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6" r:id="rId12"/>
    <p:sldId id="292" r:id="rId13"/>
    <p:sldId id="282" r:id="rId14"/>
    <p:sldId id="284" r:id="rId15"/>
    <p:sldId id="273" r:id="rId16"/>
    <p:sldId id="288" r:id="rId17"/>
    <p:sldId id="290" r:id="rId18"/>
    <p:sldId id="291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588" autoAdjust="0"/>
  </p:normalViewPr>
  <p:slideViewPr>
    <p:cSldViewPr>
      <p:cViewPr>
        <p:scale>
          <a:sx n="94" d="100"/>
          <a:sy n="94" d="100"/>
        </p:scale>
        <p:origin x="-948" y="-78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arna-admin\Dropbox\SPRING%202014\Partioning\work\TB2-cit-ed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arna-admin\Dropbox\SPRING%202014\Partioning\work\TB2-cit-ed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arna-admin\Dropbox\SPRING%202014\Partioning\work\TB2-cit-ed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arna-admin\Dropbox\SPRING%202014\Partioning\work\files\0_prev%20work\s13d%20yates%20br2\hplc%20consolidated%20yates%20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v>DI</c:v>
          </c:tx>
          <c:marker>
            <c:symbol val="none"/>
          </c:marker>
          <c:xVal>
            <c:numRef>
              <c:f>DI!$G$2:$G$5753</c:f>
              <c:numCache>
                <c:formatCode>General</c:formatCode>
                <c:ptCount val="5752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  <c:pt idx="5531">
                  <c:v>92.185000000000002</c:v>
                </c:pt>
                <c:pt idx="5532">
                  <c:v>92.201666666666696</c:v>
                </c:pt>
                <c:pt idx="5533">
                  <c:v>92.218333333333305</c:v>
                </c:pt>
                <c:pt idx="5534">
                  <c:v>92.234999999999999</c:v>
                </c:pt>
                <c:pt idx="5535">
                  <c:v>92.251666666666694</c:v>
                </c:pt>
                <c:pt idx="5536">
                  <c:v>92.268333333333402</c:v>
                </c:pt>
                <c:pt idx="5537">
                  <c:v>92.284999999999997</c:v>
                </c:pt>
                <c:pt idx="5538">
                  <c:v>92.301666666666705</c:v>
                </c:pt>
                <c:pt idx="5539">
                  <c:v>92.318333333333399</c:v>
                </c:pt>
                <c:pt idx="5540">
                  <c:v>92.334999999999994</c:v>
                </c:pt>
                <c:pt idx="5541">
                  <c:v>92.351666666666702</c:v>
                </c:pt>
                <c:pt idx="5542">
                  <c:v>92.368333333333396</c:v>
                </c:pt>
                <c:pt idx="5543">
                  <c:v>92.385000000000005</c:v>
                </c:pt>
                <c:pt idx="5544">
                  <c:v>92.401666666666699</c:v>
                </c:pt>
                <c:pt idx="5545">
                  <c:v>92.418333333333393</c:v>
                </c:pt>
                <c:pt idx="5546">
                  <c:v>92.435000000000002</c:v>
                </c:pt>
                <c:pt idx="5547">
                  <c:v>92.451666666666696</c:v>
                </c:pt>
                <c:pt idx="5548">
                  <c:v>92.468333333333405</c:v>
                </c:pt>
                <c:pt idx="5549">
                  <c:v>92.484999999999999</c:v>
                </c:pt>
                <c:pt idx="5550">
                  <c:v>92.501666666666694</c:v>
                </c:pt>
                <c:pt idx="5551">
                  <c:v>92.518333333333402</c:v>
                </c:pt>
                <c:pt idx="5552">
                  <c:v>92.534999999999997</c:v>
                </c:pt>
                <c:pt idx="5553">
                  <c:v>92.551666666666705</c:v>
                </c:pt>
                <c:pt idx="5554">
                  <c:v>92.568333333333399</c:v>
                </c:pt>
                <c:pt idx="5555">
                  <c:v>92.584999999999994</c:v>
                </c:pt>
                <c:pt idx="5556">
                  <c:v>92.601666666666702</c:v>
                </c:pt>
                <c:pt idx="5557">
                  <c:v>92.618333333333396</c:v>
                </c:pt>
                <c:pt idx="5558">
                  <c:v>92.635000000000005</c:v>
                </c:pt>
                <c:pt idx="5559">
                  <c:v>92.651666666666699</c:v>
                </c:pt>
                <c:pt idx="5560">
                  <c:v>92.668333333333393</c:v>
                </c:pt>
                <c:pt idx="5561">
                  <c:v>92.685000000000002</c:v>
                </c:pt>
                <c:pt idx="5562">
                  <c:v>92.701666666666696</c:v>
                </c:pt>
                <c:pt idx="5563">
                  <c:v>92.718333333333405</c:v>
                </c:pt>
                <c:pt idx="5564">
                  <c:v>92.734999999999999</c:v>
                </c:pt>
                <c:pt idx="5565">
                  <c:v>92.751666666666694</c:v>
                </c:pt>
                <c:pt idx="5566">
                  <c:v>92.768333333333402</c:v>
                </c:pt>
                <c:pt idx="5567">
                  <c:v>92.784999999999997</c:v>
                </c:pt>
                <c:pt idx="5568">
                  <c:v>92.801666666666705</c:v>
                </c:pt>
                <c:pt idx="5569">
                  <c:v>92.818333333333399</c:v>
                </c:pt>
                <c:pt idx="5570">
                  <c:v>92.834999999999994</c:v>
                </c:pt>
                <c:pt idx="5571">
                  <c:v>92.851666666666702</c:v>
                </c:pt>
                <c:pt idx="5572">
                  <c:v>92.868333333333396</c:v>
                </c:pt>
                <c:pt idx="5573">
                  <c:v>92.885000000000005</c:v>
                </c:pt>
                <c:pt idx="5574">
                  <c:v>92.901666666666699</c:v>
                </c:pt>
                <c:pt idx="5575">
                  <c:v>92.918333333333393</c:v>
                </c:pt>
                <c:pt idx="5576">
                  <c:v>92.935000000000002</c:v>
                </c:pt>
                <c:pt idx="5577">
                  <c:v>92.951666666666696</c:v>
                </c:pt>
                <c:pt idx="5578">
                  <c:v>92.968333333333405</c:v>
                </c:pt>
                <c:pt idx="5579">
                  <c:v>92.984999999999999</c:v>
                </c:pt>
                <c:pt idx="5580">
                  <c:v>93.001666666666694</c:v>
                </c:pt>
                <c:pt idx="5581">
                  <c:v>93.018333333333402</c:v>
                </c:pt>
                <c:pt idx="5582">
                  <c:v>93.034999999999997</c:v>
                </c:pt>
                <c:pt idx="5583">
                  <c:v>93.051666666666705</c:v>
                </c:pt>
                <c:pt idx="5584">
                  <c:v>93.068333333333399</c:v>
                </c:pt>
                <c:pt idx="5585">
                  <c:v>93.084999999999994</c:v>
                </c:pt>
                <c:pt idx="5586">
                  <c:v>93.101666666666702</c:v>
                </c:pt>
                <c:pt idx="5587">
                  <c:v>93.118333333333396</c:v>
                </c:pt>
                <c:pt idx="5588">
                  <c:v>93.135000000000005</c:v>
                </c:pt>
                <c:pt idx="5589">
                  <c:v>93.151666666666699</c:v>
                </c:pt>
                <c:pt idx="5590">
                  <c:v>93.168333333333393</c:v>
                </c:pt>
                <c:pt idx="5591">
                  <c:v>93.185000000000002</c:v>
                </c:pt>
                <c:pt idx="5592">
                  <c:v>93.201666666666696</c:v>
                </c:pt>
                <c:pt idx="5593">
                  <c:v>93.218333333333405</c:v>
                </c:pt>
                <c:pt idx="5594">
                  <c:v>93.234999999999999</c:v>
                </c:pt>
                <c:pt idx="5595">
                  <c:v>93.251666666666694</c:v>
                </c:pt>
                <c:pt idx="5596">
                  <c:v>93.268333333333402</c:v>
                </c:pt>
                <c:pt idx="5597">
                  <c:v>93.284999999999997</c:v>
                </c:pt>
                <c:pt idx="5598">
                  <c:v>93.301666666666705</c:v>
                </c:pt>
                <c:pt idx="5599">
                  <c:v>93.318333333333399</c:v>
                </c:pt>
                <c:pt idx="5600">
                  <c:v>93.334999999999994</c:v>
                </c:pt>
                <c:pt idx="5601">
                  <c:v>93.351666666666702</c:v>
                </c:pt>
                <c:pt idx="5602">
                  <c:v>93.368333333333396</c:v>
                </c:pt>
                <c:pt idx="5603">
                  <c:v>93.385000000000005</c:v>
                </c:pt>
                <c:pt idx="5604">
                  <c:v>93.401666666666699</c:v>
                </c:pt>
                <c:pt idx="5605">
                  <c:v>93.418333333333393</c:v>
                </c:pt>
                <c:pt idx="5606">
                  <c:v>93.435000000000002</c:v>
                </c:pt>
                <c:pt idx="5607">
                  <c:v>93.451666666666696</c:v>
                </c:pt>
                <c:pt idx="5608">
                  <c:v>93.468333333333405</c:v>
                </c:pt>
                <c:pt idx="5609">
                  <c:v>93.484999999999999</c:v>
                </c:pt>
                <c:pt idx="5610">
                  <c:v>93.501666666666694</c:v>
                </c:pt>
                <c:pt idx="5611">
                  <c:v>93.518333333333402</c:v>
                </c:pt>
                <c:pt idx="5612">
                  <c:v>93.534999999999997</c:v>
                </c:pt>
                <c:pt idx="5613">
                  <c:v>93.551666666666705</c:v>
                </c:pt>
                <c:pt idx="5614">
                  <c:v>93.568333333333399</c:v>
                </c:pt>
                <c:pt idx="5615">
                  <c:v>93.584999999999994</c:v>
                </c:pt>
                <c:pt idx="5616">
                  <c:v>93.601666666666702</c:v>
                </c:pt>
                <c:pt idx="5617">
                  <c:v>93.618333333333396</c:v>
                </c:pt>
                <c:pt idx="5618">
                  <c:v>93.635000000000005</c:v>
                </c:pt>
                <c:pt idx="5619">
                  <c:v>93.651666666666699</c:v>
                </c:pt>
                <c:pt idx="5620">
                  <c:v>93.668333333333393</c:v>
                </c:pt>
                <c:pt idx="5621">
                  <c:v>93.685000000000002</c:v>
                </c:pt>
                <c:pt idx="5622">
                  <c:v>93.701666666666696</c:v>
                </c:pt>
                <c:pt idx="5623">
                  <c:v>93.718333333333405</c:v>
                </c:pt>
                <c:pt idx="5624">
                  <c:v>93.734999999999999</c:v>
                </c:pt>
                <c:pt idx="5625">
                  <c:v>93.751666666666694</c:v>
                </c:pt>
                <c:pt idx="5626">
                  <c:v>93.768333333333402</c:v>
                </c:pt>
                <c:pt idx="5627">
                  <c:v>93.784999999999997</c:v>
                </c:pt>
                <c:pt idx="5628">
                  <c:v>93.801666666666705</c:v>
                </c:pt>
                <c:pt idx="5629">
                  <c:v>93.818333333333399</c:v>
                </c:pt>
                <c:pt idx="5630">
                  <c:v>93.834999999999994</c:v>
                </c:pt>
                <c:pt idx="5631">
                  <c:v>93.851666666666702</c:v>
                </c:pt>
                <c:pt idx="5632">
                  <c:v>93.868333333333396</c:v>
                </c:pt>
                <c:pt idx="5633">
                  <c:v>93.885000000000005</c:v>
                </c:pt>
                <c:pt idx="5634">
                  <c:v>93.901666666666699</c:v>
                </c:pt>
                <c:pt idx="5635">
                  <c:v>93.918333333333393</c:v>
                </c:pt>
                <c:pt idx="5636">
                  <c:v>93.935000000000002</c:v>
                </c:pt>
                <c:pt idx="5637">
                  <c:v>93.951666666666696</c:v>
                </c:pt>
                <c:pt idx="5638">
                  <c:v>93.968333333333405</c:v>
                </c:pt>
                <c:pt idx="5639">
                  <c:v>93.984999999999999</c:v>
                </c:pt>
                <c:pt idx="5640">
                  <c:v>94.001666666666694</c:v>
                </c:pt>
                <c:pt idx="5641">
                  <c:v>94.018333333333402</c:v>
                </c:pt>
                <c:pt idx="5642">
                  <c:v>94.034999999999997</c:v>
                </c:pt>
                <c:pt idx="5643">
                  <c:v>94.051666666666705</c:v>
                </c:pt>
                <c:pt idx="5644">
                  <c:v>94.068333333333399</c:v>
                </c:pt>
                <c:pt idx="5645">
                  <c:v>94.084999999999994</c:v>
                </c:pt>
                <c:pt idx="5646">
                  <c:v>94.101666666666702</c:v>
                </c:pt>
                <c:pt idx="5647">
                  <c:v>94.118333333333396</c:v>
                </c:pt>
                <c:pt idx="5648">
                  <c:v>94.135000000000005</c:v>
                </c:pt>
                <c:pt idx="5649">
                  <c:v>94.151666666666699</c:v>
                </c:pt>
                <c:pt idx="5650">
                  <c:v>94.168333333333393</c:v>
                </c:pt>
                <c:pt idx="5651">
                  <c:v>94.185000000000002</c:v>
                </c:pt>
                <c:pt idx="5652">
                  <c:v>94.201666666666696</c:v>
                </c:pt>
                <c:pt idx="5653">
                  <c:v>94.218333333333405</c:v>
                </c:pt>
                <c:pt idx="5654">
                  <c:v>94.234999999999999</c:v>
                </c:pt>
                <c:pt idx="5655">
                  <c:v>94.251666666666694</c:v>
                </c:pt>
                <c:pt idx="5656">
                  <c:v>94.268333333333402</c:v>
                </c:pt>
                <c:pt idx="5657">
                  <c:v>94.285000000000096</c:v>
                </c:pt>
                <c:pt idx="5658">
                  <c:v>94.301666666666705</c:v>
                </c:pt>
                <c:pt idx="5659">
                  <c:v>94.318333333333399</c:v>
                </c:pt>
                <c:pt idx="5660">
                  <c:v>94.334999999999994</c:v>
                </c:pt>
                <c:pt idx="5661">
                  <c:v>94.351666666666702</c:v>
                </c:pt>
                <c:pt idx="5662">
                  <c:v>94.368333333333396</c:v>
                </c:pt>
                <c:pt idx="5663">
                  <c:v>94.385000000000005</c:v>
                </c:pt>
                <c:pt idx="5664">
                  <c:v>94.401666666666699</c:v>
                </c:pt>
                <c:pt idx="5665">
                  <c:v>94.418333333333393</c:v>
                </c:pt>
                <c:pt idx="5666">
                  <c:v>94.435000000000002</c:v>
                </c:pt>
                <c:pt idx="5667">
                  <c:v>94.451666666666696</c:v>
                </c:pt>
                <c:pt idx="5668">
                  <c:v>94.468333333333405</c:v>
                </c:pt>
                <c:pt idx="5669">
                  <c:v>94.484999999999999</c:v>
                </c:pt>
                <c:pt idx="5670">
                  <c:v>94.501666666666694</c:v>
                </c:pt>
                <c:pt idx="5671">
                  <c:v>94.518333333333402</c:v>
                </c:pt>
                <c:pt idx="5672">
                  <c:v>94.534999999999997</c:v>
                </c:pt>
                <c:pt idx="5673">
                  <c:v>94.551666666666705</c:v>
                </c:pt>
                <c:pt idx="5674">
                  <c:v>94.568333333333399</c:v>
                </c:pt>
                <c:pt idx="5675">
                  <c:v>94.584999999999994</c:v>
                </c:pt>
                <c:pt idx="5676">
                  <c:v>94.601666666666702</c:v>
                </c:pt>
                <c:pt idx="5677">
                  <c:v>94.618333333333396</c:v>
                </c:pt>
                <c:pt idx="5678">
                  <c:v>94.635000000000005</c:v>
                </c:pt>
                <c:pt idx="5679">
                  <c:v>94.651666666666699</c:v>
                </c:pt>
                <c:pt idx="5680">
                  <c:v>94.668333333333393</c:v>
                </c:pt>
                <c:pt idx="5681">
                  <c:v>94.685000000000002</c:v>
                </c:pt>
                <c:pt idx="5682">
                  <c:v>94.701666666666696</c:v>
                </c:pt>
                <c:pt idx="5683">
                  <c:v>94.718333333333305</c:v>
                </c:pt>
                <c:pt idx="5684">
                  <c:v>94.734999999999999</c:v>
                </c:pt>
                <c:pt idx="5685">
                  <c:v>94.751666666666694</c:v>
                </c:pt>
                <c:pt idx="5686">
                  <c:v>94.768333333333402</c:v>
                </c:pt>
                <c:pt idx="5687">
                  <c:v>94.784999999999997</c:v>
                </c:pt>
                <c:pt idx="5688">
                  <c:v>94.801666666666705</c:v>
                </c:pt>
                <c:pt idx="5689">
                  <c:v>94.818333333333399</c:v>
                </c:pt>
                <c:pt idx="5690">
                  <c:v>94.835000000000093</c:v>
                </c:pt>
                <c:pt idx="5691">
                  <c:v>94.851666666666702</c:v>
                </c:pt>
                <c:pt idx="5692">
                  <c:v>94.868333333333396</c:v>
                </c:pt>
                <c:pt idx="5693">
                  <c:v>94.885000000000005</c:v>
                </c:pt>
                <c:pt idx="5694">
                  <c:v>94.901666666666699</c:v>
                </c:pt>
                <c:pt idx="5695">
                  <c:v>94.918333333333393</c:v>
                </c:pt>
                <c:pt idx="5696">
                  <c:v>94.935000000000002</c:v>
                </c:pt>
                <c:pt idx="5697">
                  <c:v>94.951666666666696</c:v>
                </c:pt>
                <c:pt idx="5698">
                  <c:v>94.968333333333405</c:v>
                </c:pt>
                <c:pt idx="5699">
                  <c:v>94.984999999999999</c:v>
                </c:pt>
                <c:pt idx="5700">
                  <c:v>95.001666666666694</c:v>
                </c:pt>
                <c:pt idx="5701">
                  <c:v>95.018333333333402</c:v>
                </c:pt>
                <c:pt idx="5702">
                  <c:v>95.034999999999997</c:v>
                </c:pt>
                <c:pt idx="5703">
                  <c:v>95.051666666666705</c:v>
                </c:pt>
                <c:pt idx="5704">
                  <c:v>95.068333333333399</c:v>
                </c:pt>
                <c:pt idx="5705">
                  <c:v>95.085000000000093</c:v>
                </c:pt>
                <c:pt idx="5706">
                  <c:v>95.101666666666702</c:v>
                </c:pt>
                <c:pt idx="5707">
                  <c:v>95.118333333333396</c:v>
                </c:pt>
                <c:pt idx="5708">
                  <c:v>95.135000000000005</c:v>
                </c:pt>
                <c:pt idx="5709">
                  <c:v>95.151666666666699</c:v>
                </c:pt>
                <c:pt idx="5710">
                  <c:v>95.168333333333393</c:v>
                </c:pt>
                <c:pt idx="5711">
                  <c:v>95.185000000000002</c:v>
                </c:pt>
                <c:pt idx="5712">
                  <c:v>95.201666666666696</c:v>
                </c:pt>
                <c:pt idx="5713">
                  <c:v>95.218333333333405</c:v>
                </c:pt>
                <c:pt idx="5714">
                  <c:v>95.234999999999999</c:v>
                </c:pt>
                <c:pt idx="5715">
                  <c:v>95.251666666666694</c:v>
                </c:pt>
                <c:pt idx="5716">
                  <c:v>95.268333333333402</c:v>
                </c:pt>
                <c:pt idx="5717">
                  <c:v>95.284999999999997</c:v>
                </c:pt>
                <c:pt idx="5718">
                  <c:v>95.301666666666705</c:v>
                </c:pt>
                <c:pt idx="5719">
                  <c:v>95.318333333333399</c:v>
                </c:pt>
                <c:pt idx="5720">
                  <c:v>95.334999999999994</c:v>
                </c:pt>
                <c:pt idx="5721">
                  <c:v>95.351666666666702</c:v>
                </c:pt>
                <c:pt idx="5722">
                  <c:v>95.368333333333396</c:v>
                </c:pt>
                <c:pt idx="5723">
                  <c:v>95.385000000000005</c:v>
                </c:pt>
                <c:pt idx="5724">
                  <c:v>95.401666666666699</c:v>
                </c:pt>
                <c:pt idx="5725">
                  <c:v>95.418333333333393</c:v>
                </c:pt>
                <c:pt idx="5726">
                  <c:v>95.435000000000002</c:v>
                </c:pt>
                <c:pt idx="5727">
                  <c:v>95.451666666666696</c:v>
                </c:pt>
                <c:pt idx="5728">
                  <c:v>95.468333333333405</c:v>
                </c:pt>
                <c:pt idx="5729">
                  <c:v>95.484999999999999</c:v>
                </c:pt>
                <c:pt idx="5730">
                  <c:v>95.501666666666694</c:v>
                </c:pt>
                <c:pt idx="5731">
                  <c:v>95.518333333333402</c:v>
                </c:pt>
                <c:pt idx="5732">
                  <c:v>95.534999999999997</c:v>
                </c:pt>
                <c:pt idx="5733">
                  <c:v>95.551666666666705</c:v>
                </c:pt>
                <c:pt idx="5734">
                  <c:v>95.568333333333399</c:v>
                </c:pt>
                <c:pt idx="5735">
                  <c:v>95.584999999999994</c:v>
                </c:pt>
                <c:pt idx="5736">
                  <c:v>95.601666666666702</c:v>
                </c:pt>
                <c:pt idx="5737">
                  <c:v>95.618333333333396</c:v>
                </c:pt>
                <c:pt idx="5738">
                  <c:v>95.635000000000005</c:v>
                </c:pt>
                <c:pt idx="5739">
                  <c:v>95.651666666666699</c:v>
                </c:pt>
                <c:pt idx="5740">
                  <c:v>95.668333333333393</c:v>
                </c:pt>
                <c:pt idx="5741">
                  <c:v>95.685000000000002</c:v>
                </c:pt>
                <c:pt idx="5742">
                  <c:v>95.701666666666696</c:v>
                </c:pt>
                <c:pt idx="5743">
                  <c:v>95.718333333333405</c:v>
                </c:pt>
                <c:pt idx="5744">
                  <c:v>95.734999999999999</c:v>
                </c:pt>
                <c:pt idx="5745">
                  <c:v>95.751666666666694</c:v>
                </c:pt>
                <c:pt idx="5746">
                  <c:v>95.768333333333402</c:v>
                </c:pt>
                <c:pt idx="5747">
                  <c:v>95.784999999999997</c:v>
                </c:pt>
                <c:pt idx="5748">
                  <c:v>95.801666666666705</c:v>
                </c:pt>
                <c:pt idx="5749">
                  <c:v>95.818333333333399</c:v>
                </c:pt>
                <c:pt idx="5750">
                  <c:v>95.834999999999994</c:v>
                </c:pt>
                <c:pt idx="5751">
                  <c:v>95.851666666666702</c:v>
                </c:pt>
              </c:numCache>
            </c:numRef>
          </c:xVal>
          <c:yVal>
            <c:numRef>
              <c:f>DI!$J$2:$J$5753</c:f>
              <c:numCache>
                <c:formatCode>General</c:formatCode>
                <c:ptCount val="5752"/>
                <c:pt idx="0">
                  <c:v>1.1625103910388623E-2</c:v>
                </c:pt>
                <c:pt idx="1">
                  <c:v>1.5935497618359662E-2</c:v>
                </c:pt>
                <c:pt idx="2">
                  <c:v>4.1797859866186671E-2</c:v>
                </c:pt>
                <c:pt idx="3">
                  <c:v>4.6108253574158597E-2</c:v>
                </c:pt>
                <c:pt idx="4">
                  <c:v>3.004316494445658E-3</c:v>
                </c:pt>
                <c:pt idx="5">
                  <c:v>2.2401437426281645E-2</c:v>
                </c:pt>
                <c:pt idx="6">
                  <c:v>9.4702563023686404E-3</c:v>
                </c:pt>
                <c:pt idx="7">
                  <c:v>-7.7713185295174014E-3</c:v>
                </c:pt>
                <c:pt idx="8">
                  <c:v>-9.9261661375373844E-3</c:v>
                </c:pt>
                <c:pt idx="9">
                  <c:v>7.3147102024165855E-3</c:v>
                </c:pt>
                <c:pt idx="10">
                  <c:v>-7.7713185295174014E-3</c:v>
                </c:pt>
                <c:pt idx="11">
                  <c:v>-1.8546953553479351E-2</c:v>
                </c:pt>
                <c:pt idx="12">
                  <c:v>-3.4609248215453636E-3</c:v>
                </c:pt>
                <c:pt idx="13">
                  <c:v>-9.9261661375373844E-3</c:v>
                </c:pt>
                <c:pt idx="14">
                  <c:v>-3.4609248215453636E-3</c:v>
                </c:pt>
                <c:pt idx="15">
                  <c:v>-7.7713185295174014E-3</c:v>
                </c:pt>
                <c:pt idx="16">
                  <c:v>-1.2081712237488329E-2</c:v>
                </c:pt>
                <c:pt idx="17">
                  <c:v>-9.9261661375373844E-3</c:v>
                </c:pt>
                <c:pt idx="18">
                  <c:v>-2.932258857744241E-2</c:v>
                </c:pt>
                <c:pt idx="19">
                  <c:v>-2.932258857744241E-2</c:v>
                </c:pt>
                <c:pt idx="20">
                  <c:v>-4.0098922093335321E-2</c:v>
                </c:pt>
                <c:pt idx="21">
                  <c:v>-3.3632982285413338E-2</c:v>
                </c:pt>
                <c:pt idx="22">
                  <c:v>-4.2253769701355415E-2</c:v>
                </c:pt>
                <c:pt idx="23">
                  <c:v>-1.4236559845508423E-2</c:v>
                </c:pt>
                <c:pt idx="24">
                  <c:v>7.3147102024165855E-3</c:v>
                </c:pt>
                <c:pt idx="25">
                  <c:v>1.5935497618359662E-2</c:v>
                </c:pt>
                <c:pt idx="26">
                  <c:v>3.9642313766235615E-2</c:v>
                </c:pt>
                <c:pt idx="27">
                  <c:v>4.3952707474206654E-2</c:v>
                </c:pt>
                <c:pt idx="28">
                  <c:v>7.3147102024165855E-3</c:v>
                </c:pt>
                <c:pt idx="29">
                  <c:v>-2.2857347261450389E-2</c:v>
                </c:pt>
                <c:pt idx="30">
                  <c:v>-2.7167740969422316E-2</c:v>
                </c:pt>
                <c:pt idx="31">
                  <c:v>-2.5012893361402333E-2</c:v>
                </c:pt>
                <c:pt idx="32">
                  <c:v>-2.5012893361402333E-2</c:v>
                </c:pt>
                <c:pt idx="33">
                  <c:v>5.1598625943966026E-3</c:v>
                </c:pt>
                <c:pt idx="34">
                  <c:v>3.1022224842224611E-2</c:v>
                </c:pt>
                <c:pt idx="35">
                  <c:v>2.024589132633059E-2</c:v>
                </c:pt>
                <c:pt idx="36">
                  <c:v>-3.4609248215453636E-3</c:v>
                </c:pt>
                <c:pt idx="37">
                  <c:v>-2.0702499653430406E-2</c:v>
                </c:pt>
                <c:pt idx="38">
                  <c:v>-2.5012893361402333E-2</c:v>
                </c:pt>
                <c:pt idx="39">
                  <c:v>-3.3632982285413338E-2</c:v>
                </c:pt>
                <c:pt idx="40">
                  <c:v>-1.4236559845508423E-2</c:v>
                </c:pt>
                <c:pt idx="41">
                  <c:v>-3.4609248215453636E-3</c:v>
                </c:pt>
                <c:pt idx="42">
                  <c:v>-5.6157724295653466E-3</c:v>
                </c:pt>
                <c:pt idx="43">
                  <c:v>-2.0702499653430406E-2</c:v>
                </c:pt>
                <c:pt idx="44">
                  <c:v>-1.2081712237488329E-2</c:v>
                </c:pt>
                <c:pt idx="45">
                  <c:v>-3.4609248215453636E-3</c:v>
                </c:pt>
                <c:pt idx="46">
                  <c:v>-4.6564163409327342E-2</c:v>
                </c:pt>
                <c:pt idx="47">
                  <c:v>-3.7943375993384376E-2</c:v>
                </c:pt>
                <c:pt idx="48">
                  <c:v>-5.6157724295653466E-3</c:v>
                </c:pt>
                <c:pt idx="49">
                  <c:v>-1.305378721594419E-3</c:v>
                </c:pt>
                <c:pt idx="50">
                  <c:v>-1.305378721594419E-3</c:v>
                </c:pt>
                <c:pt idx="51">
                  <c:v>3.7487466158215632E-2</c:v>
                </c:pt>
                <c:pt idx="52">
                  <c:v>3.3177072450244594E-2</c:v>
                </c:pt>
                <c:pt idx="53">
                  <c:v>2.024589132633059E-2</c:v>
                </c:pt>
                <c:pt idx="54">
                  <c:v>-9.9261661375373844E-3</c:v>
                </c:pt>
                <c:pt idx="55">
                  <c:v>-1.4236559845508423E-2</c:v>
                </c:pt>
                <c:pt idx="56">
                  <c:v>-7.7713185295174014E-3</c:v>
                </c:pt>
                <c:pt idx="57">
                  <c:v>-3.4609248215453636E-3</c:v>
                </c:pt>
                <c:pt idx="58">
                  <c:v>-2.932258857744241E-2</c:v>
                </c:pt>
                <c:pt idx="59">
                  <c:v>-1.6392105945459368E-2</c:v>
                </c:pt>
                <c:pt idx="60">
                  <c:v>-1.8546953553479351E-2</c:v>
                </c:pt>
                <c:pt idx="61">
                  <c:v>-4.2253769701355415E-2</c:v>
                </c:pt>
                <c:pt idx="62">
                  <c:v>-2.0702499653430406E-2</c:v>
                </c:pt>
                <c:pt idx="63">
                  <c:v>-7.7713185295174014E-3</c:v>
                </c:pt>
                <c:pt idx="64">
                  <c:v>3.004316494445658E-3</c:v>
                </c:pt>
                <c:pt idx="65">
                  <c:v>-9.9261661375373844E-3</c:v>
                </c:pt>
                <c:pt idx="66">
                  <c:v>9.4702563023686404E-3</c:v>
                </c:pt>
                <c:pt idx="67">
                  <c:v>-1.8546953553479351E-2</c:v>
                </c:pt>
                <c:pt idx="68">
                  <c:v>-1.305378721594419E-3</c:v>
                </c:pt>
                <c:pt idx="69">
                  <c:v>7.3147102024165855E-3</c:v>
                </c:pt>
                <c:pt idx="70">
                  <c:v>-1.2081712237488329E-2</c:v>
                </c:pt>
                <c:pt idx="71">
                  <c:v>-2.7167740969422316E-2</c:v>
                </c:pt>
                <c:pt idx="72">
                  <c:v>-1.4236559845508423E-2</c:v>
                </c:pt>
                <c:pt idx="73">
                  <c:v>-4.4409315801307359E-2</c:v>
                </c:pt>
                <c:pt idx="74">
                  <c:v>-4.4409315801307359E-2</c:v>
                </c:pt>
                <c:pt idx="75">
                  <c:v>3.004316494445658E-3</c:v>
                </c:pt>
                <c:pt idx="76">
                  <c:v>3.004316494445658E-3</c:v>
                </c:pt>
                <c:pt idx="77">
                  <c:v>1.5935497618359662E-2</c:v>
                </c:pt>
                <c:pt idx="78">
                  <c:v>3.1022224842224611E-2</c:v>
                </c:pt>
                <c:pt idx="79">
                  <c:v>1.8091043718310607E-2</c:v>
                </c:pt>
                <c:pt idx="80">
                  <c:v>1.1625103910388623E-2</c:v>
                </c:pt>
                <c:pt idx="81">
                  <c:v>1.1625103910388623E-2</c:v>
                </c:pt>
                <c:pt idx="82">
                  <c:v>1.3780650010339679E-2</c:v>
                </c:pt>
                <c:pt idx="83">
                  <c:v>-5.6157724295653466E-3</c:v>
                </c:pt>
                <c:pt idx="84">
                  <c:v>1.1625103910388623E-2</c:v>
                </c:pt>
                <c:pt idx="85">
                  <c:v>3.004316494445658E-3</c:v>
                </c:pt>
                <c:pt idx="86">
                  <c:v>3.3177072450244594E-2</c:v>
                </c:pt>
                <c:pt idx="87">
                  <c:v>2.4556285034301628E-2</c:v>
                </c:pt>
                <c:pt idx="88">
                  <c:v>6.1194282306092584E-2</c:v>
                </c:pt>
                <c:pt idx="89">
                  <c:v>5.4729040990100675E-2</c:v>
                </c:pt>
                <c:pt idx="90">
                  <c:v>5.9039434698072601E-2</c:v>
                </c:pt>
                <c:pt idx="91">
                  <c:v>5.6883888598120658E-2</c:v>
                </c:pt>
                <c:pt idx="92">
                  <c:v>2.8866678742273666E-2</c:v>
                </c:pt>
                <c:pt idx="93">
                  <c:v>3.1022224842224611E-2</c:v>
                </c:pt>
                <c:pt idx="94">
                  <c:v>2.4556285034301628E-2</c:v>
                </c:pt>
                <c:pt idx="95">
                  <c:v>1.8091043718310607E-2</c:v>
                </c:pt>
                <c:pt idx="96">
                  <c:v>3.004316494445658E-3</c:v>
                </c:pt>
                <c:pt idx="97">
                  <c:v>2.8866678742273666E-2</c:v>
                </c:pt>
                <c:pt idx="98">
                  <c:v>1.8091043718310607E-2</c:v>
                </c:pt>
                <c:pt idx="99">
                  <c:v>3.1022224842224611E-2</c:v>
                </c:pt>
                <c:pt idx="100">
                  <c:v>4.1797859866186671E-2</c:v>
                </c:pt>
                <c:pt idx="101">
                  <c:v>3.004316494445658E-3</c:v>
                </c:pt>
                <c:pt idx="102">
                  <c:v>9.4702563023686404E-3</c:v>
                </c:pt>
                <c:pt idx="103">
                  <c:v>9.4702563023686404E-3</c:v>
                </c:pt>
                <c:pt idx="104">
                  <c:v>8.4946888642567497E-4</c:v>
                </c:pt>
                <c:pt idx="105">
                  <c:v>-7.7713185295174014E-3</c:v>
                </c:pt>
                <c:pt idx="106">
                  <c:v>5.1598625943966026E-3</c:v>
                </c:pt>
                <c:pt idx="107">
                  <c:v>5.1598625943966026E-3</c:v>
                </c:pt>
                <c:pt idx="108">
                  <c:v>-1.2081712237488329E-2</c:v>
                </c:pt>
                <c:pt idx="109">
                  <c:v>-1.6392105945459368E-2</c:v>
                </c:pt>
                <c:pt idx="110">
                  <c:v>-3.4609248215453636E-3</c:v>
                </c:pt>
                <c:pt idx="111">
                  <c:v>7.3147102024165855E-3</c:v>
                </c:pt>
                <c:pt idx="112">
                  <c:v>-7.7713185295174014E-3</c:v>
                </c:pt>
                <c:pt idx="113">
                  <c:v>7.3147102024165855E-3</c:v>
                </c:pt>
                <c:pt idx="114">
                  <c:v>5.1598625943966026E-3</c:v>
                </c:pt>
                <c:pt idx="115">
                  <c:v>1.3780650010339679E-2</c:v>
                </c:pt>
                <c:pt idx="116">
                  <c:v>1.8091043718310607E-2</c:v>
                </c:pt>
                <c:pt idx="117">
                  <c:v>3.3177072450244594E-2</c:v>
                </c:pt>
                <c:pt idx="118">
                  <c:v>5.4729040990100675E-2</c:v>
                </c:pt>
                <c:pt idx="119">
                  <c:v>6.7659523622083606E-2</c:v>
                </c:pt>
                <c:pt idx="120">
                  <c:v>4.826310118217858E-2</c:v>
                </c:pt>
                <c:pt idx="121">
                  <c:v>7.6280311038025683E-2</c:v>
                </c:pt>
                <c:pt idx="122">
                  <c:v>9.9987127185902636E-2</c:v>
                </c:pt>
                <c:pt idx="123">
                  <c:v>0.13447027684967261</c:v>
                </c:pt>
                <c:pt idx="124">
                  <c:v>0.14740145797358661</c:v>
                </c:pt>
                <c:pt idx="125">
                  <c:v>0.2163670588091956</c:v>
                </c:pt>
                <c:pt idx="126">
                  <c:v>0.25515990368900565</c:v>
                </c:pt>
                <c:pt idx="127">
                  <c:v>0.29179790096079561</c:v>
                </c:pt>
                <c:pt idx="128">
                  <c:v>0.29610829466876665</c:v>
                </c:pt>
                <c:pt idx="129">
                  <c:v>0.34136638086456861</c:v>
                </c:pt>
                <c:pt idx="130">
                  <c:v>0.36291834940442458</c:v>
                </c:pt>
                <c:pt idx="131">
                  <c:v>0.39093555926027757</c:v>
                </c:pt>
                <c:pt idx="132">
                  <c:v>0.44265958526399773</c:v>
                </c:pt>
                <c:pt idx="133">
                  <c:v>0.50515994478361759</c:v>
                </c:pt>
                <c:pt idx="134">
                  <c:v>0.55903881839535774</c:v>
                </c:pt>
                <c:pt idx="135">
                  <c:v>0.60429760308309766</c:v>
                </c:pt>
                <c:pt idx="136">
                  <c:v>0.6560216290868176</c:v>
                </c:pt>
                <c:pt idx="137">
                  <c:v>0.67972914372662763</c:v>
                </c:pt>
                <c:pt idx="138">
                  <c:v>0.72067683621445766</c:v>
                </c:pt>
                <c:pt idx="139">
                  <c:v>0.7788668020260977</c:v>
                </c:pt>
                <c:pt idx="140">
                  <c:v>0.81334925319793772</c:v>
                </c:pt>
                <c:pt idx="141">
                  <c:v>0.88662524774151763</c:v>
                </c:pt>
                <c:pt idx="142">
                  <c:v>0.96852202970104762</c:v>
                </c:pt>
                <c:pt idx="143">
                  <c:v>1.0590389005845777</c:v>
                </c:pt>
                <c:pt idx="144">
                  <c:v>1.1603321049840076</c:v>
                </c:pt>
                <c:pt idx="145">
                  <c:v>1.3413665452430075</c:v>
                </c:pt>
                <c:pt idx="146">
                  <c:v>1.5224009855020078</c:v>
                </c:pt>
                <c:pt idx="147">
                  <c:v>1.8887802597279779</c:v>
                </c:pt>
                <c:pt idx="148">
                  <c:v>2.4469703077288378</c:v>
                </c:pt>
                <c:pt idx="149">
                  <c:v>3.3801597188796877</c:v>
                </c:pt>
                <c:pt idx="150">
                  <c:v>4.6926595853804178</c:v>
                </c:pt>
                <c:pt idx="151">
                  <c:v>6.3586082434751274</c:v>
                </c:pt>
                <c:pt idx="152">
                  <c:v>8.5719699175628872</c:v>
                </c:pt>
                <c:pt idx="153">
                  <c:v>11.181884320324398</c:v>
                </c:pt>
                <c:pt idx="154">
                  <c:v>14.505160150605898</c:v>
                </c:pt>
                <c:pt idx="155">
                  <c:v>18.640935765198996</c:v>
                </c:pt>
                <c:pt idx="156">
                  <c:v>22.858608161751597</c:v>
                </c:pt>
                <c:pt idx="157">
                  <c:v>25.628004337740297</c:v>
                </c:pt>
                <c:pt idx="158">
                  <c:v>26.647400924558596</c:v>
                </c:pt>
                <c:pt idx="159">
                  <c:v>25.643091064964096</c:v>
                </c:pt>
                <c:pt idx="160">
                  <c:v>22.673263327784596</c:v>
                </c:pt>
                <c:pt idx="161">
                  <c:v>19.145246241096196</c:v>
                </c:pt>
                <c:pt idx="162">
                  <c:v>16.666797798689995</c:v>
                </c:pt>
                <c:pt idx="163">
                  <c:v>15.707746025291298</c:v>
                </c:pt>
                <c:pt idx="164">
                  <c:v>15.871538890718396</c:v>
                </c:pt>
                <c:pt idx="165">
                  <c:v>16.593521804146395</c:v>
                </c:pt>
                <c:pt idx="166">
                  <c:v>17.048263101647898</c:v>
                </c:pt>
                <c:pt idx="167">
                  <c:v>16.878004994904796</c:v>
                </c:pt>
                <c:pt idx="168">
                  <c:v>16.235763317336296</c:v>
                </c:pt>
                <c:pt idx="169">
                  <c:v>15.175418339538197</c:v>
                </c:pt>
                <c:pt idx="170">
                  <c:v>14.143090571595998</c:v>
                </c:pt>
                <c:pt idx="171">
                  <c:v>13.446970020415797</c:v>
                </c:pt>
                <c:pt idx="172">
                  <c:v>13.074125504873898</c:v>
                </c:pt>
                <c:pt idx="173">
                  <c:v>12.703435836939898</c:v>
                </c:pt>
                <c:pt idx="174">
                  <c:v>12.535332577804898</c:v>
                </c:pt>
                <c:pt idx="175">
                  <c:v>12.427573433597498</c:v>
                </c:pt>
                <c:pt idx="176">
                  <c:v>12.356452985153897</c:v>
                </c:pt>
                <c:pt idx="177">
                  <c:v>12.162487363770998</c:v>
                </c:pt>
                <c:pt idx="178">
                  <c:v>12.071970492887397</c:v>
                </c:pt>
                <c:pt idx="179">
                  <c:v>12.026711708199699</c:v>
                </c:pt>
                <c:pt idx="180">
                  <c:v>11.841366874232698</c:v>
                </c:pt>
                <c:pt idx="181">
                  <c:v>11.565504470890298</c:v>
                </c:pt>
                <c:pt idx="182">
                  <c:v>11.414642786587098</c:v>
                </c:pt>
                <c:pt idx="183">
                  <c:v>11.190504409248398</c:v>
                </c:pt>
                <c:pt idx="184">
                  <c:v>10.899556675665897</c:v>
                </c:pt>
                <c:pt idx="185">
                  <c:v>10.701280660575097</c:v>
                </c:pt>
                <c:pt idx="186">
                  <c:v>10.446970225772498</c:v>
                </c:pt>
                <c:pt idx="187">
                  <c:v>10.097832526378397</c:v>
                </c:pt>
                <c:pt idx="188">
                  <c:v>9.7465392808843969</c:v>
                </c:pt>
                <c:pt idx="189">
                  <c:v>9.3370560695786473</c:v>
                </c:pt>
                <c:pt idx="190">
                  <c:v>8.9792975827686181</c:v>
                </c:pt>
                <c:pt idx="191">
                  <c:v>8.679729061770237</c:v>
                </c:pt>
                <c:pt idx="192">
                  <c:v>8.4771426529713771</c:v>
                </c:pt>
                <c:pt idx="193">
                  <c:v>8.2336078531927672</c:v>
                </c:pt>
                <c:pt idx="194">
                  <c:v>8.020245809369948</c:v>
                </c:pt>
                <c:pt idx="195">
                  <c:v>7.7982629781311879</c:v>
                </c:pt>
                <c:pt idx="196">
                  <c:v>7.6495561414360083</c:v>
                </c:pt>
                <c:pt idx="197">
                  <c:v>7.4749876409849279</c:v>
                </c:pt>
                <c:pt idx="198">
                  <c:v>7.4383496437131384</c:v>
                </c:pt>
                <c:pt idx="199">
                  <c:v>7.382315224001438</c:v>
                </c:pt>
                <c:pt idx="200">
                  <c:v>7.3844700716094573</c:v>
                </c:pt>
                <c:pt idx="201">
                  <c:v>7.3370564393137077</c:v>
                </c:pt>
                <c:pt idx="202">
                  <c:v>7.3305911979977179</c:v>
                </c:pt>
                <c:pt idx="203">
                  <c:v>7.2874872609180077</c:v>
                </c:pt>
                <c:pt idx="204">
                  <c:v>7.2486944160381981</c:v>
                </c:pt>
                <c:pt idx="205">
                  <c:v>7.2379187810142378</c:v>
                </c:pt>
                <c:pt idx="206">
                  <c:v>7.2745560797940874</c:v>
                </c:pt>
                <c:pt idx="207">
                  <c:v>7.2336083873062575</c:v>
                </c:pt>
                <c:pt idx="208">
                  <c:v>7.3111940770658777</c:v>
                </c:pt>
                <c:pt idx="209">
                  <c:v>7.5008493047408269</c:v>
                </c:pt>
                <c:pt idx="210">
                  <c:v>7.7853324954992082</c:v>
                </c:pt>
                <c:pt idx="211">
                  <c:v>8.289642272904457</c:v>
                </c:pt>
                <c:pt idx="212">
                  <c:v>9.1366252068797369</c:v>
                </c:pt>
                <c:pt idx="213">
                  <c:v>10.117228948818298</c:v>
                </c:pt>
                <c:pt idx="214">
                  <c:v>11.281021978623798</c:v>
                </c:pt>
                <c:pt idx="215">
                  <c:v>12.434039373405398</c:v>
                </c:pt>
                <c:pt idx="216">
                  <c:v>13.457746353931698</c:v>
                </c:pt>
                <c:pt idx="217">
                  <c:v>14.283177319367198</c:v>
                </c:pt>
                <c:pt idx="218">
                  <c:v>14.852142303900099</c:v>
                </c:pt>
                <c:pt idx="219">
                  <c:v>15.181884279346198</c:v>
                </c:pt>
                <c:pt idx="220">
                  <c:v>15.397401170776996</c:v>
                </c:pt>
                <c:pt idx="221">
                  <c:v>15.453435590488697</c:v>
                </c:pt>
                <c:pt idx="222">
                  <c:v>15.332745963649398</c:v>
                </c:pt>
                <c:pt idx="223">
                  <c:v>15.278866391545698</c:v>
                </c:pt>
                <c:pt idx="224">
                  <c:v>15.091366709970698</c:v>
                </c:pt>
                <c:pt idx="225">
                  <c:v>14.998694292987198</c:v>
                </c:pt>
                <c:pt idx="226">
                  <c:v>14.908177422103698</c:v>
                </c:pt>
                <c:pt idx="227">
                  <c:v>14.899556634687698</c:v>
                </c:pt>
                <c:pt idx="228">
                  <c:v>14.839211821268098</c:v>
                </c:pt>
                <c:pt idx="229">
                  <c:v>15.069814741430898</c:v>
                </c:pt>
                <c:pt idx="230">
                  <c:v>15.296107966377598</c:v>
                </c:pt>
                <c:pt idx="231">
                  <c:v>15.554728794888097</c:v>
                </c:pt>
                <c:pt idx="232">
                  <c:v>15.729297993831098</c:v>
                </c:pt>
                <c:pt idx="233">
                  <c:v>15.893090859258299</c:v>
                </c:pt>
                <c:pt idx="234">
                  <c:v>15.798263594666798</c:v>
                </c:pt>
                <c:pt idx="235">
                  <c:v>15.369383960921198</c:v>
                </c:pt>
                <c:pt idx="236">
                  <c:v>14.729297829452697</c:v>
                </c:pt>
                <c:pt idx="237">
                  <c:v>13.548263224815297</c:v>
                </c:pt>
                <c:pt idx="238">
                  <c:v>11.869384084088598</c:v>
                </c:pt>
                <c:pt idx="239">
                  <c:v>10.076280557838498</c:v>
                </c:pt>
                <c:pt idx="240">
                  <c:v>8.2508494280246474</c:v>
                </c:pt>
                <c:pt idx="241">
                  <c:v>6.5396426837341277</c:v>
                </c:pt>
                <c:pt idx="242">
                  <c:v>5.2896424782610874</c:v>
                </c:pt>
                <c:pt idx="243">
                  <c:v>4.4167978805299075</c:v>
                </c:pt>
                <c:pt idx="244">
                  <c:v>3.7400737517896676</c:v>
                </c:pt>
                <c:pt idx="245">
                  <c:v>3.3004184830201075</c:v>
                </c:pt>
                <c:pt idx="246">
                  <c:v>3.0784356517813478</c:v>
                </c:pt>
                <c:pt idx="247">
                  <c:v>3.0417976545095575</c:v>
                </c:pt>
                <c:pt idx="248">
                  <c:v>3.1086084077371479</c:v>
                </c:pt>
                <c:pt idx="249">
                  <c:v>3.2400736696004477</c:v>
                </c:pt>
                <c:pt idx="250">
                  <c:v>3.3413668739998776</c:v>
                </c:pt>
                <c:pt idx="251">
                  <c:v>3.3111941180440776</c:v>
                </c:pt>
                <c:pt idx="252">
                  <c:v>3.2271424884765278</c:v>
                </c:pt>
                <c:pt idx="253">
                  <c:v>3.0374872608015879</c:v>
                </c:pt>
                <c:pt idx="254">
                  <c:v>2.6905044090155279</c:v>
                </c:pt>
                <c:pt idx="255">
                  <c:v>2.2767115024937978</c:v>
                </c:pt>
                <c:pt idx="256">
                  <c:v>1.8176598112843476</c:v>
                </c:pt>
                <c:pt idx="257">
                  <c:v>1.3133493353871577</c:v>
                </c:pt>
                <c:pt idx="258">
                  <c:v>0.94265966745321761</c:v>
                </c:pt>
                <c:pt idx="259">
                  <c:v>0.69697002006657771</c:v>
                </c:pt>
                <c:pt idx="260">
                  <c:v>0.54179794205540766</c:v>
                </c:pt>
                <c:pt idx="261">
                  <c:v>0.47067679511984772</c:v>
                </c:pt>
                <c:pt idx="262">
                  <c:v>0.51378073219955767</c:v>
                </c:pt>
                <c:pt idx="263">
                  <c:v>0.51162518609960761</c:v>
                </c:pt>
                <c:pt idx="264">
                  <c:v>0.57412554561922768</c:v>
                </c:pt>
                <c:pt idx="265">
                  <c:v>0.68188399133464761</c:v>
                </c:pt>
                <c:pt idx="266">
                  <c:v>0.81119440558991773</c:v>
                </c:pt>
                <c:pt idx="267">
                  <c:v>0.92541879111325753</c:v>
                </c:pt>
                <c:pt idx="268">
                  <c:v>1.0719700817084878</c:v>
                </c:pt>
                <c:pt idx="269">
                  <c:v>1.2012804959637675</c:v>
                </c:pt>
                <c:pt idx="270">
                  <c:v>1.3176597290951277</c:v>
                </c:pt>
                <c:pt idx="271">
                  <c:v>1.4017113586626677</c:v>
                </c:pt>
                <c:pt idx="272">
                  <c:v>1.4922289280381378</c:v>
                </c:pt>
                <c:pt idx="273">
                  <c:v>1.5784354052136975</c:v>
                </c:pt>
                <c:pt idx="274">
                  <c:v>1.6926597907370375</c:v>
                </c:pt>
                <c:pt idx="275">
                  <c:v>1.7810218140125578</c:v>
                </c:pt>
                <c:pt idx="276">
                  <c:v>1.8262805987002877</c:v>
                </c:pt>
                <c:pt idx="277">
                  <c:v>1.7831773601125076</c:v>
                </c:pt>
                <c:pt idx="278">
                  <c:v>1.7163666068849177</c:v>
                </c:pt>
                <c:pt idx="279">
                  <c:v>1.5525737414578078</c:v>
                </c:pt>
                <c:pt idx="280">
                  <c:v>1.3499873326589475</c:v>
                </c:pt>
                <c:pt idx="281">
                  <c:v>1.1581772573759874</c:v>
                </c:pt>
                <c:pt idx="282">
                  <c:v>0.9706768773090676</c:v>
                </c:pt>
                <c:pt idx="283">
                  <c:v>0.78964243705006754</c:v>
                </c:pt>
                <c:pt idx="284">
                  <c:v>0.62369402552299757</c:v>
                </c:pt>
                <c:pt idx="285">
                  <c:v>0.50300439868366753</c:v>
                </c:pt>
                <c:pt idx="286">
                  <c:v>0.39740149906819766</c:v>
                </c:pt>
                <c:pt idx="287">
                  <c:v>0.35429756198848261</c:v>
                </c:pt>
                <c:pt idx="288">
                  <c:v>0.30257353598475867</c:v>
                </c:pt>
                <c:pt idx="289">
                  <c:v>0.29395274856881559</c:v>
                </c:pt>
                <c:pt idx="290">
                  <c:v>0.29610829466876665</c:v>
                </c:pt>
                <c:pt idx="291">
                  <c:v>0.28102156744490159</c:v>
                </c:pt>
                <c:pt idx="292">
                  <c:v>0.30041868837673857</c:v>
                </c:pt>
                <c:pt idx="293">
                  <c:v>0.34567677457253965</c:v>
                </c:pt>
                <c:pt idx="294">
                  <c:v>0.41679792150809758</c:v>
                </c:pt>
                <c:pt idx="295">
                  <c:v>0.47067679511984772</c:v>
                </c:pt>
                <c:pt idx="296">
                  <c:v>0.55688397078733753</c:v>
                </c:pt>
                <c:pt idx="297">
                  <c:v>0.62153917791497759</c:v>
                </c:pt>
                <c:pt idx="298">
                  <c:v>0.66464241650275768</c:v>
                </c:pt>
                <c:pt idx="299">
                  <c:v>0.69265962635860767</c:v>
                </c:pt>
                <c:pt idx="300">
                  <c:v>0.75731483348624773</c:v>
                </c:pt>
                <c:pt idx="301">
                  <c:v>0.81550479929788755</c:v>
                </c:pt>
                <c:pt idx="302">
                  <c:v>0.88231485403354759</c:v>
                </c:pt>
                <c:pt idx="303">
                  <c:v>0.95559084857712773</c:v>
                </c:pt>
                <c:pt idx="304">
                  <c:v>1.0159356619967976</c:v>
                </c:pt>
                <c:pt idx="305">
                  <c:v>1.0849012628324077</c:v>
                </c:pt>
                <c:pt idx="306">
                  <c:v>1.1861944672318376</c:v>
                </c:pt>
                <c:pt idx="307">
                  <c:v>1.2594704617754178</c:v>
                </c:pt>
                <c:pt idx="308">
                  <c:v>1.3047285479712176</c:v>
                </c:pt>
                <c:pt idx="309">
                  <c:v>1.3715393011988075</c:v>
                </c:pt>
                <c:pt idx="310">
                  <c:v>1.3693837550988475</c:v>
                </c:pt>
                <c:pt idx="311">
                  <c:v>1.3133493353871577</c:v>
                </c:pt>
                <c:pt idx="312">
                  <c:v>1.2594704617754178</c:v>
                </c:pt>
                <c:pt idx="313">
                  <c:v>1.2206769184036674</c:v>
                </c:pt>
                <c:pt idx="314">
                  <c:v>1.0827457167324575</c:v>
                </c:pt>
                <c:pt idx="315">
                  <c:v>0.92541879111325753</c:v>
                </c:pt>
                <c:pt idx="316">
                  <c:v>0.73360801733836756</c:v>
                </c:pt>
                <c:pt idx="317">
                  <c:v>0.6086079967910677</c:v>
                </c:pt>
                <c:pt idx="318">
                  <c:v>0.48791836995172766</c:v>
                </c:pt>
                <c:pt idx="319">
                  <c:v>0.42757355653206763</c:v>
                </c:pt>
                <c:pt idx="320">
                  <c:v>0.43188395024003767</c:v>
                </c:pt>
                <c:pt idx="321">
                  <c:v>0.4771427349277676</c:v>
                </c:pt>
                <c:pt idx="322">
                  <c:v>0.43188395024003767</c:v>
                </c:pt>
                <c:pt idx="323">
                  <c:v>0.41248752780012754</c:v>
                </c:pt>
                <c:pt idx="324">
                  <c:v>0.34783232067249059</c:v>
                </c:pt>
                <c:pt idx="325">
                  <c:v>0.28102156744490159</c:v>
                </c:pt>
                <c:pt idx="326">
                  <c:v>0.24653911627306258</c:v>
                </c:pt>
                <c:pt idx="327">
                  <c:v>0.22283230012518662</c:v>
                </c:pt>
                <c:pt idx="328">
                  <c:v>0.19912548397731067</c:v>
                </c:pt>
                <c:pt idx="329">
                  <c:v>0.20128033158533065</c:v>
                </c:pt>
                <c:pt idx="330">
                  <c:v>0.18188390914542563</c:v>
                </c:pt>
                <c:pt idx="331">
                  <c:v>0.16895272802151162</c:v>
                </c:pt>
                <c:pt idx="332">
                  <c:v>0.16033194060556866</c:v>
                </c:pt>
                <c:pt idx="333">
                  <c:v>0.14740145797358661</c:v>
                </c:pt>
                <c:pt idx="334">
                  <c:v>0.16033194060556866</c:v>
                </c:pt>
                <c:pt idx="335">
                  <c:v>0.18619430285339666</c:v>
                </c:pt>
                <c:pt idx="336">
                  <c:v>0.17541866782943361</c:v>
                </c:pt>
                <c:pt idx="337">
                  <c:v>0.17972906153740564</c:v>
                </c:pt>
                <c:pt idx="338">
                  <c:v>0.18619430285339666</c:v>
                </c:pt>
                <c:pt idx="339">
                  <c:v>0.20559072529330158</c:v>
                </c:pt>
                <c:pt idx="340">
                  <c:v>0.2249871477332066</c:v>
                </c:pt>
                <c:pt idx="341">
                  <c:v>0.27671187222886162</c:v>
                </c:pt>
                <c:pt idx="342">
                  <c:v>0.3068839296927296</c:v>
                </c:pt>
                <c:pt idx="343">
                  <c:v>0.3327462919405566</c:v>
                </c:pt>
                <c:pt idx="344">
                  <c:v>0.3607635017964046</c:v>
                </c:pt>
                <c:pt idx="345">
                  <c:v>0.41679792150809758</c:v>
                </c:pt>
                <c:pt idx="346">
                  <c:v>0.45128037267993759</c:v>
                </c:pt>
                <c:pt idx="347">
                  <c:v>0.49869400497569771</c:v>
                </c:pt>
                <c:pt idx="348">
                  <c:v>0.56119436449530757</c:v>
                </c:pt>
                <c:pt idx="349">
                  <c:v>0.60429760308309766</c:v>
                </c:pt>
                <c:pt idx="350">
                  <c:v>0.64955638777082758</c:v>
                </c:pt>
                <c:pt idx="351">
                  <c:v>0.68403883894266759</c:v>
                </c:pt>
                <c:pt idx="352">
                  <c:v>0.75947037958619756</c:v>
                </c:pt>
                <c:pt idx="353">
                  <c:v>0.80903885948996768</c:v>
                </c:pt>
                <c:pt idx="354">
                  <c:v>0.86722882530161771</c:v>
                </c:pt>
                <c:pt idx="355">
                  <c:v>0.87584961271755757</c:v>
                </c:pt>
                <c:pt idx="356">
                  <c:v>0.89309118754944772</c:v>
                </c:pt>
                <c:pt idx="357">
                  <c:v>0.84136646305378771</c:v>
                </c:pt>
                <c:pt idx="358">
                  <c:v>0.8262804343218576</c:v>
                </c:pt>
                <c:pt idx="359">
                  <c:v>0.75515998587822752</c:v>
                </c:pt>
                <c:pt idx="360">
                  <c:v>0.70128041377454753</c:v>
                </c:pt>
                <c:pt idx="361">
                  <c:v>0.64093560035488772</c:v>
                </c:pt>
                <c:pt idx="362">
                  <c:v>0.59783236176709764</c:v>
                </c:pt>
                <c:pt idx="363">
                  <c:v>0.52024597351554769</c:v>
                </c:pt>
                <c:pt idx="364">
                  <c:v>0.50731479239163757</c:v>
                </c:pt>
                <c:pt idx="365">
                  <c:v>0.48791836995172766</c:v>
                </c:pt>
                <c:pt idx="366">
                  <c:v>0.45774631248786768</c:v>
                </c:pt>
                <c:pt idx="367">
                  <c:v>0.43619434394800771</c:v>
                </c:pt>
                <c:pt idx="368">
                  <c:v>0.4383491915560277</c:v>
                </c:pt>
                <c:pt idx="369">
                  <c:v>0.42326316282409759</c:v>
                </c:pt>
                <c:pt idx="370">
                  <c:v>0.38015992423630962</c:v>
                </c:pt>
                <c:pt idx="371">
                  <c:v>0.34136638086456861</c:v>
                </c:pt>
                <c:pt idx="372">
                  <c:v>0.34352192696451966</c:v>
                </c:pt>
                <c:pt idx="373">
                  <c:v>0.29610829466876665</c:v>
                </c:pt>
                <c:pt idx="374">
                  <c:v>0.25515990368900565</c:v>
                </c:pt>
                <c:pt idx="375">
                  <c:v>0.23791832885712061</c:v>
                </c:pt>
                <c:pt idx="376">
                  <c:v>0.23145308754112959</c:v>
                </c:pt>
                <c:pt idx="377">
                  <c:v>0.19696993787735861</c:v>
                </c:pt>
                <c:pt idx="378">
                  <c:v>0.17757351543745359</c:v>
                </c:pt>
                <c:pt idx="379">
                  <c:v>0.17110827412146268</c:v>
                </c:pt>
                <c:pt idx="380">
                  <c:v>0.16464233431353958</c:v>
                </c:pt>
                <c:pt idx="381">
                  <c:v>0.16679788041349164</c:v>
                </c:pt>
                <c:pt idx="382">
                  <c:v>0.16464233431353958</c:v>
                </c:pt>
                <c:pt idx="383">
                  <c:v>0.17541866782943361</c:v>
                </c:pt>
                <c:pt idx="384">
                  <c:v>0.16895272802151162</c:v>
                </c:pt>
                <c:pt idx="385">
                  <c:v>0.15386669928957764</c:v>
                </c:pt>
                <c:pt idx="386">
                  <c:v>0.1495563055816066</c:v>
                </c:pt>
                <c:pt idx="387">
                  <c:v>0.13662512445769259</c:v>
                </c:pt>
                <c:pt idx="388">
                  <c:v>0.13447027684967261</c:v>
                </c:pt>
                <c:pt idx="389">
                  <c:v>0.11938424811773862</c:v>
                </c:pt>
                <c:pt idx="390">
                  <c:v>0.12800433704174963</c:v>
                </c:pt>
                <c:pt idx="391">
                  <c:v>0.11938424811773862</c:v>
                </c:pt>
                <c:pt idx="392">
                  <c:v>0.13015988314170168</c:v>
                </c:pt>
                <c:pt idx="393">
                  <c:v>0.10214267328585358</c:v>
                </c:pt>
                <c:pt idx="394">
                  <c:v>9.9987127185902636E-2</c:v>
                </c:pt>
                <c:pt idx="395">
                  <c:v>0.11291830830981664</c:v>
                </c:pt>
                <c:pt idx="396">
                  <c:v>9.3521885869910615E-2</c:v>
                </c:pt>
                <c:pt idx="397">
                  <c:v>8.7056644553919593E-2</c:v>
                </c:pt>
                <c:pt idx="398">
                  <c:v>0.1086079146018446</c:v>
                </c:pt>
                <c:pt idx="399">
                  <c:v>0.12584948943372964</c:v>
                </c:pt>
                <c:pt idx="400">
                  <c:v>0.11291830830981664</c:v>
                </c:pt>
                <c:pt idx="401">
                  <c:v>0.11076346070179666</c:v>
                </c:pt>
                <c:pt idx="402">
                  <c:v>8.9211492161939576E-2</c:v>
                </c:pt>
                <c:pt idx="403">
                  <c:v>9.7832279577882653E-2</c:v>
                </c:pt>
                <c:pt idx="404">
                  <c:v>8.7056644553919593E-2</c:v>
                </c:pt>
                <c:pt idx="405">
                  <c:v>9.9987127185902636E-2</c:v>
                </c:pt>
                <c:pt idx="406">
                  <c:v>0.13015988314170168</c:v>
                </c:pt>
                <c:pt idx="407">
                  <c:v>0.17541866782943361</c:v>
                </c:pt>
                <c:pt idx="408">
                  <c:v>0.17972906153740564</c:v>
                </c:pt>
                <c:pt idx="409">
                  <c:v>0.19265954416938758</c:v>
                </c:pt>
                <c:pt idx="410">
                  <c:v>0.2249871477332066</c:v>
                </c:pt>
                <c:pt idx="411">
                  <c:v>0.24222872256509165</c:v>
                </c:pt>
                <c:pt idx="412">
                  <c:v>0.27024593242093964</c:v>
                </c:pt>
                <c:pt idx="413">
                  <c:v>0.3068839296927296</c:v>
                </c:pt>
                <c:pt idx="414">
                  <c:v>0.37153913682036765</c:v>
                </c:pt>
                <c:pt idx="415">
                  <c:v>0.41464237540814752</c:v>
                </c:pt>
                <c:pt idx="416">
                  <c:v>0.44696997897196755</c:v>
                </c:pt>
                <c:pt idx="417">
                  <c:v>0.4771427349277676</c:v>
                </c:pt>
                <c:pt idx="418">
                  <c:v>0.52886676093148755</c:v>
                </c:pt>
                <c:pt idx="419">
                  <c:v>0.55257357707936772</c:v>
                </c:pt>
                <c:pt idx="420">
                  <c:v>0.58705672674313758</c:v>
                </c:pt>
                <c:pt idx="421">
                  <c:v>0.6560216290868176</c:v>
                </c:pt>
                <c:pt idx="422">
                  <c:v>0.71636644250648762</c:v>
                </c:pt>
                <c:pt idx="423">
                  <c:v>0.75300443977827769</c:v>
                </c:pt>
                <c:pt idx="424">
                  <c:v>0.77240156071010768</c:v>
                </c:pt>
                <c:pt idx="425">
                  <c:v>0.75947037958619756</c:v>
                </c:pt>
                <c:pt idx="426">
                  <c:v>0.71852198860643768</c:v>
                </c:pt>
                <c:pt idx="427">
                  <c:v>0.67326320391869754</c:v>
                </c:pt>
                <c:pt idx="428">
                  <c:v>0.61291839049903774</c:v>
                </c:pt>
                <c:pt idx="429">
                  <c:v>0.56334921210332756</c:v>
                </c:pt>
                <c:pt idx="430">
                  <c:v>0.52886676093148755</c:v>
                </c:pt>
                <c:pt idx="431">
                  <c:v>0.52455636722351773</c:v>
                </c:pt>
                <c:pt idx="432">
                  <c:v>0.4771427349277676</c:v>
                </c:pt>
                <c:pt idx="433">
                  <c:v>0.45128037267993759</c:v>
                </c:pt>
                <c:pt idx="434">
                  <c:v>0.42541870892404765</c:v>
                </c:pt>
                <c:pt idx="435">
                  <c:v>0.3952459529682476</c:v>
                </c:pt>
                <c:pt idx="436">
                  <c:v>0.32196995842466358</c:v>
                </c:pt>
                <c:pt idx="437">
                  <c:v>0.26809108481291966</c:v>
                </c:pt>
                <c:pt idx="438">
                  <c:v>0.23360793514914968</c:v>
                </c:pt>
                <c:pt idx="439">
                  <c:v>0.20128033158533065</c:v>
                </c:pt>
                <c:pt idx="440">
                  <c:v>0.16033194060556866</c:v>
                </c:pt>
                <c:pt idx="441">
                  <c:v>0.1495563055816066</c:v>
                </c:pt>
                <c:pt idx="442">
                  <c:v>0.13878067055764365</c:v>
                </c:pt>
                <c:pt idx="443">
                  <c:v>0.11076346070179666</c:v>
                </c:pt>
                <c:pt idx="444">
                  <c:v>0.10214267328585358</c:v>
                </c:pt>
                <c:pt idx="445">
                  <c:v>8.059070474599761E-2</c:v>
                </c:pt>
                <c:pt idx="446">
                  <c:v>3.1022224842224611E-2</c:v>
                </c:pt>
                <c:pt idx="447">
                  <c:v>6.5504676014063623E-2</c:v>
                </c:pt>
                <c:pt idx="448">
                  <c:v>7.4125463430005589E-2</c:v>
                </c:pt>
                <c:pt idx="449">
                  <c:v>4.6108253574158597E-2</c:v>
                </c:pt>
                <c:pt idx="450">
                  <c:v>6.1194282306092584E-2</c:v>
                </c:pt>
                <c:pt idx="451">
                  <c:v>0.11291830830981664</c:v>
                </c:pt>
                <c:pt idx="452">
                  <c:v>8.2746250845948666E-2</c:v>
                </c:pt>
                <c:pt idx="453">
                  <c:v>6.5504676014063623E-2</c:v>
                </c:pt>
                <c:pt idx="454">
                  <c:v>9.3521885869910615E-2</c:v>
                </c:pt>
                <c:pt idx="455">
                  <c:v>7.4125463430005589E-2</c:v>
                </c:pt>
                <c:pt idx="456">
                  <c:v>6.334982840604364E-2</c:v>
                </c:pt>
                <c:pt idx="457">
                  <c:v>5.2573494890149619E-2</c:v>
                </c:pt>
                <c:pt idx="458">
                  <c:v>7.4125463430005589E-2</c:v>
                </c:pt>
                <c:pt idx="459">
                  <c:v>5.4729040990100675E-2</c:v>
                </c:pt>
                <c:pt idx="460">
                  <c:v>8.4901098453968649E-2</c:v>
                </c:pt>
                <c:pt idx="461">
                  <c:v>7.8435857137977627E-2</c:v>
                </c:pt>
                <c:pt idx="462">
                  <c:v>8.2746250845948666E-2</c:v>
                </c:pt>
                <c:pt idx="463">
                  <c:v>7.4125463430005589E-2</c:v>
                </c:pt>
                <c:pt idx="464">
                  <c:v>5.4729040990100675E-2</c:v>
                </c:pt>
                <c:pt idx="465">
                  <c:v>5.2573494890149619E-2</c:v>
                </c:pt>
                <c:pt idx="466">
                  <c:v>7.6280311038025683E-2</c:v>
                </c:pt>
                <c:pt idx="467">
                  <c:v>9.7832279577882653E-2</c:v>
                </c:pt>
                <c:pt idx="468">
                  <c:v>9.5676733477930598E-2</c:v>
                </c:pt>
                <c:pt idx="469">
                  <c:v>0.18403945524537668</c:v>
                </c:pt>
                <c:pt idx="470">
                  <c:v>0.19481509026933863</c:v>
                </c:pt>
                <c:pt idx="471">
                  <c:v>0.16895272802151162</c:v>
                </c:pt>
                <c:pt idx="472">
                  <c:v>0.16679788041349164</c:v>
                </c:pt>
                <c:pt idx="473">
                  <c:v>0.18834915046141665</c:v>
                </c:pt>
                <c:pt idx="474">
                  <c:v>0.16033194060556866</c:v>
                </c:pt>
                <c:pt idx="475">
                  <c:v>0.15171185168155765</c:v>
                </c:pt>
                <c:pt idx="476">
                  <c:v>0.20128033158533065</c:v>
                </c:pt>
                <c:pt idx="477">
                  <c:v>0.21852190641721558</c:v>
                </c:pt>
                <c:pt idx="478">
                  <c:v>0.24007387495707166</c:v>
                </c:pt>
                <c:pt idx="479">
                  <c:v>0.22929754144117764</c:v>
                </c:pt>
                <c:pt idx="480">
                  <c:v>0.26809108481291966</c:v>
                </c:pt>
                <c:pt idx="481">
                  <c:v>0.26809108481291966</c:v>
                </c:pt>
                <c:pt idx="482">
                  <c:v>0.2659355387129676</c:v>
                </c:pt>
                <c:pt idx="483">
                  <c:v>0.26162514500499667</c:v>
                </c:pt>
                <c:pt idx="484">
                  <c:v>0.29610829466876665</c:v>
                </c:pt>
                <c:pt idx="485">
                  <c:v>0.25731475129702563</c:v>
                </c:pt>
                <c:pt idx="486">
                  <c:v>0.28102156744490159</c:v>
                </c:pt>
                <c:pt idx="487">
                  <c:v>0.31119432340070063</c:v>
                </c:pt>
                <c:pt idx="488">
                  <c:v>0.32843589823258568</c:v>
                </c:pt>
                <c:pt idx="489">
                  <c:v>0.33705668564852864</c:v>
                </c:pt>
                <c:pt idx="490">
                  <c:v>0.38015992423630962</c:v>
                </c:pt>
                <c:pt idx="491">
                  <c:v>0.39309110536022762</c:v>
                </c:pt>
                <c:pt idx="492">
                  <c:v>0.42326316282409759</c:v>
                </c:pt>
                <c:pt idx="493">
                  <c:v>0.45559076638790763</c:v>
                </c:pt>
                <c:pt idx="494">
                  <c:v>0.51378073219955767</c:v>
                </c:pt>
                <c:pt idx="495">
                  <c:v>0.57843593932719772</c:v>
                </c:pt>
                <c:pt idx="496">
                  <c:v>0.63447035903888771</c:v>
                </c:pt>
                <c:pt idx="497">
                  <c:v>0.68403883894266759</c:v>
                </c:pt>
                <c:pt idx="498">
                  <c:v>0.72929762363039752</c:v>
                </c:pt>
                <c:pt idx="499">
                  <c:v>0.77024601461015763</c:v>
                </c:pt>
                <c:pt idx="500">
                  <c:v>0.78748758944204755</c:v>
                </c:pt>
                <c:pt idx="501">
                  <c:v>0.80257361817397765</c:v>
                </c:pt>
                <c:pt idx="502">
                  <c:v>0.81550479929788755</c:v>
                </c:pt>
                <c:pt idx="503">
                  <c:v>0.80472846578199764</c:v>
                </c:pt>
                <c:pt idx="504">
                  <c:v>0.7788668020260977</c:v>
                </c:pt>
                <c:pt idx="505">
                  <c:v>0.74438365236232762</c:v>
                </c:pt>
                <c:pt idx="506">
                  <c:v>0.69697002006657771</c:v>
                </c:pt>
                <c:pt idx="507">
                  <c:v>0.63015996533091767</c:v>
                </c:pt>
                <c:pt idx="508">
                  <c:v>0.55257357707936772</c:v>
                </c:pt>
                <c:pt idx="509">
                  <c:v>0.44481513136394757</c:v>
                </c:pt>
                <c:pt idx="510">
                  <c:v>0.38447031794428066</c:v>
                </c:pt>
                <c:pt idx="511">
                  <c:v>0.33059074584060566</c:v>
                </c:pt>
                <c:pt idx="512">
                  <c:v>0.28102156744490159</c:v>
                </c:pt>
                <c:pt idx="513">
                  <c:v>0.25947029739697658</c:v>
                </c:pt>
                <c:pt idx="514">
                  <c:v>0.25731475129702563</c:v>
                </c:pt>
                <c:pt idx="515">
                  <c:v>0.22283230012518662</c:v>
                </c:pt>
                <c:pt idx="516">
                  <c:v>0.18403945524537668</c:v>
                </c:pt>
                <c:pt idx="517">
                  <c:v>0.16033194060556866</c:v>
                </c:pt>
                <c:pt idx="518">
                  <c:v>0.13447027684967261</c:v>
                </c:pt>
                <c:pt idx="519">
                  <c:v>0.10645306699382462</c:v>
                </c:pt>
                <c:pt idx="520">
                  <c:v>9.9987127185902636E-2</c:v>
                </c:pt>
                <c:pt idx="521">
                  <c:v>0.10645306699382462</c:v>
                </c:pt>
                <c:pt idx="522">
                  <c:v>8.9211492161939576E-2</c:v>
                </c:pt>
                <c:pt idx="523">
                  <c:v>8.2746250845948666E-2</c:v>
                </c:pt>
                <c:pt idx="524">
                  <c:v>7.6280311038025683E-2</c:v>
                </c:pt>
                <c:pt idx="525">
                  <c:v>5.2573494890149619E-2</c:v>
                </c:pt>
                <c:pt idx="526">
                  <c:v>6.1194282306092584E-2</c:v>
                </c:pt>
                <c:pt idx="527">
                  <c:v>8.2746250845948666E-2</c:v>
                </c:pt>
                <c:pt idx="528">
                  <c:v>9.1367038261890632E-2</c:v>
                </c:pt>
                <c:pt idx="529">
                  <c:v>9.1367038261890632E-2</c:v>
                </c:pt>
                <c:pt idx="530">
                  <c:v>9.7832279577882653E-2</c:v>
                </c:pt>
                <c:pt idx="531">
                  <c:v>5.6883888598120658E-2</c:v>
                </c:pt>
                <c:pt idx="532">
                  <c:v>3.9642313766235615E-2</c:v>
                </c:pt>
                <c:pt idx="533">
                  <c:v>2.8866678742273666E-2</c:v>
                </c:pt>
                <c:pt idx="534">
                  <c:v>4.6108253574158597E-2</c:v>
                </c:pt>
                <c:pt idx="535">
                  <c:v>5.6883888598120658E-2</c:v>
                </c:pt>
                <c:pt idx="536">
                  <c:v>8.9211492161939576E-2</c:v>
                </c:pt>
                <c:pt idx="537">
                  <c:v>0.11722870201778768</c:v>
                </c:pt>
                <c:pt idx="538">
                  <c:v>0.13015988314170168</c:v>
                </c:pt>
                <c:pt idx="539">
                  <c:v>0.1086079146018446</c:v>
                </c:pt>
                <c:pt idx="540">
                  <c:v>0.13015988314170168</c:v>
                </c:pt>
                <c:pt idx="541">
                  <c:v>0.13662512445769259</c:v>
                </c:pt>
                <c:pt idx="542">
                  <c:v>0.13231473074972167</c:v>
                </c:pt>
                <c:pt idx="543">
                  <c:v>0.14309106426561458</c:v>
                </c:pt>
                <c:pt idx="544">
                  <c:v>0.17541866782943361</c:v>
                </c:pt>
                <c:pt idx="545">
                  <c:v>0.17757351543745359</c:v>
                </c:pt>
                <c:pt idx="546">
                  <c:v>0.16464233431353958</c:v>
                </c:pt>
                <c:pt idx="547">
                  <c:v>0.17110827412146268</c:v>
                </c:pt>
                <c:pt idx="548">
                  <c:v>0.15386669928957764</c:v>
                </c:pt>
                <c:pt idx="549">
                  <c:v>0.14093551816566363</c:v>
                </c:pt>
                <c:pt idx="550">
                  <c:v>0.14309106426561458</c:v>
                </c:pt>
                <c:pt idx="551">
                  <c:v>0.14740145797358661</c:v>
                </c:pt>
                <c:pt idx="552">
                  <c:v>0.14740145797358661</c:v>
                </c:pt>
                <c:pt idx="553">
                  <c:v>0.13878067055764365</c:v>
                </c:pt>
                <c:pt idx="554">
                  <c:v>0.1624874867055196</c:v>
                </c:pt>
                <c:pt idx="555">
                  <c:v>0.14524591187363467</c:v>
                </c:pt>
                <c:pt idx="556">
                  <c:v>0.14740145797358661</c:v>
                </c:pt>
                <c:pt idx="557">
                  <c:v>0.13878067055764365</c:v>
                </c:pt>
                <c:pt idx="558">
                  <c:v>0.16464233431353958</c:v>
                </c:pt>
                <c:pt idx="559">
                  <c:v>0.15171185168155765</c:v>
                </c:pt>
                <c:pt idx="560">
                  <c:v>0.15171185168155765</c:v>
                </c:pt>
                <c:pt idx="561">
                  <c:v>0.15602224538952858</c:v>
                </c:pt>
                <c:pt idx="562">
                  <c:v>0.13447027684967261</c:v>
                </c:pt>
                <c:pt idx="563">
                  <c:v>0.11076346070179666</c:v>
                </c:pt>
                <c:pt idx="564">
                  <c:v>8.9211492161939576E-2</c:v>
                </c:pt>
                <c:pt idx="565">
                  <c:v>0.11076346070179666</c:v>
                </c:pt>
                <c:pt idx="566">
                  <c:v>0.12584948943372964</c:v>
                </c:pt>
                <c:pt idx="567">
                  <c:v>0.14524591187363467</c:v>
                </c:pt>
                <c:pt idx="568">
                  <c:v>0.15171185168155765</c:v>
                </c:pt>
                <c:pt idx="569">
                  <c:v>0.16679788041349164</c:v>
                </c:pt>
                <c:pt idx="570">
                  <c:v>0.11722870201778768</c:v>
                </c:pt>
                <c:pt idx="571">
                  <c:v>0.1086079146018446</c:v>
                </c:pt>
                <c:pt idx="572">
                  <c:v>9.3521885869910615E-2</c:v>
                </c:pt>
                <c:pt idx="573">
                  <c:v>8.9211492161939576E-2</c:v>
                </c:pt>
                <c:pt idx="574">
                  <c:v>0.11291830830981664</c:v>
                </c:pt>
                <c:pt idx="575">
                  <c:v>0.13878067055764365</c:v>
                </c:pt>
                <c:pt idx="576">
                  <c:v>0.14524591187363467</c:v>
                </c:pt>
                <c:pt idx="577">
                  <c:v>0.19912548397731067</c:v>
                </c:pt>
                <c:pt idx="578">
                  <c:v>0.23791832885712061</c:v>
                </c:pt>
                <c:pt idx="579">
                  <c:v>0.23145308754112959</c:v>
                </c:pt>
                <c:pt idx="580">
                  <c:v>0.29395274856881559</c:v>
                </c:pt>
                <c:pt idx="581">
                  <c:v>0.31550471710867167</c:v>
                </c:pt>
                <c:pt idx="582">
                  <c:v>0.34136638086456861</c:v>
                </c:pt>
                <c:pt idx="583">
                  <c:v>0.35429756198848261</c:v>
                </c:pt>
                <c:pt idx="584">
                  <c:v>0.4017118927761677</c:v>
                </c:pt>
                <c:pt idx="585">
                  <c:v>0.43619434394800771</c:v>
                </c:pt>
                <c:pt idx="586">
                  <c:v>0.45990116009588766</c:v>
                </c:pt>
                <c:pt idx="587">
                  <c:v>0.47929758253578758</c:v>
                </c:pt>
                <c:pt idx="588">
                  <c:v>0.54395278966342764</c:v>
                </c:pt>
                <c:pt idx="589">
                  <c:v>0.55688397078733753</c:v>
                </c:pt>
                <c:pt idx="590">
                  <c:v>0.55257357707936772</c:v>
                </c:pt>
                <c:pt idx="591">
                  <c:v>0.55257357707936772</c:v>
                </c:pt>
                <c:pt idx="592">
                  <c:v>0.50731479239163757</c:v>
                </c:pt>
                <c:pt idx="593">
                  <c:v>0.44481513136394757</c:v>
                </c:pt>
                <c:pt idx="594">
                  <c:v>0.40386674038418768</c:v>
                </c:pt>
                <c:pt idx="595">
                  <c:v>0.3823147718443296</c:v>
                </c:pt>
                <c:pt idx="596">
                  <c:v>0.36291834940442458</c:v>
                </c:pt>
                <c:pt idx="597">
                  <c:v>0.34567677457253965</c:v>
                </c:pt>
                <c:pt idx="598">
                  <c:v>0.37153913682036765</c:v>
                </c:pt>
                <c:pt idx="599">
                  <c:v>0.37153913682036765</c:v>
                </c:pt>
                <c:pt idx="600">
                  <c:v>0.35860795569645365</c:v>
                </c:pt>
                <c:pt idx="601">
                  <c:v>0.34998716828051057</c:v>
                </c:pt>
                <c:pt idx="602">
                  <c:v>0.35860795569645365</c:v>
                </c:pt>
                <c:pt idx="603">
                  <c:v>0.33490113954857659</c:v>
                </c:pt>
                <c:pt idx="604">
                  <c:v>0.33705668564852864</c:v>
                </c:pt>
                <c:pt idx="605">
                  <c:v>0.32196995842466358</c:v>
                </c:pt>
                <c:pt idx="606">
                  <c:v>0.33705668564852864</c:v>
                </c:pt>
                <c:pt idx="607">
                  <c:v>0.36291834940442458</c:v>
                </c:pt>
                <c:pt idx="608">
                  <c:v>0.37800437813635868</c:v>
                </c:pt>
                <c:pt idx="609">
                  <c:v>0.37584953052833858</c:v>
                </c:pt>
                <c:pt idx="610">
                  <c:v>0.4017118927761677</c:v>
                </c:pt>
                <c:pt idx="611">
                  <c:v>0.3952459529682476</c:v>
                </c:pt>
                <c:pt idx="612">
                  <c:v>0.34352192696451966</c:v>
                </c:pt>
                <c:pt idx="613">
                  <c:v>0.34136638086456861</c:v>
                </c:pt>
                <c:pt idx="614">
                  <c:v>0.32628035213263462</c:v>
                </c:pt>
                <c:pt idx="615">
                  <c:v>0.31550471710867167</c:v>
                </c:pt>
                <c:pt idx="616">
                  <c:v>0.31550471710867167</c:v>
                </c:pt>
                <c:pt idx="617">
                  <c:v>0.3198151108166436</c:v>
                </c:pt>
                <c:pt idx="618">
                  <c:v>0.3198151108166436</c:v>
                </c:pt>
                <c:pt idx="619">
                  <c:v>0.31765956471669166</c:v>
                </c:pt>
                <c:pt idx="620">
                  <c:v>0.28748750725282468</c:v>
                </c:pt>
                <c:pt idx="621">
                  <c:v>0.29395274856881559</c:v>
                </c:pt>
                <c:pt idx="622">
                  <c:v>0.3068839296927296</c:v>
                </c:pt>
                <c:pt idx="623">
                  <c:v>0.25947029739697658</c:v>
                </c:pt>
                <c:pt idx="624">
                  <c:v>0.26162514500499667</c:v>
                </c:pt>
                <c:pt idx="625">
                  <c:v>0.25731475129702563</c:v>
                </c:pt>
                <c:pt idx="626">
                  <c:v>0.23791832885712061</c:v>
                </c:pt>
                <c:pt idx="627">
                  <c:v>0.20774627139325264</c:v>
                </c:pt>
                <c:pt idx="628">
                  <c:v>0.18403945524537668</c:v>
                </c:pt>
                <c:pt idx="629">
                  <c:v>0.17972906153740564</c:v>
                </c:pt>
                <c:pt idx="630">
                  <c:v>0.19481509026933863</c:v>
                </c:pt>
                <c:pt idx="631">
                  <c:v>0.16895272802151162</c:v>
                </c:pt>
                <c:pt idx="632">
                  <c:v>0.17972906153740564</c:v>
                </c:pt>
                <c:pt idx="633">
                  <c:v>0.20774627139325264</c:v>
                </c:pt>
                <c:pt idx="634">
                  <c:v>0.20128033158533065</c:v>
                </c:pt>
                <c:pt idx="635">
                  <c:v>0.17757351543745359</c:v>
                </c:pt>
                <c:pt idx="636">
                  <c:v>0.1624874867055196</c:v>
                </c:pt>
                <c:pt idx="637">
                  <c:v>0.14740145797358661</c:v>
                </c:pt>
                <c:pt idx="638">
                  <c:v>0.14740145797358661</c:v>
                </c:pt>
                <c:pt idx="639">
                  <c:v>0.10214267328585358</c:v>
                </c:pt>
                <c:pt idx="640">
                  <c:v>0.10645306699382462</c:v>
                </c:pt>
                <c:pt idx="641">
                  <c:v>0.12800433704174963</c:v>
                </c:pt>
                <c:pt idx="642">
                  <c:v>0.13662512445769259</c:v>
                </c:pt>
                <c:pt idx="643">
                  <c:v>0.13015988314170168</c:v>
                </c:pt>
                <c:pt idx="644">
                  <c:v>0.15171185168155765</c:v>
                </c:pt>
                <c:pt idx="645">
                  <c:v>0.15386669928957764</c:v>
                </c:pt>
                <c:pt idx="646">
                  <c:v>0.13015988314170168</c:v>
                </c:pt>
                <c:pt idx="647">
                  <c:v>0.12800433704174963</c:v>
                </c:pt>
                <c:pt idx="648">
                  <c:v>0.14093551816566363</c:v>
                </c:pt>
                <c:pt idx="649">
                  <c:v>0.13015988314170168</c:v>
                </c:pt>
                <c:pt idx="650">
                  <c:v>0.12584948943372964</c:v>
                </c:pt>
                <c:pt idx="651">
                  <c:v>0.11722870201778768</c:v>
                </c:pt>
                <c:pt idx="652">
                  <c:v>0.10214267328585358</c:v>
                </c:pt>
                <c:pt idx="653">
                  <c:v>8.4901098453968649E-2</c:v>
                </c:pt>
                <c:pt idx="654">
                  <c:v>9.5676733477930598E-2</c:v>
                </c:pt>
                <c:pt idx="655">
                  <c:v>8.9211492161939576E-2</c:v>
                </c:pt>
                <c:pt idx="656">
                  <c:v>0.11291830830981664</c:v>
                </c:pt>
                <c:pt idx="657">
                  <c:v>9.5676733477930598E-2</c:v>
                </c:pt>
                <c:pt idx="658">
                  <c:v>9.1367038261890632E-2</c:v>
                </c:pt>
                <c:pt idx="659">
                  <c:v>9.5676733477930598E-2</c:v>
                </c:pt>
                <c:pt idx="660">
                  <c:v>0.1086079146018446</c:v>
                </c:pt>
                <c:pt idx="661">
                  <c:v>0.12153909572575861</c:v>
                </c:pt>
                <c:pt idx="662">
                  <c:v>0.15817709299754867</c:v>
                </c:pt>
                <c:pt idx="663">
                  <c:v>0.15602224538952858</c:v>
                </c:pt>
                <c:pt idx="664">
                  <c:v>0.16464233431353958</c:v>
                </c:pt>
                <c:pt idx="665">
                  <c:v>0.16895272802151162</c:v>
                </c:pt>
                <c:pt idx="666">
                  <c:v>0.17541866782943361</c:v>
                </c:pt>
                <c:pt idx="667">
                  <c:v>0.17972906153740564</c:v>
                </c:pt>
                <c:pt idx="668">
                  <c:v>0.16464233431353958</c:v>
                </c:pt>
                <c:pt idx="669">
                  <c:v>0.17972906153740564</c:v>
                </c:pt>
                <c:pt idx="670">
                  <c:v>0.18834915046141665</c:v>
                </c:pt>
                <c:pt idx="671">
                  <c:v>0.18188390914542563</c:v>
                </c:pt>
                <c:pt idx="672">
                  <c:v>0.19050469656136759</c:v>
                </c:pt>
                <c:pt idx="673">
                  <c:v>0.22283230012518662</c:v>
                </c:pt>
                <c:pt idx="674">
                  <c:v>0.22929754144117764</c:v>
                </c:pt>
                <c:pt idx="675">
                  <c:v>0.22067675402523568</c:v>
                </c:pt>
                <c:pt idx="676">
                  <c:v>0.21421151270924366</c:v>
                </c:pt>
                <c:pt idx="677">
                  <c:v>0.2249871477332066</c:v>
                </c:pt>
                <c:pt idx="678">
                  <c:v>0.22929754144117764</c:v>
                </c:pt>
                <c:pt idx="679">
                  <c:v>0.26162514500499667</c:v>
                </c:pt>
                <c:pt idx="680">
                  <c:v>0.28748750725282468</c:v>
                </c:pt>
                <c:pt idx="681">
                  <c:v>0.3327462919405566</c:v>
                </c:pt>
                <c:pt idx="682">
                  <c:v>0.3327462919405566</c:v>
                </c:pt>
                <c:pt idx="683">
                  <c:v>0.35860795569645365</c:v>
                </c:pt>
                <c:pt idx="684">
                  <c:v>0.36507389550437563</c:v>
                </c:pt>
                <c:pt idx="685">
                  <c:v>0.38662516555230064</c:v>
                </c:pt>
                <c:pt idx="686">
                  <c:v>0.37369398442838764</c:v>
                </c:pt>
                <c:pt idx="687">
                  <c:v>0.40386674038418768</c:v>
                </c:pt>
                <c:pt idx="688">
                  <c:v>0.41895276911611756</c:v>
                </c:pt>
                <c:pt idx="689">
                  <c:v>0.39093555926027757</c:v>
                </c:pt>
                <c:pt idx="690">
                  <c:v>0.34783232067249059</c:v>
                </c:pt>
                <c:pt idx="691">
                  <c:v>0.34567677457253965</c:v>
                </c:pt>
                <c:pt idx="692">
                  <c:v>0.31765956471669166</c:v>
                </c:pt>
                <c:pt idx="693">
                  <c:v>0.28533196115287363</c:v>
                </c:pt>
                <c:pt idx="694">
                  <c:v>0.26809108481291966</c:v>
                </c:pt>
                <c:pt idx="695">
                  <c:v>0.26809108481291966</c:v>
                </c:pt>
                <c:pt idx="696">
                  <c:v>0.25515990368900565</c:v>
                </c:pt>
                <c:pt idx="697">
                  <c:v>0.24222872256509165</c:v>
                </c:pt>
                <c:pt idx="698">
                  <c:v>0.25731475129702563</c:v>
                </c:pt>
                <c:pt idx="699">
                  <c:v>0.25515990368900565</c:v>
                </c:pt>
                <c:pt idx="700">
                  <c:v>0.2788667198368816</c:v>
                </c:pt>
                <c:pt idx="701">
                  <c:v>0.29826314227678663</c:v>
                </c:pt>
                <c:pt idx="702">
                  <c:v>0.31334917100872062</c:v>
                </c:pt>
                <c:pt idx="703">
                  <c:v>0.28102156744490159</c:v>
                </c:pt>
                <c:pt idx="704">
                  <c:v>0.30903947579268065</c:v>
                </c:pt>
                <c:pt idx="705">
                  <c:v>0.32628035213263462</c:v>
                </c:pt>
                <c:pt idx="706">
                  <c:v>0.31119432340070063</c:v>
                </c:pt>
                <c:pt idx="707">
                  <c:v>0.29610829466876665</c:v>
                </c:pt>
                <c:pt idx="708">
                  <c:v>0.3198151108166436</c:v>
                </c:pt>
                <c:pt idx="709">
                  <c:v>0.32843589823258568</c:v>
                </c:pt>
                <c:pt idx="710">
                  <c:v>0.32843589823258568</c:v>
                </c:pt>
                <c:pt idx="711">
                  <c:v>0.35214271438046263</c:v>
                </c:pt>
                <c:pt idx="712">
                  <c:v>0.38878071165225758</c:v>
                </c:pt>
                <c:pt idx="713">
                  <c:v>0.41679792150809758</c:v>
                </c:pt>
                <c:pt idx="714">
                  <c:v>0.39740149906819766</c:v>
                </c:pt>
                <c:pt idx="715">
                  <c:v>0.38878071165225758</c:v>
                </c:pt>
                <c:pt idx="716">
                  <c:v>0.39740149906819766</c:v>
                </c:pt>
                <c:pt idx="717">
                  <c:v>0.41464237540814752</c:v>
                </c:pt>
                <c:pt idx="718">
                  <c:v>0.42326316282409759</c:v>
                </c:pt>
                <c:pt idx="719">
                  <c:v>0.45990116009588766</c:v>
                </c:pt>
                <c:pt idx="720">
                  <c:v>0.4642115538038577</c:v>
                </c:pt>
                <c:pt idx="721">
                  <c:v>0.47498718882781754</c:v>
                </c:pt>
                <c:pt idx="722">
                  <c:v>0.45774631248786768</c:v>
                </c:pt>
                <c:pt idx="723">
                  <c:v>0.44696997897196755</c:v>
                </c:pt>
                <c:pt idx="724">
                  <c:v>0.44265958526399773</c:v>
                </c:pt>
                <c:pt idx="725">
                  <c:v>0.44912552507191761</c:v>
                </c:pt>
                <c:pt idx="726">
                  <c:v>0.45990116009588766</c:v>
                </c:pt>
                <c:pt idx="727">
                  <c:v>0.49438430975965753</c:v>
                </c:pt>
                <c:pt idx="728">
                  <c:v>0.50947033849158763</c:v>
                </c:pt>
                <c:pt idx="729">
                  <c:v>0.48576352234370768</c:v>
                </c:pt>
                <c:pt idx="730">
                  <c:v>0.50084955107564755</c:v>
                </c:pt>
                <c:pt idx="731">
                  <c:v>0.51809112590752771</c:v>
                </c:pt>
                <c:pt idx="732">
                  <c:v>0.52671121483153771</c:v>
                </c:pt>
                <c:pt idx="733">
                  <c:v>0.52024597351554769</c:v>
                </c:pt>
                <c:pt idx="734">
                  <c:v>0.56981515191125764</c:v>
                </c:pt>
                <c:pt idx="735">
                  <c:v>0.57196999951927763</c:v>
                </c:pt>
                <c:pt idx="736">
                  <c:v>0.55688397078733753</c:v>
                </c:pt>
                <c:pt idx="737">
                  <c:v>0.52240151961549752</c:v>
                </c:pt>
                <c:pt idx="738">
                  <c:v>0.53317715463946758</c:v>
                </c:pt>
                <c:pt idx="739">
                  <c:v>0.52671121483153771</c:v>
                </c:pt>
                <c:pt idx="740">
                  <c:v>0.53748754834743762</c:v>
                </c:pt>
                <c:pt idx="741">
                  <c:v>0.5396423959554576</c:v>
                </c:pt>
                <c:pt idx="742">
                  <c:v>0.55903881839535774</c:v>
                </c:pt>
                <c:pt idx="743">
                  <c:v>0.56119436449530757</c:v>
                </c:pt>
                <c:pt idx="744">
                  <c:v>0.55041872947134773</c:v>
                </c:pt>
                <c:pt idx="745">
                  <c:v>0.54826318337139768</c:v>
                </c:pt>
                <c:pt idx="746">
                  <c:v>0.54826318337139768</c:v>
                </c:pt>
                <c:pt idx="747">
                  <c:v>0.53533200224748756</c:v>
                </c:pt>
                <c:pt idx="748">
                  <c:v>0.50731479239163757</c:v>
                </c:pt>
                <c:pt idx="749">
                  <c:v>0.51809112590752771</c:v>
                </c:pt>
                <c:pt idx="750">
                  <c:v>0.51809112590752771</c:v>
                </c:pt>
                <c:pt idx="751">
                  <c:v>0.51378073219955767</c:v>
                </c:pt>
                <c:pt idx="752">
                  <c:v>0.49869400497569771</c:v>
                </c:pt>
                <c:pt idx="753">
                  <c:v>0.49438430975965753</c:v>
                </c:pt>
                <c:pt idx="754">
                  <c:v>0.47283234121979756</c:v>
                </c:pt>
                <c:pt idx="755">
                  <c:v>0.45559076638790763</c:v>
                </c:pt>
                <c:pt idx="756">
                  <c:v>0.39955634667621764</c:v>
                </c:pt>
                <c:pt idx="757">
                  <c:v>0.41895276911611756</c:v>
                </c:pt>
                <c:pt idx="758">
                  <c:v>0.44265958526399773</c:v>
                </c:pt>
                <c:pt idx="759">
                  <c:v>0.41464237540814752</c:v>
                </c:pt>
                <c:pt idx="760">
                  <c:v>0.40386674038418768</c:v>
                </c:pt>
                <c:pt idx="761">
                  <c:v>0.43188395024003767</c:v>
                </c:pt>
                <c:pt idx="762">
                  <c:v>0.41679792150809758</c:v>
                </c:pt>
                <c:pt idx="763">
                  <c:v>0.3952459529682476</c:v>
                </c:pt>
                <c:pt idx="764">
                  <c:v>0.41248752780012754</c:v>
                </c:pt>
                <c:pt idx="765">
                  <c:v>0.39309110536022762</c:v>
                </c:pt>
                <c:pt idx="766">
                  <c:v>0.3823147718443296</c:v>
                </c:pt>
                <c:pt idx="767">
                  <c:v>0.37153913682036765</c:v>
                </c:pt>
                <c:pt idx="768">
                  <c:v>0.3607635017964046</c:v>
                </c:pt>
                <c:pt idx="769">
                  <c:v>0.32196995842466358</c:v>
                </c:pt>
                <c:pt idx="770">
                  <c:v>0.28102156744490159</c:v>
                </c:pt>
                <c:pt idx="771">
                  <c:v>0.26162514500499667</c:v>
                </c:pt>
                <c:pt idx="772">
                  <c:v>0.27455632612891068</c:v>
                </c:pt>
                <c:pt idx="773">
                  <c:v>0.2530043575890546</c:v>
                </c:pt>
                <c:pt idx="774">
                  <c:v>0.26162514500499667</c:v>
                </c:pt>
                <c:pt idx="775">
                  <c:v>0.30041868837673857</c:v>
                </c:pt>
                <c:pt idx="776">
                  <c:v>0.29610829466876665</c:v>
                </c:pt>
                <c:pt idx="777">
                  <c:v>0.27455632612891068</c:v>
                </c:pt>
                <c:pt idx="778">
                  <c:v>0.28317711354485364</c:v>
                </c:pt>
                <c:pt idx="779">
                  <c:v>0.28748750725282468</c:v>
                </c:pt>
                <c:pt idx="780">
                  <c:v>0.2788667198368816</c:v>
                </c:pt>
                <c:pt idx="781">
                  <c:v>0.29610829466876665</c:v>
                </c:pt>
                <c:pt idx="782">
                  <c:v>0.28964235486084466</c:v>
                </c:pt>
                <c:pt idx="783">
                  <c:v>0.28748750725282468</c:v>
                </c:pt>
                <c:pt idx="784">
                  <c:v>0.28964235486084466</c:v>
                </c:pt>
                <c:pt idx="785">
                  <c:v>0.30257353598475867</c:v>
                </c:pt>
                <c:pt idx="786">
                  <c:v>0.27671187222886162</c:v>
                </c:pt>
                <c:pt idx="787">
                  <c:v>0.2788667198368816</c:v>
                </c:pt>
                <c:pt idx="788">
                  <c:v>0.29826314227678663</c:v>
                </c:pt>
                <c:pt idx="789">
                  <c:v>0.31765956471669166</c:v>
                </c:pt>
                <c:pt idx="790">
                  <c:v>0.30257353598475867</c:v>
                </c:pt>
                <c:pt idx="791">
                  <c:v>0.31550471710867167</c:v>
                </c:pt>
                <c:pt idx="792">
                  <c:v>0.32412550452461464</c:v>
                </c:pt>
                <c:pt idx="793">
                  <c:v>0.31765956471669166</c:v>
                </c:pt>
                <c:pt idx="794">
                  <c:v>0.32843589823258568</c:v>
                </c:pt>
                <c:pt idx="795">
                  <c:v>0.32628035213263462</c:v>
                </c:pt>
                <c:pt idx="796">
                  <c:v>0.34783232067249059</c:v>
                </c:pt>
                <c:pt idx="797">
                  <c:v>0.34567677457253965</c:v>
                </c:pt>
                <c:pt idx="798">
                  <c:v>0.34783232067249059</c:v>
                </c:pt>
                <c:pt idx="799">
                  <c:v>0.33705668564852864</c:v>
                </c:pt>
                <c:pt idx="800">
                  <c:v>0.35214271438046263</c:v>
                </c:pt>
                <c:pt idx="801">
                  <c:v>0.35214271438046263</c:v>
                </c:pt>
                <c:pt idx="802">
                  <c:v>0.3607635017964046</c:v>
                </c:pt>
                <c:pt idx="803">
                  <c:v>0.36722874311239562</c:v>
                </c:pt>
                <c:pt idx="804">
                  <c:v>0.33490113954857659</c:v>
                </c:pt>
                <c:pt idx="805">
                  <c:v>0.33921153325654863</c:v>
                </c:pt>
                <c:pt idx="806">
                  <c:v>0.34136638086456861</c:v>
                </c:pt>
                <c:pt idx="807">
                  <c:v>0.36507389550437563</c:v>
                </c:pt>
                <c:pt idx="808">
                  <c:v>0.37584953052833858</c:v>
                </c:pt>
                <c:pt idx="809">
                  <c:v>0.41248752780012754</c:v>
                </c:pt>
                <c:pt idx="810">
                  <c:v>0.41895276911611756</c:v>
                </c:pt>
                <c:pt idx="811">
                  <c:v>0.41895276911611756</c:v>
                </c:pt>
                <c:pt idx="812">
                  <c:v>0.39309110536022762</c:v>
                </c:pt>
                <c:pt idx="813">
                  <c:v>0.3823147718443296</c:v>
                </c:pt>
                <c:pt idx="814">
                  <c:v>0.35214271438046263</c:v>
                </c:pt>
                <c:pt idx="815">
                  <c:v>0.34136638086456861</c:v>
                </c:pt>
                <c:pt idx="816">
                  <c:v>0.3607635017964046</c:v>
                </c:pt>
                <c:pt idx="817">
                  <c:v>0.36507389550437563</c:v>
                </c:pt>
                <c:pt idx="818">
                  <c:v>0.38015992423630962</c:v>
                </c:pt>
                <c:pt idx="819">
                  <c:v>0.39955634667621764</c:v>
                </c:pt>
                <c:pt idx="820">
                  <c:v>0.38878071165225758</c:v>
                </c:pt>
                <c:pt idx="821">
                  <c:v>0.37369398442838764</c:v>
                </c:pt>
                <c:pt idx="822">
                  <c:v>0.37369398442838764</c:v>
                </c:pt>
                <c:pt idx="823">
                  <c:v>0.36938428921234767</c:v>
                </c:pt>
                <c:pt idx="824">
                  <c:v>0.37369398442838764</c:v>
                </c:pt>
                <c:pt idx="825">
                  <c:v>0.42972910263201769</c:v>
                </c:pt>
                <c:pt idx="826">
                  <c:v>0.44265958526399773</c:v>
                </c:pt>
                <c:pt idx="827">
                  <c:v>0.47067679511984772</c:v>
                </c:pt>
                <c:pt idx="828">
                  <c:v>0.48576352234370768</c:v>
                </c:pt>
                <c:pt idx="829">
                  <c:v>0.50947033849158763</c:v>
                </c:pt>
                <c:pt idx="830">
                  <c:v>0.46852194751182752</c:v>
                </c:pt>
                <c:pt idx="831">
                  <c:v>0.49653915736767773</c:v>
                </c:pt>
                <c:pt idx="832">
                  <c:v>0.50300439868366753</c:v>
                </c:pt>
                <c:pt idx="833">
                  <c:v>0.48360797624375762</c:v>
                </c:pt>
                <c:pt idx="834">
                  <c:v>0.48145312863573764</c:v>
                </c:pt>
                <c:pt idx="835">
                  <c:v>0.54610833576337769</c:v>
                </c:pt>
                <c:pt idx="836">
                  <c:v>0.5396423959554576</c:v>
                </c:pt>
                <c:pt idx="837">
                  <c:v>0.57628039322724767</c:v>
                </c:pt>
                <c:pt idx="838">
                  <c:v>0.62584957162294763</c:v>
                </c:pt>
                <c:pt idx="839">
                  <c:v>0.6624875688947377</c:v>
                </c:pt>
                <c:pt idx="840">
                  <c:v>0.65171123537884756</c:v>
                </c:pt>
                <c:pt idx="841">
                  <c:v>0.69912556616652755</c:v>
                </c:pt>
                <c:pt idx="842">
                  <c:v>0.70343595987449758</c:v>
                </c:pt>
                <c:pt idx="843">
                  <c:v>0.70128041377454753</c:v>
                </c:pt>
                <c:pt idx="844">
                  <c:v>0.68834923265063763</c:v>
                </c:pt>
                <c:pt idx="845">
                  <c:v>0.71421159489846764</c:v>
                </c:pt>
                <c:pt idx="846">
                  <c:v>0.69697002006657771</c:v>
                </c:pt>
                <c:pt idx="847">
                  <c:v>0.7249872299224277</c:v>
                </c:pt>
                <c:pt idx="848">
                  <c:v>0.77671125592614765</c:v>
                </c:pt>
                <c:pt idx="849">
                  <c:v>0.81119440558991773</c:v>
                </c:pt>
                <c:pt idx="850">
                  <c:v>0.82843598042180766</c:v>
                </c:pt>
                <c:pt idx="851">
                  <c:v>0.83705606934581767</c:v>
                </c:pt>
                <c:pt idx="852">
                  <c:v>0.80257361817397765</c:v>
                </c:pt>
                <c:pt idx="853">
                  <c:v>0.78964243705006754</c:v>
                </c:pt>
                <c:pt idx="854">
                  <c:v>0.77240156071010768</c:v>
                </c:pt>
                <c:pt idx="855">
                  <c:v>0.77671125592614765</c:v>
                </c:pt>
                <c:pt idx="856">
                  <c:v>0.79179798315001759</c:v>
                </c:pt>
                <c:pt idx="857">
                  <c:v>0.81334925319793772</c:v>
                </c:pt>
                <c:pt idx="858">
                  <c:v>0.79826322446600761</c:v>
                </c:pt>
                <c:pt idx="859">
                  <c:v>0.80472846578199764</c:v>
                </c:pt>
                <c:pt idx="860">
                  <c:v>0.79395283075803758</c:v>
                </c:pt>
                <c:pt idx="861">
                  <c:v>0.79179798315001759</c:v>
                </c:pt>
                <c:pt idx="862">
                  <c:v>0.79179798315001759</c:v>
                </c:pt>
                <c:pt idx="863">
                  <c:v>0.81119440558991773</c:v>
                </c:pt>
                <c:pt idx="864">
                  <c:v>0.82412558671383762</c:v>
                </c:pt>
                <c:pt idx="865">
                  <c:v>0.82412558671383762</c:v>
                </c:pt>
                <c:pt idx="866">
                  <c:v>0.80257361817397765</c:v>
                </c:pt>
                <c:pt idx="867">
                  <c:v>0.78317719573406752</c:v>
                </c:pt>
                <c:pt idx="868">
                  <c:v>0.78964243705006754</c:v>
                </c:pt>
                <c:pt idx="869">
                  <c:v>0.78964243705006754</c:v>
                </c:pt>
                <c:pt idx="870">
                  <c:v>0.79395283075803758</c:v>
                </c:pt>
                <c:pt idx="871">
                  <c:v>0.83490122173779768</c:v>
                </c:pt>
                <c:pt idx="872">
                  <c:v>0.84567685676175752</c:v>
                </c:pt>
                <c:pt idx="873">
                  <c:v>0.8262804343218576</c:v>
                </c:pt>
                <c:pt idx="874">
                  <c:v>0.84998725046972756</c:v>
                </c:pt>
                <c:pt idx="875">
                  <c:v>0.8327463741297777</c:v>
                </c:pt>
                <c:pt idx="876">
                  <c:v>0.83921161544576772</c:v>
                </c:pt>
                <c:pt idx="877">
                  <c:v>0.86722882530161771</c:v>
                </c:pt>
                <c:pt idx="878">
                  <c:v>0.86722882530161771</c:v>
                </c:pt>
                <c:pt idx="879">
                  <c:v>0.8542976441776976</c:v>
                </c:pt>
                <c:pt idx="880">
                  <c:v>0.85860803788567763</c:v>
                </c:pt>
                <c:pt idx="881">
                  <c:v>0.83921161544576772</c:v>
                </c:pt>
                <c:pt idx="882">
                  <c:v>0.82412558671383762</c:v>
                </c:pt>
                <c:pt idx="883">
                  <c:v>0.8262804343218576</c:v>
                </c:pt>
                <c:pt idx="884">
                  <c:v>0.80257361817397765</c:v>
                </c:pt>
                <c:pt idx="885">
                  <c:v>0.78964243705006754</c:v>
                </c:pt>
                <c:pt idx="886">
                  <c:v>0.78533204334208773</c:v>
                </c:pt>
                <c:pt idx="887">
                  <c:v>0.77671125592614765</c:v>
                </c:pt>
                <c:pt idx="888">
                  <c:v>0.75084959217025771</c:v>
                </c:pt>
                <c:pt idx="889">
                  <c:v>0.75300443977827769</c:v>
                </c:pt>
                <c:pt idx="890">
                  <c:v>0.72929762363039752</c:v>
                </c:pt>
                <c:pt idx="891">
                  <c:v>0.7249872299224277</c:v>
                </c:pt>
                <c:pt idx="892">
                  <c:v>0.72283238231440772</c:v>
                </c:pt>
                <c:pt idx="893">
                  <c:v>0.71852198860643768</c:v>
                </c:pt>
                <c:pt idx="894">
                  <c:v>0.68619438504261765</c:v>
                </c:pt>
                <c:pt idx="895">
                  <c:v>0.72067683621445766</c:v>
                </c:pt>
                <c:pt idx="896">
                  <c:v>0.68619438504261765</c:v>
                </c:pt>
                <c:pt idx="897">
                  <c:v>0.67541875001865759</c:v>
                </c:pt>
                <c:pt idx="898">
                  <c:v>0.69265962635860767</c:v>
                </c:pt>
                <c:pt idx="899">
                  <c:v>0.71636644250648762</c:v>
                </c:pt>
                <c:pt idx="900">
                  <c:v>0.69912556616652755</c:v>
                </c:pt>
                <c:pt idx="901">
                  <c:v>0.71205604879850759</c:v>
                </c:pt>
                <c:pt idx="902">
                  <c:v>0.70774635358246762</c:v>
                </c:pt>
                <c:pt idx="903">
                  <c:v>0.66464241650275768</c:v>
                </c:pt>
                <c:pt idx="904">
                  <c:v>0.67110835631067756</c:v>
                </c:pt>
                <c:pt idx="905">
                  <c:v>0.67326320391869754</c:v>
                </c:pt>
                <c:pt idx="906">
                  <c:v>0.67110835631067756</c:v>
                </c:pt>
                <c:pt idx="907">
                  <c:v>0.6560216290868176</c:v>
                </c:pt>
                <c:pt idx="908">
                  <c:v>0.68403883894266759</c:v>
                </c:pt>
                <c:pt idx="909">
                  <c:v>0.63878075274686752</c:v>
                </c:pt>
                <c:pt idx="910">
                  <c:v>0.63015996533091767</c:v>
                </c:pt>
                <c:pt idx="911">
                  <c:v>0.58490118064318752</c:v>
                </c:pt>
                <c:pt idx="912">
                  <c:v>0.56550475820327761</c:v>
                </c:pt>
                <c:pt idx="913">
                  <c:v>0.52671121483153771</c:v>
                </c:pt>
                <c:pt idx="914">
                  <c:v>0.52455636722351773</c:v>
                </c:pt>
                <c:pt idx="915">
                  <c:v>0.50731479239163757</c:v>
                </c:pt>
                <c:pt idx="916">
                  <c:v>0.52024597351554769</c:v>
                </c:pt>
                <c:pt idx="917">
                  <c:v>0.50300439868366753</c:v>
                </c:pt>
                <c:pt idx="918">
                  <c:v>0.50084955107564755</c:v>
                </c:pt>
                <c:pt idx="919">
                  <c:v>0.49438430975965753</c:v>
                </c:pt>
                <c:pt idx="920">
                  <c:v>0.48791836995172766</c:v>
                </c:pt>
                <c:pt idx="921">
                  <c:v>0.4642115538038577</c:v>
                </c:pt>
                <c:pt idx="922">
                  <c:v>0.45990116009588766</c:v>
                </c:pt>
                <c:pt idx="923">
                  <c:v>0.4383491915560277</c:v>
                </c:pt>
                <c:pt idx="924">
                  <c:v>0.42541870892404765</c:v>
                </c:pt>
                <c:pt idx="925">
                  <c:v>0.41248752780012754</c:v>
                </c:pt>
                <c:pt idx="926">
                  <c:v>0.37800437813635868</c:v>
                </c:pt>
                <c:pt idx="927">
                  <c:v>0.38662516555230064</c:v>
                </c:pt>
                <c:pt idx="928">
                  <c:v>0.39309110536022762</c:v>
                </c:pt>
                <c:pt idx="929">
                  <c:v>0.38447031794428066</c:v>
                </c:pt>
                <c:pt idx="930">
                  <c:v>0.35645310808843367</c:v>
                </c:pt>
                <c:pt idx="931">
                  <c:v>0.40386674038418768</c:v>
                </c:pt>
                <c:pt idx="932">
                  <c:v>0.3952459529682476</c:v>
                </c:pt>
                <c:pt idx="933">
                  <c:v>0.3823147718443296</c:v>
                </c:pt>
                <c:pt idx="934">
                  <c:v>0.36722874311239562</c:v>
                </c:pt>
                <c:pt idx="935">
                  <c:v>0.38015992423630962</c:v>
                </c:pt>
                <c:pt idx="936">
                  <c:v>0.38447031794428066</c:v>
                </c:pt>
                <c:pt idx="937">
                  <c:v>0.39093555926027757</c:v>
                </c:pt>
                <c:pt idx="938">
                  <c:v>0.41464237540814752</c:v>
                </c:pt>
                <c:pt idx="939">
                  <c:v>0.46636640141187768</c:v>
                </c:pt>
                <c:pt idx="940">
                  <c:v>0.48791836995172766</c:v>
                </c:pt>
                <c:pt idx="941">
                  <c:v>0.49438430975965753</c:v>
                </c:pt>
                <c:pt idx="942">
                  <c:v>0.50300439868366753</c:v>
                </c:pt>
                <c:pt idx="943">
                  <c:v>0.50515994478361759</c:v>
                </c:pt>
                <c:pt idx="944">
                  <c:v>0.49438430975965753</c:v>
                </c:pt>
                <c:pt idx="945">
                  <c:v>0.49869400497569771</c:v>
                </c:pt>
                <c:pt idx="946">
                  <c:v>0.52024597351554769</c:v>
                </c:pt>
                <c:pt idx="947">
                  <c:v>0.54395278966342764</c:v>
                </c:pt>
                <c:pt idx="948">
                  <c:v>0.57412554561922768</c:v>
                </c:pt>
                <c:pt idx="949">
                  <c:v>0.5935219680591276</c:v>
                </c:pt>
                <c:pt idx="950">
                  <c:v>0.62153917791497759</c:v>
                </c:pt>
                <c:pt idx="951">
                  <c:v>0.62584957162294763</c:v>
                </c:pt>
                <c:pt idx="952">
                  <c:v>0.63231481293893765</c:v>
                </c:pt>
                <c:pt idx="953">
                  <c:v>0.63878075274686752</c:v>
                </c:pt>
                <c:pt idx="954">
                  <c:v>0.66464241650275768</c:v>
                </c:pt>
                <c:pt idx="955">
                  <c:v>0.67972914372662763</c:v>
                </c:pt>
                <c:pt idx="956">
                  <c:v>0.72067683621445766</c:v>
                </c:pt>
                <c:pt idx="957">
                  <c:v>0.75731483348624773</c:v>
                </c:pt>
                <c:pt idx="958">
                  <c:v>0.79395283075803758</c:v>
                </c:pt>
                <c:pt idx="959">
                  <c:v>0.84352200915373754</c:v>
                </c:pt>
                <c:pt idx="960">
                  <c:v>0.87153921900958753</c:v>
                </c:pt>
                <c:pt idx="961">
                  <c:v>0.87800446032557755</c:v>
                </c:pt>
                <c:pt idx="962">
                  <c:v>0.91033206388939758</c:v>
                </c:pt>
                <c:pt idx="963">
                  <c:v>0.93619442613722759</c:v>
                </c:pt>
                <c:pt idx="964">
                  <c:v>0.94697006116118765</c:v>
                </c:pt>
                <c:pt idx="965">
                  <c:v>0.97498727101703764</c:v>
                </c:pt>
                <c:pt idx="966">
                  <c:v>1.0267112970207575</c:v>
                </c:pt>
                <c:pt idx="967">
                  <c:v>1.0655048403924976</c:v>
                </c:pt>
                <c:pt idx="968">
                  <c:v>1.0999872915643376</c:v>
                </c:pt>
                <c:pt idx="969">
                  <c:v>1.1409356825440975</c:v>
                </c:pt>
                <c:pt idx="970">
                  <c:v>1.1840389211318776</c:v>
                </c:pt>
                <c:pt idx="971">
                  <c:v>1.1732632861079177</c:v>
                </c:pt>
                <c:pt idx="972">
                  <c:v>1.1948152546477777</c:v>
                </c:pt>
                <c:pt idx="973">
                  <c:v>1.2012804959637675</c:v>
                </c:pt>
                <c:pt idx="974">
                  <c:v>1.2206769184036674</c:v>
                </c:pt>
                <c:pt idx="975">
                  <c:v>1.2206769184036674</c:v>
                </c:pt>
                <c:pt idx="976">
                  <c:v>1.2788668842153177</c:v>
                </c:pt>
                <c:pt idx="977">
                  <c:v>1.2810217318233375</c:v>
                </c:pt>
                <c:pt idx="978">
                  <c:v>1.3305909102190374</c:v>
                </c:pt>
                <c:pt idx="979">
                  <c:v>1.3736941488068277</c:v>
                </c:pt>
                <c:pt idx="980">
                  <c:v>1.4448152957423877</c:v>
                </c:pt>
                <c:pt idx="981">
                  <c:v>1.4512805370583779</c:v>
                </c:pt>
                <c:pt idx="982">
                  <c:v>1.4922289280381378</c:v>
                </c:pt>
                <c:pt idx="983">
                  <c:v>1.5288669253099276</c:v>
                </c:pt>
                <c:pt idx="984">
                  <c:v>1.5525737414578078</c:v>
                </c:pt>
                <c:pt idx="985">
                  <c:v>1.5676597701897377</c:v>
                </c:pt>
                <c:pt idx="986">
                  <c:v>1.6021429198535078</c:v>
                </c:pt>
                <c:pt idx="987">
                  <c:v>1.6236941899014279</c:v>
                </c:pt>
                <c:pt idx="988">
                  <c:v>1.6301601297093575</c:v>
                </c:pt>
                <c:pt idx="989">
                  <c:v>1.5892117387295976</c:v>
                </c:pt>
                <c:pt idx="990">
                  <c:v>1.5417981064338377</c:v>
                </c:pt>
                <c:pt idx="991">
                  <c:v>1.543952954041858</c:v>
                </c:pt>
                <c:pt idx="992">
                  <c:v>1.5504181953578478</c:v>
                </c:pt>
                <c:pt idx="993">
                  <c:v>1.5568841351657778</c:v>
                </c:pt>
                <c:pt idx="994">
                  <c:v>1.569815316289688</c:v>
                </c:pt>
                <c:pt idx="995">
                  <c:v>1.6042977674615275</c:v>
                </c:pt>
                <c:pt idx="996">
                  <c:v>1.6086081611694976</c:v>
                </c:pt>
                <c:pt idx="997">
                  <c:v>1.5913665863376178</c:v>
                </c:pt>
                <c:pt idx="998">
                  <c:v>1.543952954041858</c:v>
                </c:pt>
                <c:pt idx="999">
                  <c:v>1.5568841351657778</c:v>
                </c:pt>
                <c:pt idx="1000">
                  <c:v>1.5655049225817179</c:v>
                </c:pt>
                <c:pt idx="1001">
                  <c:v>1.5633493764817676</c:v>
                </c:pt>
                <c:pt idx="1002">
                  <c:v>1.515935744186018</c:v>
                </c:pt>
                <c:pt idx="1003">
                  <c:v>1.5288669253099276</c:v>
                </c:pt>
                <c:pt idx="1004">
                  <c:v>1.5116253504780377</c:v>
                </c:pt>
                <c:pt idx="1005">
                  <c:v>1.4706769594982778</c:v>
                </c:pt>
                <c:pt idx="1006">
                  <c:v>1.4124876921785678</c:v>
                </c:pt>
                <c:pt idx="1007">
                  <c:v>1.4167980858865379</c:v>
                </c:pt>
                <c:pt idx="1008">
                  <c:v>1.3952461173466779</c:v>
                </c:pt>
                <c:pt idx="1009">
                  <c:v>1.3736941488068277</c:v>
                </c:pt>
                <c:pt idx="1010">
                  <c:v>1.3564532724668674</c:v>
                </c:pt>
                <c:pt idx="1011">
                  <c:v>1.3672289074908375</c:v>
                </c:pt>
                <c:pt idx="1012">
                  <c:v>1.3952461173466779</c:v>
                </c:pt>
                <c:pt idx="1013">
                  <c:v>1.3930905712467276</c:v>
                </c:pt>
                <c:pt idx="1014">
                  <c:v>1.4081772984705978</c:v>
                </c:pt>
                <c:pt idx="1015">
                  <c:v>1.4211077811025778</c:v>
                </c:pt>
                <c:pt idx="1016">
                  <c:v>1.4254181748105479</c:v>
                </c:pt>
                <c:pt idx="1017">
                  <c:v>1.3930905712467276</c:v>
                </c:pt>
                <c:pt idx="1018">
                  <c:v>1.3909357236387079</c:v>
                </c:pt>
                <c:pt idx="1019">
                  <c:v>1.3607629676829078</c:v>
                </c:pt>
                <c:pt idx="1020">
                  <c:v>1.3542977263669176</c:v>
                </c:pt>
                <c:pt idx="1021">
                  <c:v>1.3176597290951277</c:v>
                </c:pt>
                <c:pt idx="1022">
                  <c:v>1.3241256689030476</c:v>
                </c:pt>
                <c:pt idx="1023">
                  <c:v>1.2853321255313075</c:v>
                </c:pt>
                <c:pt idx="1024">
                  <c:v>1.2853321255313075</c:v>
                </c:pt>
                <c:pt idx="1025">
                  <c:v>1.2810217318233375</c:v>
                </c:pt>
                <c:pt idx="1026">
                  <c:v>1.2896425192392775</c:v>
                </c:pt>
                <c:pt idx="1027">
                  <c:v>1.2853321255313075</c:v>
                </c:pt>
                <c:pt idx="1028">
                  <c:v>1.3219701228030978</c:v>
                </c:pt>
                <c:pt idx="1029">
                  <c:v>1.3047285479712176</c:v>
                </c:pt>
                <c:pt idx="1030">
                  <c:v>1.2767113381153674</c:v>
                </c:pt>
                <c:pt idx="1031">
                  <c:v>1.3025737003631974</c:v>
                </c:pt>
                <c:pt idx="1032">
                  <c:v>1.3004181542632476</c:v>
                </c:pt>
                <c:pt idx="1033">
                  <c:v>1.2594704617754178</c:v>
                </c:pt>
                <c:pt idx="1034">
                  <c:v>1.2530045219674877</c:v>
                </c:pt>
                <c:pt idx="1035">
                  <c:v>1.2810217318233375</c:v>
                </c:pt>
                <c:pt idx="1036">
                  <c:v>1.2465392806514974</c:v>
                </c:pt>
                <c:pt idx="1037">
                  <c:v>1.2508496743594675</c:v>
                </c:pt>
                <c:pt idx="1038">
                  <c:v>1.2745564905073477</c:v>
                </c:pt>
                <c:pt idx="1039">
                  <c:v>1.2767113381153674</c:v>
                </c:pt>
                <c:pt idx="1040">
                  <c:v>1.2465392806514974</c:v>
                </c:pt>
                <c:pt idx="1041">
                  <c:v>1.2530045219674877</c:v>
                </c:pt>
                <c:pt idx="1042">
                  <c:v>1.2400733408435776</c:v>
                </c:pt>
                <c:pt idx="1043">
                  <c:v>1.2314532519195676</c:v>
                </c:pt>
                <c:pt idx="1044">
                  <c:v>1.2206769184036674</c:v>
                </c:pt>
                <c:pt idx="1045">
                  <c:v>1.2142116770876776</c:v>
                </c:pt>
                <c:pt idx="1046">
                  <c:v>1.2012804959637675</c:v>
                </c:pt>
                <c:pt idx="1047">
                  <c:v>1.1689528923999477</c:v>
                </c:pt>
                <c:pt idx="1048">
                  <c:v>1.1624876510839575</c:v>
                </c:pt>
                <c:pt idx="1049">
                  <c:v>1.1366252888361275</c:v>
                </c:pt>
                <c:pt idx="1050">
                  <c:v>1.1387808349360777</c:v>
                </c:pt>
                <c:pt idx="1051">
                  <c:v>1.1150733202962675</c:v>
                </c:pt>
                <c:pt idx="1052">
                  <c:v>1.0956768978563676</c:v>
                </c:pt>
                <c:pt idx="1053">
                  <c:v>1.0611944466845276</c:v>
                </c:pt>
                <c:pt idx="1054">
                  <c:v>1.0805908691244377</c:v>
                </c:pt>
                <c:pt idx="1055">
                  <c:v>1.0374876305366478</c:v>
                </c:pt>
                <c:pt idx="1056">
                  <c:v>1.0288668431207078</c:v>
                </c:pt>
                <c:pt idx="1057">
                  <c:v>0.97498727101703764</c:v>
                </c:pt>
                <c:pt idx="1058">
                  <c:v>0.97714281711698769</c:v>
                </c:pt>
                <c:pt idx="1059">
                  <c:v>0.95128045486915769</c:v>
                </c:pt>
                <c:pt idx="1060">
                  <c:v>0.93834927374524757</c:v>
                </c:pt>
                <c:pt idx="1061">
                  <c:v>0.93188403242925755</c:v>
                </c:pt>
                <c:pt idx="1062">
                  <c:v>0.96421163599306758</c:v>
                </c:pt>
                <c:pt idx="1063">
                  <c:v>0.92110839740528772</c:v>
                </c:pt>
                <c:pt idx="1064">
                  <c:v>0.90602167018142754</c:v>
                </c:pt>
                <c:pt idx="1065">
                  <c:v>0.88016000642552761</c:v>
                </c:pt>
                <c:pt idx="1066">
                  <c:v>0.86722882530161771</c:v>
                </c:pt>
                <c:pt idx="1067">
                  <c:v>0.86291843159364767</c:v>
                </c:pt>
                <c:pt idx="1068">
                  <c:v>0.90386682257340756</c:v>
                </c:pt>
                <c:pt idx="1069">
                  <c:v>0.87369406661760773</c:v>
                </c:pt>
                <c:pt idx="1070">
                  <c:v>0.86938367290963769</c:v>
                </c:pt>
                <c:pt idx="1071">
                  <c:v>0.89309118754944772</c:v>
                </c:pt>
                <c:pt idx="1072">
                  <c:v>0.91679800369731768</c:v>
                </c:pt>
                <c:pt idx="1073">
                  <c:v>0.88662524774151763</c:v>
                </c:pt>
                <c:pt idx="1074">
                  <c:v>0.91895285130533766</c:v>
                </c:pt>
                <c:pt idx="1075">
                  <c:v>0.94697006116118765</c:v>
                </c:pt>
                <c:pt idx="1076">
                  <c:v>0.95559084857712773</c:v>
                </c:pt>
                <c:pt idx="1077">
                  <c:v>0.96852202970104762</c:v>
                </c:pt>
                <c:pt idx="1078">
                  <c:v>0.97283242340901765</c:v>
                </c:pt>
                <c:pt idx="1079">
                  <c:v>0.97498727101703764</c:v>
                </c:pt>
                <c:pt idx="1080">
                  <c:v>1.0008496332648575</c:v>
                </c:pt>
                <c:pt idx="1081">
                  <c:v>1.0116252682888276</c:v>
                </c:pt>
                <c:pt idx="1082">
                  <c:v>1.0137808143887774</c:v>
                </c:pt>
                <c:pt idx="1083">
                  <c:v>1.0762804754164574</c:v>
                </c:pt>
                <c:pt idx="1084">
                  <c:v>1.1107636250802275</c:v>
                </c:pt>
                <c:pt idx="1085">
                  <c:v>1.1517113175680578</c:v>
                </c:pt>
                <c:pt idx="1086">
                  <c:v>1.1797285274239075</c:v>
                </c:pt>
                <c:pt idx="1087">
                  <c:v>1.2163665246956978</c:v>
                </c:pt>
                <c:pt idx="1088">
                  <c:v>1.2680905506994278</c:v>
                </c:pt>
                <c:pt idx="1089">
                  <c:v>1.3198152751950776</c:v>
                </c:pt>
                <c:pt idx="1090">
                  <c:v>1.3715393011988075</c:v>
                </c:pt>
                <c:pt idx="1091">
                  <c:v>1.4340389622264875</c:v>
                </c:pt>
                <c:pt idx="1092">
                  <c:v>1.5137801980860579</c:v>
                </c:pt>
                <c:pt idx="1093">
                  <c:v>1.5611945288737479</c:v>
                </c:pt>
                <c:pt idx="1094">
                  <c:v>1.6193837961934578</c:v>
                </c:pt>
                <c:pt idx="1095">
                  <c:v>1.6344705234173276</c:v>
                </c:pt>
                <c:pt idx="1096">
                  <c:v>1.6883493970290679</c:v>
                </c:pt>
                <c:pt idx="1097">
                  <c:v>1.7508497565486878</c:v>
                </c:pt>
                <c:pt idx="1098">
                  <c:v>1.7853322077205278</c:v>
                </c:pt>
                <c:pt idx="1099">
                  <c:v>1.8025737825524075</c:v>
                </c:pt>
                <c:pt idx="1100">
                  <c:v>1.8801601708039679</c:v>
                </c:pt>
                <c:pt idx="1101">
                  <c:v>1.9491250731476377</c:v>
                </c:pt>
                <c:pt idx="1102">
                  <c:v>1.9706770416874977</c:v>
                </c:pt>
                <c:pt idx="1103">
                  <c:v>2.0137802802752778</c:v>
                </c:pt>
                <c:pt idx="1104">
                  <c:v>2.0849014272108377</c:v>
                </c:pt>
                <c:pt idx="1105">
                  <c:v>2.1818842379022976</c:v>
                </c:pt>
                <c:pt idx="1106">
                  <c:v>2.2400735052220075</c:v>
                </c:pt>
                <c:pt idx="1107">
                  <c:v>2.2917975312257379</c:v>
                </c:pt>
                <c:pt idx="1108">
                  <c:v>2.3909358880171476</c:v>
                </c:pt>
                <c:pt idx="1109">
                  <c:v>2.4749875175846876</c:v>
                </c:pt>
                <c:pt idx="1110">
                  <c:v>2.4857631526086479</c:v>
                </c:pt>
                <c:pt idx="1111">
                  <c:v>2.5051595750485576</c:v>
                </c:pt>
                <c:pt idx="1112">
                  <c:v>2.5353323310043479</c:v>
                </c:pt>
                <c:pt idx="1113">
                  <c:v>2.5655043884682178</c:v>
                </c:pt>
                <c:pt idx="1114">
                  <c:v>2.6086083255479378</c:v>
                </c:pt>
                <c:pt idx="1115">
                  <c:v>2.6667975928676477</c:v>
                </c:pt>
                <c:pt idx="1116">
                  <c:v>2.7228320125793477</c:v>
                </c:pt>
                <c:pt idx="1117">
                  <c:v>2.7961080071229278</c:v>
                </c:pt>
                <c:pt idx="1118">
                  <c:v>2.8349015504946675</c:v>
                </c:pt>
                <c:pt idx="1119">
                  <c:v>2.8693840016665075</c:v>
                </c:pt>
                <c:pt idx="1120">
                  <c:v>2.8801596366904678</c:v>
                </c:pt>
                <c:pt idx="1121">
                  <c:v>2.8909359702063577</c:v>
                </c:pt>
                <c:pt idx="1122">
                  <c:v>2.9469703899180577</c:v>
                </c:pt>
                <c:pt idx="1123">
                  <c:v>2.9642112662580078</c:v>
                </c:pt>
                <c:pt idx="1124">
                  <c:v>2.9943840222138078</c:v>
                </c:pt>
                <c:pt idx="1125">
                  <c:v>3.0310220194855977</c:v>
                </c:pt>
                <c:pt idx="1126">
                  <c:v>3.0999876203212078</c:v>
                </c:pt>
                <c:pt idx="1127">
                  <c:v>3.1366256175929976</c:v>
                </c:pt>
                <c:pt idx="1128">
                  <c:v>3.2185217010605878</c:v>
                </c:pt>
                <c:pt idx="1129">
                  <c:v>3.2508493046244076</c:v>
                </c:pt>
                <c:pt idx="1130">
                  <c:v>3.3068837243361076</c:v>
                </c:pt>
                <c:pt idx="1131">
                  <c:v>3.3176600578519979</c:v>
                </c:pt>
                <c:pt idx="1132">
                  <c:v>3.3068837243361076</c:v>
                </c:pt>
                <c:pt idx="1133">
                  <c:v>3.2810220605802076</c:v>
                </c:pt>
                <c:pt idx="1134">
                  <c:v>3.2831769081882278</c:v>
                </c:pt>
                <c:pt idx="1135">
                  <c:v>3.2616256381402979</c:v>
                </c:pt>
                <c:pt idx="1136">
                  <c:v>3.2099009136446477</c:v>
                </c:pt>
                <c:pt idx="1137">
                  <c:v>3.1711080687648376</c:v>
                </c:pt>
                <c:pt idx="1138">
                  <c:v>3.1258492840771077</c:v>
                </c:pt>
                <c:pt idx="1139">
                  <c:v>3.1107632553451676</c:v>
                </c:pt>
                <c:pt idx="1140">
                  <c:v>3.1042980140291778</c:v>
                </c:pt>
                <c:pt idx="1141">
                  <c:v>3.1150736490531377</c:v>
                </c:pt>
                <c:pt idx="1142">
                  <c:v>3.1086084077371479</c:v>
                </c:pt>
                <c:pt idx="1143">
                  <c:v>3.1193840427611179</c:v>
                </c:pt>
                <c:pt idx="1144">
                  <c:v>3.0935216805132879</c:v>
                </c:pt>
                <c:pt idx="1145">
                  <c:v>3.0482635943174876</c:v>
                </c:pt>
                <c:pt idx="1146">
                  <c:v>3.0202463844616378</c:v>
                </c:pt>
                <c:pt idx="1147">
                  <c:v>3.0030048096297479</c:v>
                </c:pt>
                <c:pt idx="1148">
                  <c:v>2.9081768465463176</c:v>
                </c:pt>
                <c:pt idx="1149">
                  <c:v>2.8650736079585379</c:v>
                </c:pt>
                <c:pt idx="1150">
                  <c:v>2.8327460043947177</c:v>
                </c:pt>
                <c:pt idx="1151">
                  <c:v>2.7745560385830679</c:v>
                </c:pt>
                <c:pt idx="1152">
                  <c:v>2.7249875586792975</c:v>
                </c:pt>
                <c:pt idx="1153">
                  <c:v>2.7551596161431577</c:v>
                </c:pt>
                <c:pt idx="1154">
                  <c:v>2.7228320125793477</c:v>
                </c:pt>
                <c:pt idx="1155">
                  <c:v>2.6689531389675976</c:v>
                </c:pt>
                <c:pt idx="1156">
                  <c:v>2.6797287739915578</c:v>
                </c:pt>
                <c:pt idx="1157">
                  <c:v>2.6366255354037778</c:v>
                </c:pt>
                <c:pt idx="1158">
                  <c:v>2.5719703282761479</c:v>
                </c:pt>
                <c:pt idx="1159">
                  <c:v>2.4685215777767677</c:v>
                </c:pt>
                <c:pt idx="1160">
                  <c:v>2.4038670691410577</c:v>
                </c:pt>
                <c:pt idx="1161">
                  <c:v>2.3499874970373775</c:v>
                </c:pt>
                <c:pt idx="1162">
                  <c:v>2.3047287123496476</c:v>
                </c:pt>
                <c:pt idx="1163">
                  <c:v>2.2443838989299878</c:v>
                </c:pt>
                <c:pt idx="1164">
                  <c:v>2.2659358674698376</c:v>
                </c:pt>
                <c:pt idx="1165">
                  <c:v>2.2874871375177679</c:v>
                </c:pt>
                <c:pt idx="1166">
                  <c:v>2.2939530773256878</c:v>
                </c:pt>
                <c:pt idx="1167">
                  <c:v>2.2745566548857776</c:v>
                </c:pt>
                <c:pt idx="1168">
                  <c:v>2.3068842584495979</c:v>
                </c:pt>
                <c:pt idx="1169">
                  <c:v>2.3327459222054978</c:v>
                </c:pt>
                <c:pt idx="1170">
                  <c:v>2.3068842584495979</c:v>
                </c:pt>
                <c:pt idx="1171">
                  <c:v>2.2724011087858278</c:v>
                </c:pt>
                <c:pt idx="1172">
                  <c:v>2.3262806808895076</c:v>
                </c:pt>
                <c:pt idx="1173">
                  <c:v>2.3284355284975278</c:v>
                </c:pt>
                <c:pt idx="1174">
                  <c:v>2.3176598934735679</c:v>
                </c:pt>
                <c:pt idx="1175">
                  <c:v>2.3305910745974776</c:v>
                </c:pt>
                <c:pt idx="1176">
                  <c:v>2.3155043473736079</c:v>
                </c:pt>
                <c:pt idx="1177">
                  <c:v>2.2982634710336578</c:v>
                </c:pt>
                <c:pt idx="1178">
                  <c:v>2.2874871375177679</c:v>
                </c:pt>
                <c:pt idx="1179">
                  <c:v>2.2594699276619177</c:v>
                </c:pt>
                <c:pt idx="1180">
                  <c:v>2.2788670485937579</c:v>
                </c:pt>
                <c:pt idx="1181">
                  <c:v>2.2896426836177177</c:v>
                </c:pt>
                <c:pt idx="1182">
                  <c:v>2.2961079249337075</c:v>
                </c:pt>
                <c:pt idx="1183">
                  <c:v>2.3478319509374277</c:v>
                </c:pt>
                <c:pt idx="1184">
                  <c:v>2.3952462817251177</c:v>
                </c:pt>
                <c:pt idx="1185">
                  <c:v>2.3909358880171476</c:v>
                </c:pt>
                <c:pt idx="1186">
                  <c:v>2.3801595545012479</c:v>
                </c:pt>
                <c:pt idx="1187">
                  <c:v>2.3780047068932277</c:v>
                </c:pt>
                <c:pt idx="1188">
                  <c:v>2.3305910745974776</c:v>
                </c:pt>
                <c:pt idx="1189">
                  <c:v>2.3176598934735679</c:v>
                </c:pt>
                <c:pt idx="1190">
                  <c:v>2.3564527383533775</c:v>
                </c:pt>
                <c:pt idx="1191">
                  <c:v>2.3780047068932277</c:v>
                </c:pt>
                <c:pt idx="1192">
                  <c:v>2.3564527383533775</c:v>
                </c:pt>
                <c:pt idx="1193">
                  <c:v>2.3564527383533775</c:v>
                </c:pt>
                <c:pt idx="1194">
                  <c:v>2.3284355284975278</c:v>
                </c:pt>
                <c:pt idx="1195">
                  <c:v>2.2745566548857776</c:v>
                </c:pt>
                <c:pt idx="1196">
                  <c:v>2.261625473761868</c:v>
                </c:pt>
                <c:pt idx="1197">
                  <c:v>2.2400735052220075</c:v>
                </c:pt>
                <c:pt idx="1198">
                  <c:v>2.2142118414661178</c:v>
                </c:pt>
                <c:pt idx="1199">
                  <c:v>2.2077459016581877</c:v>
                </c:pt>
                <c:pt idx="1200">
                  <c:v>2.2206770827821076</c:v>
                </c:pt>
                <c:pt idx="1201">
                  <c:v>2.2077459016581877</c:v>
                </c:pt>
                <c:pt idx="1202">
                  <c:v>2.1883494792182878</c:v>
                </c:pt>
                <c:pt idx="1203">
                  <c:v>2.2034355079502177</c:v>
                </c:pt>
                <c:pt idx="1204">
                  <c:v>2.1926598729262579</c:v>
                </c:pt>
                <c:pt idx="1205">
                  <c:v>2.1603322693624376</c:v>
                </c:pt>
                <c:pt idx="1206">
                  <c:v>2.0935222146267778</c:v>
                </c:pt>
                <c:pt idx="1207">
                  <c:v>2.0590390649630077</c:v>
                </c:pt>
                <c:pt idx="1208">
                  <c:v>2.0073150389592875</c:v>
                </c:pt>
                <c:pt idx="1209">
                  <c:v>1.9792978291034378</c:v>
                </c:pt>
                <c:pt idx="1210">
                  <c:v>1.9318841968076876</c:v>
                </c:pt>
                <c:pt idx="1211">
                  <c:v>1.9361945905156577</c:v>
                </c:pt>
                <c:pt idx="1212">
                  <c:v>1.9448146794396677</c:v>
                </c:pt>
                <c:pt idx="1213">
                  <c:v>1.9318841968076876</c:v>
                </c:pt>
                <c:pt idx="1214">
                  <c:v>1.9318841968076876</c:v>
                </c:pt>
                <c:pt idx="1215">
                  <c:v>1.9318841968076876</c:v>
                </c:pt>
                <c:pt idx="1216">
                  <c:v>1.9448146794396677</c:v>
                </c:pt>
                <c:pt idx="1217">
                  <c:v>1.9383494381236779</c:v>
                </c:pt>
                <c:pt idx="1218">
                  <c:v>1.9749874353954677</c:v>
                </c:pt>
                <c:pt idx="1219">
                  <c:v>1.9792978291034378</c:v>
                </c:pt>
                <c:pt idx="1220">
                  <c:v>1.9749874353954677</c:v>
                </c:pt>
                <c:pt idx="1221">
                  <c:v>1.9642118003715079</c:v>
                </c:pt>
                <c:pt idx="1222">
                  <c:v>1.9685221940794779</c:v>
                </c:pt>
                <c:pt idx="1223">
                  <c:v>1.9620562542715576</c:v>
                </c:pt>
                <c:pt idx="1224">
                  <c:v>1.9814526767114575</c:v>
                </c:pt>
                <c:pt idx="1225">
                  <c:v>1.9857630704194276</c:v>
                </c:pt>
                <c:pt idx="1226">
                  <c:v>2.0073150389592875</c:v>
                </c:pt>
                <c:pt idx="1227">
                  <c:v>2.0094698865673077</c:v>
                </c:pt>
                <c:pt idx="1228">
                  <c:v>2.0180906739832478</c:v>
                </c:pt>
                <c:pt idx="1229">
                  <c:v>2.0008497976432977</c:v>
                </c:pt>
                <c:pt idx="1230">
                  <c:v>2.0547286712550377</c:v>
                </c:pt>
                <c:pt idx="1231">
                  <c:v>2.0935222146267778</c:v>
                </c:pt>
                <c:pt idx="1232">
                  <c:v>2.1797286918023477</c:v>
                </c:pt>
                <c:pt idx="1233">
                  <c:v>2.2680907150778578</c:v>
                </c:pt>
                <c:pt idx="1234">
                  <c:v>2.3284355284975278</c:v>
                </c:pt>
                <c:pt idx="1235">
                  <c:v>2.3952462817251177</c:v>
                </c:pt>
                <c:pt idx="1236">
                  <c:v>2.5288663911964275</c:v>
                </c:pt>
                <c:pt idx="1237">
                  <c:v>2.6193839605718976</c:v>
                </c:pt>
                <c:pt idx="1238">
                  <c:v>2.6624871991596777</c:v>
                </c:pt>
                <c:pt idx="1239">
                  <c:v>2.7874872197069775</c:v>
                </c:pt>
                <c:pt idx="1240">
                  <c:v>2.9081768465463176</c:v>
                </c:pt>
                <c:pt idx="1241">
                  <c:v>2.9642112662580078</c:v>
                </c:pt>
                <c:pt idx="1242">
                  <c:v>3.0461080482175276</c:v>
                </c:pt>
                <c:pt idx="1243">
                  <c:v>3.1861940974967675</c:v>
                </c:pt>
                <c:pt idx="1244">
                  <c:v>3.2853324542881777</c:v>
                </c:pt>
                <c:pt idx="1245">
                  <c:v>3.3844701125876577</c:v>
                </c:pt>
                <c:pt idx="1246">
                  <c:v>3.4986944981109973</c:v>
                </c:pt>
                <c:pt idx="1247">
                  <c:v>3.6086077914344381</c:v>
                </c:pt>
                <c:pt idx="1248">
                  <c:v>3.6624873635381077</c:v>
                </c:pt>
                <c:pt idx="1249">
                  <c:v>3.7142113895418376</c:v>
                </c:pt>
                <c:pt idx="1250">
                  <c:v>3.7788665966694781</c:v>
                </c:pt>
                <c:pt idx="1251">
                  <c:v>3.8025734128173481</c:v>
                </c:pt>
                <c:pt idx="1252">
                  <c:v>3.8629182262370181</c:v>
                </c:pt>
                <c:pt idx="1253">
                  <c:v>3.9792974593683779</c:v>
                </c:pt>
                <c:pt idx="1254">
                  <c:v>4.0461082125959678</c:v>
                </c:pt>
                <c:pt idx="1255">
                  <c:v>4.1107634197236074</c:v>
                </c:pt>
                <c:pt idx="1256">
                  <c:v>4.201280290607138</c:v>
                </c:pt>
                <c:pt idx="1257">
                  <c:v>4.276711831250668</c:v>
                </c:pt>
                <c:pt idx="1258">
                  <c:v>4.311194282422508</c:v>
                </c:pt>
                <c:pt idx="1259">
                  <c:v>4.4146423344299581</c:v>
                </c:pt>
                <c:pt idx="1260">
                  <c:v>4.5180910849293374</c:v>
                </c:pt>
                <c:pt idx="1261">
                  <c:v>4.6430911054766382</c:v>
                </c:pt>
                <c:pt idx="1262">
                  <c:v>4.735763522460128</c:v>
                </c:pt>
                <c:pt idx="1263">
                  <c:v>4.8111943646117279</c:v>
                </c:pt>
                <c:pt idx="1264">
                  <c:v>4.9124875690111578</c:v>
                </c:pt>
                <c:pt idx="1265">
                  <c:v>4.990073957262708</c:v>
                </c:pt>
                <c:pt idx="1266">
                  <c:v>5.0762804344382682</c:v>
                </c:pt>
                <c:pt idx="1267">
                  <c:v>5.1560216702978376</c:v>
                </c:pt>
                <c:pt idx="1268">
                  <c:v>5.2659356621132076</c:v>
                </c:pt>
                <c:pt idx="1269">
                  <c:v>5.313349294408968</c:v>
                </c:pt>
                <c:pt idx="1270">
                  <c:v>5.3176596881169376</c:v>
                </c:pt>
                <c:pt idx="1271">
                  <c:v>5.3198152342168878</c:v>
                </c:pt>
                <c:pt idx="1272">
                  <c:v>5.3564532314886781</c:v>
                </c:pt>
                <c:pt idx="1273">
                  <c:v>5.3521428377807077</c:v>
                </c:pt>
                <c:pt idx="1274">
                  <c:v>5.3198152342168878</c:v>
                </c:pt>
                <c:pt idx="1275">
                  <c:v>5.371539260220608</c:v>
                </c:pt>
                <c:pt idx="1276">
                  <c:v>5.3952460763684877</c:v>
                </c:pt>
                <c:pt idx="1277">
                  <c:v>5.3413665042648075</c:v>
                </c:pt>
                <c:pt idx="1278">
                  <c:v>5.3241256279248574</c:v>
                </c:pt>
                <c:pt idx="1279">
                  <c:v>5.3478324440727381</c:v>
                </c:pt>
                <c:pt idx="1280">
                  <c:v>5.3370561105568379</c:v>
                </c:pt>
                <c:pt idx="1281">
                  <c:v>5.278866843237128</c:v>
                </c:pt>
                <c:pt idx="1282">
                  <c:v>5.2443836935733579</c:v>
                </c:pt>
                <c:pt idx="1283">
                  <c:v>5.1883492738616575</c:v>
                </c:pt>
                <c:pt idx="1284">
                  <c:v>5.0892116155621876</c:v>
                </c:pt>
                <c:pt idx="1285">
                  <c:v>5.050418770682378</c:v>
                </c:pt>
                <c:pt idx="1286">
                  <c:v>4.9814531698467679</c:v>
                </c:pt>
                <c:pt idx="1287">
                  <c:v>4.9814531698467679</c:v>
                </c:pt>
                <c:pt idx="1288">
                  <c:v>4.964211595014878</c:v>
                </c:pt>
                <c:pt idx="1289">
                  <c:v>4.9426596264750273</c:v>
                </c:pt>
                <c:pt idx="1290">
                  <c:v>4.9361943851590278</c:v>
                </c:pt>
                <c:pt idx="1291">
                  <c:v>4.9836080174547881</c:v>
                </c:pt>
                <c:pt idx="1292">
                  <c:v>5.0202460147265775</c:v>
                </c:pt>
                <c:pt idx="1293">
                  <c:v>5.059038859606388</c:v>
                </c:pt>
                <c:pt idx="1294">
                  <c:v>5.1861944262536381</c:v>
                </c:pt>
                <c:pt idx="1295">
                  <c:v>5.2185220298174579</c:v>
                </c:pt>
                <c:pt idx="1296">
                  <c:v>5.2249872711334477</c:v>
                </c:pt>
                <c:pt idx="1297">
                  <c:v>5.1603320640058179</c:v>
                </c:pt>
                <c:pt idx="1298">
                  <c:v>5.117228825418028</c:v>
                </c:pt>
                <c:pt idx="1299">
                  <c:v>5.0568840119983678</c:v>
                </c:pt>
                <c:pt idx="1300">
                  <c:v>4.9685219887228476</c:v>
                </c:pt>
                <c:pt idx="1301">
                  <c:v>4.9555908075989379</c:v>
                </c:pt>
                <c:pt idx="1302">
                  <c:v>4.9211083564270979</c:v>
                </c:pt>
                <c:pt idx="1303">
                  <c:v>4.8974015402792181</c:v>
                </c:pt>
                <c:pt idx="1304">
                  <c:v>4.8068839709037574</c:v>
                </c:pt>
                <c:pt idx="1305">
                  <c:v>4.7745563673399376</c:v>
                </c:pt>
                <c:pt idx="1306">
                  <c:v>4.6624875279165474</c:v>
                </c:pt>
                <c:pt idx="1307">
                  <c:v>4.6064531082048479</c:v>
                </c:pt>
                <c:pt idx="1308">
                  <c:v>4.5762803522490474</c:v>
                </c:pt>
                <c:pt idx="1309">
                  <c:v>4.541797901077218</c:v>
                </c:pt>
                <c:pt idx="1310">
                  <c:v>4.5245563262453281</c:v>
                </c:pt>
                <c:pt idx="1311">
                  <c:v>4.5116251451214175</c:v>
                </c:pt>
                <c:pt idx="1312">
                  <c:v>4.5051599038054277</c:v>
                </c:pt>
                <c:pt idx="1313">
                  <c:v>4.4469699379937779</c:v>
                </c:pt>
                <c:pt idx="1314">
                  <c:v>4.4491254840937273</c:v>
                </c:pt>
                <c:pt idx="1315">
                  <c:v>4.4081770931139674</c:v>
                </c:pt>
                <c:pt idx="1316">
                  <c:v>4.3758494895501476</c:v>
                </c:pt>
                <c:pt idx="1317">
                  <c:v>4.2982631012985975</c:v>
                </c:pt>
                <c:pt idx="1318">
                  <c:v>4.2551598627108174</c:v>
                </c:pt>
                <c:pt idx="1319">
                  <c:v>4.184039414267188</c:v>
                </c:pt>
                <c:pt idx="1320">
                  <c:v>4.1430910232874281</c:v>
                </c:pt>
                <c:pt idx="1321">
                  <c:v>4.1797290205592175</c:v>
                </c:pt>
                <c:pt idx="1322">
                  <c:v>4.2314530465629376</c:v>
                </c:pt>
                <c:pt idx="1323">
                  <c:v>4.2055906843151076</c:v>
                </c:pt>
                <c:pt idx="1324">
                  <c:v>4.2637806501267574</c:v>
                </c:pt>
                <c:pt idx="1325">
                  <c:v>4.253004316610868</c:v>
                </c:pt>
                <c:pt idx="1326">
                  <c:v>4.1754186268512479</c:v>
                </c:pt>
                <c:pt idx="1327">
                  <c:v>4.1150738134315779</c:v>
                </c:pt>
                <c:pt idx="1328">
                  <c:v>4.1280049945554875</c:v>
                </c:pt>
                <c:pt idx="1329">
                  <c:v>4.0913669972836981</c:v>
                </c:pt>
                <c:pt idx="1330">
                  <c:v>4.1236946008475179</c:v>
                </c:pt>
                <c:pt idx="1331">
                  <c:v>4.1711082331432676</c:v>
                </c:pt>
                <c:pt idx="1332">
                  <c:v>4.1689526870433173</c:v>
                </c:pt>
                <c:pt idx="1333">
                  <c:v>4.1991254429991178</c:v>
                </c:pt>
                <c:pt idx="1334">
                  <c:v>4.1883498079751575</c:v>
                </c:pt>
                <c:pt idx="1335">
                  <c:v>4.1323146897715279</c:v>
                </c:pt>
                <c:pt idx="1336">
                  <c:v>4.1042974799156777</c:v>
                </c:pt>
                <c:pt idx="1337">
                  <c:v>4.1280049945554875</c:v>
                </c:pt>
                <c:pt idx="1338">
                  <c:v>4.108607873623658</c:v>
                </c:pt>
                <c:pt idx="1339">
                  <c:v>4.1193842071395474</c:v>
                </c:pt>
                <c:pt idx="1340">
                  <c:v>4.1215390547475677</c:v>
                </c:pt>
                <c:pt idx="1341">
                  <c:v>4.1474014169953977</c:v>
                </c:pt>
                <c:pt idx="1342">
                  <c:v>4.1624874457273275</c:v>
                </c:pt>
                <c:pt idx="1343">
                  <c:v>4.1818838681672377</c:v>
                </c:pt>
                <c:pt idx="1344">
                  <c:v>4.1646422933353477</c:v>
                </c:pt>
                <c:pt idx="1345">
                  <c:v>4.1711082331432676</c:v>
                </c:pt>
                <c:pt idx="1346">
                  <c:v>4.1409354771874778</c:v>
                </c:pt>
                <c:pt idx="1347">
                  <c:v>4.108607873623658</c:v>
                </c:pt>
                <c:pt idx="1348">
                  <c:v>4.0417978188879982</c:v>
                </c:pt>
                <c:pt idx="1349">
                  <c:v>4.0439526664960175</c:v>
                </c:pt>
                <c:pt idx="1350">
                  <c:v>4.022401396448088</c:v>
                </c:pt>
                <c:pt idx="1351">
                  <c:v>3.9943841865922378</c:v>
                </c:pt>
                <c:pt idx="1352">
                  <c:v>3.964211430636448</c:v>
                </c:pt>
                <c:pt idx="1353">
                  <c:v>3.9728322180523881</c:v>
                </c:pt>
                <c:pt idx="1354">
                  <c:v>3.9857633991762977</c:v>
                </c:pt>
                <c:pt idx="1355">
                  <c:v>3.9836078530763475</c:v>
                </c:pt>
                <c:pt idx="1356">
                  <c:v>3.9706773704443679</c:v>
                </c:pt>
                <c:pt idx="1357">
                  <c:v>3.929728979464608</c:v>
                </c:pt>
                <c:pt idx="1358">
                  <c:v>3.8607633786289979</c:v>
                </c:pt>
                <c:pt idx="1359">
                  <c:v>3.7724013553534776</c:v>
                </c:pt>
                <c:pt idx="1360">
                  <c:v>3.709900995833868</c:v>
                </c:pt>
                <c:pt idx="1361">
                  <c:v>3.6387805473902377</c:v>
                </c:pt>
                <c:pt idx="1362">
                  <c:v>3.6517117285141474</c:v>
                </c:pt>
                <c:pt idx="1363">
                  <c:v>3.6797289383699976</c:v>
                </c:pt>
                <c:pt idx="1364">
                  <c:v>3.6323153060742479</c:v>
                </c:pt>
                <c:pt idx="1365">
                  <c:v>3.6021425501184474</c:v>
                </c:pt>
                <c:pt idx="1366">
                  <c:v>3.589211368994528</c:v>
                </c:pt>
                <c:pt idx="1367">
                  <c:v>3.5417977366987774</c:v>
                </c:pt>
                <c:pt idx="1368">
                  <c:v>3.5267117079668475</c:v>
                </c:pt>
                <c:pt idx="1369">
                  <c:v>3.5374873429908078</c:v>
                </c:pt>
                <c:pt idx="1370">
                  <c:v>3.5568837654307082</c:v>
                </c:pt>
                <c:pt idx="1371">
                  <c:v>3.5762801878706174</c:v>
                </c:pt>
                <c:pt idx="1372">
                  <c:v>3.6064529438264179</c:v>
                </c:pt>
                <c:pt idx="1373">
                  <c:v>3.5784357339705677</c:v>
                </c:pt>
                <c:pt idx="1374">
                  <c:v>3.5676600989466074</c:v>
                </c:pt>
                <c:pt idx="1375">
                  <c:v>3.5590393115306673</c:v>
                </c:pt>
                <c:pt idx="1376">
                  <c:v>3.5116256792349079</c:v>
                </c:pt>
                <c:pt idx="1377">
                  <c:v>3.4685217421551977</c:v>
                </c:pt>
                <c:pt idx="1378">
                  <c:v>3.4771425295711378</c:v>
                </c:pt>
                <c:pt idx="1379">
                  <c:v>3.5137805268429281</c:v>
                </c:pt>
                <c:pt idx="1380">
                  <c:v>3.5137805268429281</c:v>
                </c:pt>
                <c:pt idx="1381">
                  <c:v>3.5374873429908078</c:v>
                </c:pt>
                <c:pt idx="1382">
                  <c:v>3.5374873429908078</c:v>
                </c:pt>
                <c:pt idx="1383">
                  <c:v>3.5224013142588779</c:v>
                </c:pt>
                <c:pt idx="1384">
                  <c:v>3.5202457681589179</c:v>
                </c:pt>
                <c:pt idx="1385">
                  <c:v>3.5849009752865575</c:v>
                </c:pt>
                <c:pt idx="1386">
                  <c:v>3.6236945186582981</c:v>
                </c:pt>
                <c:pt idx="1387">
                  <c:v>3.6948149671019275</c:v>
                </c:pt>
                <c:pt idx="1388">
                  <c:v>3.7745562029614979</c:v>
                </c:pt>
                <c:pt idx="1389">
                  <c:v>3.8370565624811181</c:v>
                </c:pt>
                <c:pt idx="1390">
                  <c:v>3.8887805884848481</c:v>
                </c:pt>
                <c:pt idx="1391">
                  <c:v>3.9922286404922875</c:v>
                </c:pt>
                <c:pt idx="1392">
                  <c:v>4.1236946008475179</c:v>
                </c:pt>
                <c:pt idx="1393">
                  <c:v>4.1861942618752082</c:v>
                </c:pt>
                <c:pt idx="1394">
                  <c:v>4.3284358572543979</c:v>
                </c:pt>
                <c:pt idx="1395">
                  <c:v>4.4685219065336375</c:v>
                </c:pt>
                <c:pt idx="1396">
                  <c:v>4.6172287432288179</c:v>
                </c:pt>
                <c:pt idx="1397">
                  <c:v>4.7810216086559274</c:v>
                </c:pt>
                <c:pt idx="1398">
                  <c:v>5.0374875895584577</c:v>
                </c:pt>
                <c:pt idx="1399">
                  <c:v>5.1926596675696279</c:v>
                </c:pt>
                <c:pt idx="1400">
                  <c:v>5.3435220503647676</c:v>
                </c:pt>
                <c:pt idx="1401">
                  <c:v>5.5073149157918779</c:v>
                </c:pt>
                <c:pt idx="1402">
                  <c:v>5.6732633273189474</c:v>
                </c:pt>
                <c:pt idx="1403">
                  <c:v>5.7939529541582777</c:v>
                </c:pt>
                <c:pt idx="1404">
                  <c:v>5.9189529747055776</c:v>
                </c:pt>
                <c:pt idx="1405">
                  <c:v>6.0331773602289278</c:v>
                </c:pt>
                <c:pt idx="1406">
                  <c:v>6.1646426220922175</c:v>
                </c:pt>
                <c:pt idx="1407">
                  <c:v>6.2551594929757579</c:v>
                </c:pt>
                <c:pt idx="1408">
                  <c:v>6.3370562749352777</c:v>
                </c:pt>
                <c:pt idx="1409">
                  <c:v>6.4512806604586181</c:v>
                </c:pt>
                <c:pt idx="1410">
                  <c:v>6.5870563160298881</c:v>
                </c:pt>
                <c:pt idx="1411">
                  <c:v>6.7336083051170474</c:v>
                </c:pt>
                <c:pt idx="1412">
                  <c:v>6.8392119032244478</c:v>
                </c:pt>
                <c:pt idx="1413">
                  <c:v>7.0288664324074581</c:v>
                </c:pt>
                <c:pt idx="1414">
                  <c:v>7.240073628622258</c:v>
                </c:pt>
                <c:pt idx="1415">
                  <c:v>7.4448148850291282</c:v>
                </c:pt>
                <c:pt idx="1416">
                  <c:v>7.621538931580158</c:v>
                </c:pt>
                <c:pt idx="1417">
                  <c:v>7.8262801879870381</c:v>
                </c:pt>
                <c:pt idx="1418">
                  <c:v>7.9965389932220674</c:v>
                </c:pt>
                <c:pt idx="1419">
                  <c:v>8.1409354362092774</c:v>
                </c:pt>
                <c:pt idx="1420">
                  <c:v>8.2530049741245985</c:v>
                </c:pt>
                <c:pt idx="1421">
                  <c:v>8.3607634198400174</c:v>
                </c:pt>
                <c:pt idx="1422">
                  <c:v>8.5008494691192578</c:v>
                </c:pt>
                <c:pt idx="1423">
                  <c:v>8.6495563058144374</c:v>
                </c:pt>
                <c:pt idx="1424">
                  <c:v>8.7788667200697184</c:v>
                </c:pt>
                <c:pt idx="1425">
                  <c:v>8.9469699792047983</c:v>
                </c:pt>
                <c:pt idx="1426">
                  <c:v>9.0698151521440877</c:v>
                </c:pt>
                <c:pt idx="1427">
                  <c:v>9.1560216293196479</c:v>
                </c:pt>
                <c:pt idx="1428">
                  <c:v>9.1732632041515281</c:v>
                </c:pt>
                <c:pt idx="1429">
                  <c:v>9.2077463538153079</c:v>
                </c:pt>
                <c:pt idx="1430">
                  <c:v>9.2055908077153585</c:v>
                </c:pt>
                <c:pt idx="1431">
                  <c:v>9.2573148337190769</c:v>
                </c:pt>
                <c:pt idx="1432">
                  <c:v>9.3586080381184971</c:v>
                </c:pt>
                <c:pt idx="1433">
                  <c:v>9.4491256074939969</c:v>
                </c:pt>
                <c:pt idx="1434">
                  <c:v>9.5116252685216978</c:v>
                </c:pt>
                <c:pt idx="1435">
                  <c:v>9.5461084181853977</c:v>
                </c:pt>
                <c:pt idx="1436">
                  <c:v>9.5676596882333982</c:v>
                </c:pt>
                <c:pt idx="1437">
                  <c:v>9.5008496334976975</c:v>
                </c:pt>
                <c:pt idx="1438">
                  <c:v>9.4448152137859971</c:v>
                </c:pt>
                <c:pt idx="1439">
                  <c:v>9.408177216514197</c:v>
                </c:pt>
                <c:pt idx="1440">
                  <c:v>9.4017112767062976</c:v>
                </c:pt>
                <c:pt idx="1441">
                  <c:v>9.3542976444105275</c:v>
                </c:pt>
                <c:pt idx="1442">
                  <c:v>9.3499872507025579</c:v>
                </c:pt>
                <c:pt idx="1443">
                  <c:v>9.4060216704142974</c:v>
                </c:pt>
                <c:pt idx="1444">
                  <c:v>9.408177216514197</c:v>
                </c:pt>
                <c:pt idx="1445">
                  <c:v>9.4232632452461971</c:v>
                </c:pt>
                <c:pt idx="1446">
                  <c:v>9.4211083976380969</c:v>
                </c:pt>
                <c:pt idx="1447">
                  <c:v>9.3974008829982978</c:v>
                </c:pt>
                <c:pt idx="1448">
                  <c:v>9.3564531905104769</c:v>
                </c:pt>
                <c:pt idx="1449">
                  <c:v>9.3478324030945483</c:v>
                </c:pt>
                <c:pt idx="1450">
                  <c:v>9.3090388597227971</c:v>
                </c:pt>
                <c:pt idx="1451">
                  <c:v>9.2099012014233281</c:v>
                </c:pt>
                <c:pt idx="1452">
                  <c:v>9.1667979628355383</c:v>
                </c:pt>
                <c:pt idx="1453">
                  <c:v>9.0870567269759679</c:v>
                </c:pt>
                <c:pt idx="1454">
                  <c:v>8.9512803729127679</c:v>
                </c:pt>
                <c:pt idx="1455">
                  <c:v>8.8564531083212685</c:v>
                </c:pt>
                <c:pt idx="1456">
                  <c:v>8.7702459326537685</c:v>
                </c:pt>
                <c:pt idx="1457">
                  <c:v>8.6452459121064678</c:v>
                </c:pt>
                <c:pt idx="1458">
                  <c:v>8.4814530466793485</c:v>
                </c:pt>
                <c:pt idx="1459">
                  <c:v>8.3909354773038878</c:v>
                </c:pt>
                <c:pt idx="1460">
                  <c:v>8.2680910028565382</c:v>
                </c:pt>
                <c:pt idx="1461">
                  <c:v>8.190504614604988</c:v>
                </c:pt>
                <c:pt idx="1462">
                  <c:v>8.0999877437214476</c:v>
                </c:pt>
                <c:pt idx="1463">
                  <c:v>8.0676601401576278</c:v>
                </c:pt>
                <c:pt idx="1464">
                  <c:v>7.9879182058061282</c:v>
                </c:pt>
                <c:pt idx="1465">
                  <c:v>7.8887805475066486</c:v>
                </c:pt>
                <c:pt idx="1466">
                  <c:v>7.8629181852588186</c:v>
                </c:pt>
                <c:pt idx="1467">
                  <c:v>7.7551597395434069</c:v>
                </c:pt>
                <c:pt idx="1468">
                  <c:v>7.6258493252881276</c:v>
                </c:pt>
                <c:pt idx="1469">
                  <c:v>7.492228517324877</c:v>
                </c:pt>
                <c:pt idx="1470">
                  <c:v>7.3930908590254081</c:v>
                </c:pt>
                <c:pt idx="1471">
                  <c:v>7.2357632349142778</c:v>
                </c:pt>
                <c:pt idx="1472">
                  <c:v>7.179728815202588</c:v>
                </c:pt>
                <c:pt idx="1473">
                  <c:v>7.1344700305148576</c:v>
                </c:pt>
                <c:pt idx="1474">
                  <c:v>7.0374872198233973</c:v>
                </c:pt>
                <c:pt idx="1475">
                  <c:v>6.9706771650877375</c:v>
                </c:pt>
                <c:pt idx="1476">
                  <c:v>6.9534355902558573</c:v>
                </c:pt>
                <c:pt idx="1477">
                  <c:v>6.8801595957122776</c:v>
                </c:pt>
                <c:pt idx="1478">
                  <c:v>6.8370563571244878</c:v>
                </c:pt>
                <c:pt idx="1479">
                  <c:v>6.8974011705441578</c:v>
                </c:pt>
                <c:pt idx="1480">
                  <c:v>6.9275739264999574</c:v>
                </c:pt>
                <c:pt idx="1481">
                  <c:v>6.9361940154239674</c:v>
                </c:pt>
                <c:pt idx="1482">
                  <c:v>6.9836083462116578</c:v>
                </c:pt>
                <c:pt idx="1483">
                  <c:v>6.9986943749435877</c:v>
                </c:pt>
                <c:pt idx="1484">
                  <c:v>6.8995567166441081</c:v>
                </c:pt>
                <c:pt idx="1485">
                  <c:v>6.9340391678159481</c:v>
                </c:pt>
                <c:pt idx="1486">
                  <c:v>6.9038664118601476</c:v>
                </c:pt>
                <c:pt idx="1487">
                  <c:v>6.9124871992760974</c:v>
                </c:pt>
                <c:pt idx="1488">
                  <c:v>6.9189531390840173</c:v>
                </c:pt>
                <c:pt idx="1489">
                  <c:v>7.0030047686515573</c:v>
                </c:pt>
                <c:pt idx="1490">
                  <c:v>6.9599015300637781</c:v>
                </c:pt>
                <c:pt idx="1491">
                  <c:v>6.949125196547878</c:v>
                </c:pt>
                <c:pt idx="1492">
                  <c:v>6.890935929228168</c:v>
                </c:pt>
                <c:pt idx="1493">
                  <c:v>6.8219703283925579</c:v>
                </c:pt>
                <c:pt idx="1494">
                  <c:v>6.7724011499968579</c:v>
                </c:pt>
                <c:pt idx="1495">
                  <c:v>6.7573151212649174</c:v>
                </c:pt>
                <c:pt idx="1496">
                  <c:v>6.7917975724367574</c:v>
                </c:pt>
                <c:pt idx="1497">
                  <c:v>6.781021937412798</c:v>
                </c:pt>
                <c:pt idx="1498">
                  <c:v>6.7831767850208173</c:v>
                </c:pt>
                <c:pt idx="1499">
                  <c:v>6.8241251760005781</c:v>
                </c:pt>
                <c:pt idx="1500">
                  <c:v>6.8198147822926076</c:v>
                </c:pt>
                <c:pt idx="1501">
                  <c:v>6.781021937412798</c:v>
                </c:pt>
                <c:pt idx="1502">
                  <c:v>6.7680907562888875</c:v>
                </c:pt>
                <c:pt idx="1503">
                  <c:v>6.7917975724367574</c:v>
                </c:pt>
                <c:pt idx="1504">
                  <c:v>6.7659359086808681</c:v>
                </c:pt>
                <c:pt idx="1505">
                  <c:v>6.7594699688729376</c:v>
                </c:pt>
                <c:pt idx="1506">
                  <c:v>6.8262807221005275</c:v>
                </c:pt>
                <c:pt idx="1507">
                  <c:v>6.8586083256643473</c:v>
                </c:pt>
                <c:pt idx="1508">
                  <c:v>6.8047287535606777</c:v>
                </c:pt>
                <c:pt idx="1509">
                  <c:v>6.7745566960968073</c:v>
                </c:pt>
                <c:pt idx="1510">
                  <c:v>6.720677123993128</c:v>
                </c:pt>
                <c:pt idx="1511">
                  <c:v>6.6560219168654982</c:v>
                </c:pt>
                <c:pt idx="1512">
                  <c:v>6.6732634916973774</c:v>
                </c:pt>
                <c:pt idx="1513">
                  <c:v>6.6732634916973774</c:v>
                </c:pt>
                <c:pt idx="1514">
                  <c:v>6.6172290719856877</c:v>
                </c:pt>
                <c:pt idx="1515">
                  <c:v>6.6064527384697875</c:v>
                </c:pt>
                <c:pt idx="1516">
                  <c:v>6.4986942927543678</c:v>
                </c:pt>
                <c:pt idx="1517">
                  <c:v>6.2917974902475473</c:v>
                </c:pt>
                <c:pt idx="1518">
                  <c:v>6.2271422831199077</c:v>
                </c:pt>
                <c:pt idx="1519">
                  <c:v>6.1107630499885479</c:v>
                </c:pt>
                <c:pt idx="1520">
                  <c:v>6.0461078428609074</c:v>
                </c:pt>
                <c:pt idx="1521">
                  <c:v>5.9620562132933577</c:v>
                </c:pt>
                <c:pt idx="1522">
                  <c:v>5.9728325468092578</c:v>
                </c:pt>
                <c:pt idx="1523">
                  <c:v>5.9706770007093075</c:v>
                </c:pt>
                <c:pt idx="1524">
                  <c:v>6.0202461791050075</c:v>
                </c:pt>
                <c:pt idx="1525">
                  <c:v>6.0180906330050581</c:v>
                </c:pt>
                <c:pt idx="1526">
                  <c:v>6.1042978086725475</c:v>
                </c:pt>
                <c:pt idx="1527">
                  <c:v>6.0956770212566074</c:v>
                </c:pt>
                <c:pt idx="1528">
                  <c:v>6.0439529952528881</c:v>
                </c:pt>
                <c:pt idx="1529">
                  <c:v>5.9599013656853481</c:v>
                </c:pt>
                <c:pt idx="1530">
                  <c:v>5.914642580997608</c:v>
                </c:pt>
                <c:pt idx="1531">
                  <c:v>5.830590951430068</c:v>
                </c:pt>
                <c:pt idx="1532">
                  <c:v>5.7745565317183676</c:v>
                </c:pt>
                <c:pt idx="1533">
                  <c:v>5.746539321862528</c:v>
                </c:pt>
                <c:pt idx="1534">
                  <c:v>5.8262805577220975</c:v>
                </c:pt>
                <c:pt idx="1535">
                  <c:v>5.7982633478662473</c:v>
                </c:pt>
                <c:pt idx="1536">
                  <c:v>5.7831773191343174</c:v>
                </c:pt>
                <c:pt idx="1537">
                  <c:v>5.8349013451380376</c:v>
                </c:pt>
                <c:pt idx="1538">
                  <c:v>5.8736941900178481</c:v>
                </c:pt>
                <c:pt idx="1539">
                  <c:v>5.8262805577220975</c:v>
                </c:pt>
                <c:pt idx="1540">
                  <c:v>5.7982633478662473</c:v>
                </c:pt>
                <c:pt idx="1541">
                  <c:v>5.8068841352821874</c:v>
                </c:pt>
                <c:pt idx="1542">
                  <c:v>5.746539321862528</c:v>
                </c:pt>
                <c:pt idx="1543">
                  <c:v>5.6560217524870575</c:v>
                </c:pt>
                <c:pt idx="1544">
                  <c:v>5.660332146195028</c:v>
                </c:pt>
                <c:pt idx="1545">
                  <c:v>5.720676959614698</c:v>
                </c:pt>
                <c:pt idx="1546">
                  <c:v>5.6991256895667677</c:v>
                </c:pt>
                <c:pt idx="1547">
                  <c:v>5.7357629883466279</c:v>
                </c:pt>
                <c:pt idx="1548">
                  <c:v>5.7637801982024781</c:v>
                </c:pt>
                <c:pt idx="1549">
                  <c:v>5.6797285686349381</c:v>
                </c:pt>
                <c:pt idx="1550">
                  <c:v>5.5784353642355073</c:v>
                </c:pt>
                <c:pt idx="1551">
                  <c:v>5.5935220914593673</c:v>
                </c:pt>
                <c:pt idx="1552">
                  <c:v>5.5568840941875779</c:v>
                </c:pt>
                <c:pt idx="1553">
                  <c:v>5.5568840941875779</c:v>
                </c:pt>
                <c:pt idx="1554">
                  <c:v>5.636625330047158</c:v>
                </c:pt>
                <c:pt idx="1555">
                  <c:v>5.7185221120066778</c:v>
                </c:pt>
                <c:pt idx="1556">
                  <c:v>5.7659357443024275</c:v>
                </c:pt>
                <c:pt idx="1557">
                  <c:v>5.854297767577938</c:v>
                </c:pt>
                <c:pt idx="1558">
                  <c:v>6.0180906330050581</c:v>
                </c:pt>
                <c:pt idx="1559">
                  <c:v>6.1280046248204281</c:v>
                </c:pt>
                <c:pt idx="1560">
                  <c:v>6.2422290103437676</c:v>
                </c:pt>
                <c:pt idx="1561">
                  <c:v>6.3952462407469177</c:v>
                </c:pt>
                <c:pt idx="1562">
                  <c:v>6.6236943133016775</c:v>
                </c:pt>
                <c:pt idx="1563">
                  <c:v>6.7508491814569975</c:v>
                </c:pt>
                <c:pt idx="1564">
                  <c:v>6.949125196547878</c:v>
                </c:pt>
                <c:pt idx="1565">
                  <c:v>7.2379187810142378</c:v>
                </c:pt>
                <c:pt idx="1566">
                  <c:v>7.4900736697168586</c:v>
                </c:pt>
                <c:pt idx="1567">
                  <c:v>7.6797288973918079</c:v>
                </c:pt>
                <c:pt idx="1568">
                  <c:v>7.9189526049705172</c:v>
                </c:pt>
                <c:pt idx="1569">
                  <c:v>8.0719698353736682</c:v>
                </c:pt>
                <c:pt idx="1570">
                  <c:v>8.1409354362092774</c:v>
                </c:pt>
                <c:pt idx="1571">
                  <c:v>8.2336078531927672</c:v>
                </c:pt>
                <c:pt idx="1572">
                  <c:v>8.2917978190044082</c:v>
                </c:pt>
                <c:pt idx="1573">
                  <c:v>8.3392114513001676</c:v>
                </c:pt>
                <c:pt idx="1574">
                  <c:v>8.4771426529713771</c:v>
                </c:pt>
                <c:pt idx="1575">
                  <c:v>8.6193842483505669</c:v>
                </c:pt>
                <c:pt idx="1576">
                  <c:v>8.7292975416740077</c:v>
                </c:pt>
                <c:pt idx="1577">
                  <c:v>8.8952459532010781</c:v>
                </c:pt>
                <c:pt idx="1578">
                  <c:v>8.9792975827686181</c:v>
                </c:pt>
                <c:pt idx="1579">
                  <c:v>9.1323148131717673</c:v>
                </c:pt>
                <c:pt idx="1580">
                  <c:v>9.3111944058227483</c:v>
                </c:pt>
                <c:pt idx="1581">
                  <c:v>9.4857636047657969</c:v>
                </c:pt>
                <c:pt idx="1582">
                  <c:v>9.6840389213646976</c:v>
                </c:pt>
                <c:pt idx="1583">
                  <c:v>9.9599013247071984</c:v>
                </c:pt>
                <c:pt idx="1584">
                  <c:v>10.179728609845998</c:v>
                </c:pt>
                <c:pt idx="1585">
                  <c:v>10.337056233957098</c:v>
                </c:pt>
                <c:pt idx="1586">
                  <c:v>10.515935826608098</c:v>
                </c:pt>
                <c:pt idx="1587">
                  <c:v>10.735763111746898</c:v>
                </c:pt>
                <c:pt idx="1588">
                  <c:v>11.028866391429299</c:v>
                </c:pt>
                <c:pt idx="1589">
                  <c:v>11.261625556183898</c:v>
                </c:pt>
                <c:pt idx="1590">
                  <c:v>11.533176867326498</c:v>
                </c:pt>
                <c:pt idx="1591">
                  <c:v>11.860763296672598</c:v>
                </c:pt>
                <c:pt idx="1592">
                  <c:v>12.082746127911397</c:v>
                </c:pt>
                <c:pt idx="1593">
                  <c:v>12.229297418506597</c:v>
                </c:pt>
                <c:pt idx="1594">
                  <c:v>12.444815008429398</c:v>
                </c:pt>
                <c:pt idx="1595">
                  <c:v>12.623694601080398</c:v>
                </c:pt>
                <c:pt idx="1596">
                  <c:v>12.783177072799498</c:v>
                </c:pt>
                <c:pt idx="1597">
                  <c:v>12.927573515786698</c:v>
                </c:pt>
                <c:pt idx="1598">
                  <c:v>13.065504717457898</c:v>
                </c:pt>
                <c:pt idx="1599">
                  <c:v>13.121539137169597</c:v>
                </c:pt>
                <c:pt idx="1600">
                  <c:v>13.293952790012698</c:v>
                </c:pt>
                <c:pt idx="1601">
                  <c:v>13.382314813288199</c:v>
                </c:pt>
                <c:pt idx="1602">
                  <c:v>13.485763563787598</c:v>
                </c:pt>
                <c:pt idx="1603">
                  <c:v>13.505159986227497</c:v>
                </c:pt>
                <c:pt idx="1604">
                  <c:v>13.474987230271697</c:v>
                </c:pt>
                <c:pt idx="1605">
                  <c:v>13.401711235728097</c:v>
                </c:pt>
                <c:pt idx="1606">
                  <c:v>13.397401540512098</c:v>
                </c:pt>
                <c:pt idx="1607">
                  <c:v>13.315504758552597</c:v>
                </c:pt>
                <c:pt idx="1608">
                  <c:v>13.306883971136598</c:v>
                </c:pt>
                <c:pt idx="1609">
                  <c:v>13.399556388120098</c:v>
                </c:pt>
                <c:pt idx="1610">
                  <c:v>13.459901201539799</c:v>
                </c:pt>
                <c:pt idx="1611">
                  <c:v>13.451280414123797</c:v>
                </c:pt>
                <c:pt idx="1612">
                  <c:v>13.500849592519497</c:v>
                </c:pt>
                <c:pt idx="1613">
                  <c:v>13.503004440127498</c:v>
                </c:pt>
                <c:pt idx="1614">
                  <c:v>13.483608017687597</c:v>
                </c:pt>
                <c:pt idx="1615">
                  <c:v>13.388780753096098</c:v>
                </c:pt>
                <c:pt idx="1616">
                  <c:v>13.283177154988698</c:v>
                </c:pt>
                <c:pt idx="1617">
                  <c:v>13.229297582885097</c:v>
                </c:pt>
                <c:pt idx="1618">
                  <c:v>13.207746312837097</c:v>
                </c:pt>
                <c:pt idx="1619">
                  <c:v>13.218521947861097</c:v>
                </c:pt>
                <c:pt idx="1620">
                  <c:v>13.272401519964797</c:v>
                </c:pt>
                <c:pt idx="1621">
                  <c:v>13.371539178264198</c:v>
                </c:pt>
                <c:pt idx="1622">
                  <c:v>13.378004419580197</c:v>
                </c:pt>
                <c:pt idx="1623">
                  <c:v>13.352142755824298</c:v>
                </c:pt>
                <c:pt idx="1624">
                  <c:v>13.263780732548797</c:v>
                </c:pt>
                <c:pt idx="1625">
                  <c:v>13.145245953317497</c:v>
                </c:pt>
                <c:pt idx="1626">
                  <c:v>12.925418668178697</c:v>
                </c:pt>
                <c:pt idx="1627">
                  <c:v>12.729297500695798</c:v>
                </c:pt>
                <c:pt idx="1628">
                  <c:v>12.580590664000697</c:v>
                </c:pt>
                <c:pt idx="1629">
                  <c:v>12.472832218285198</c:v>
                </c:pt>
                <c:pt idx="1630">
                  <c:v>12.291797778026197</c:v>
                </c:pt>
                <c:pt idx="1631">
                  <c:v>12.231452964606598</c:v>
                </c:pt>
                <c:pt idx="1632">
                  <c:v>12.190504573626798</c:v>
                </c:pt>
                <c:pt idx="1633">
                  <c:v>12.112918185375298</c:v>
                </c:pt>
                <c:pt idx="1634">
                  <c:v>11.949125319948097</c:v>
                </c:pt>
                <c:pt idx="1635">
                  <c:v>11.834900934424798</c:v>
                </c:pt>
                <c:pt idx="1636">
                  <c:v>11.679728856413599</c:v>
                </c:pt>
                <c:pt idx="1637">
                  <c:v>11.474987600006799</c:v>
                </c:pt>
                <c:pt idx="1638">
                  <c:v>11.257315162475997</c:v>
                </c:pt>
                <c:pt idx="1639">
                  <c:v>11.033176785137298</c:v>
                </c:pt>
                <c:pt idx="1640">
                  <c:v>10.841366709854297</c:v>
                </c:pt>
                <c:pt idx="1641">
                  <c:v>10.451280619480398</c:v>
                </c:pt>
                <c:pt idx="1642">
                  <c:v>10.196970184677898</c:v>
                </c:pt>
                <c:pt idx="1643">
                  <c:v>9.9728325058310983</c:v>
                </c:pt>
                <c:pt idx="1644">
                  <c:v>9.6969701024885975</c:v>
                </c:pt>
                <c:pt idx="1645">
                  <c:v>9.5999872917971985</c:v>
                </c:pt>
                <c:pt idx="1646">
                  <c:v>9.7249873123444974</c:v>
                </c:pt>
                <c:pt idx="1647">
                  <c:v>9.7034360422965982</c:v>
                </c:pt>
                <c:pt idx="1648">
                  <c:v>9.7055908899045971</c:v>
                </c:pt>
                <c:pt idx="1649">
                  <c:v>9.8068840943039977</c:v>
                </c:pt>
                <c:pt idx="1650">
                  <c:v>9.8090389419119983</c:v>
                </c:pt>
                <c:pt idx="1651">
                  <c:v>9.7594704620082986</c:v>
                </c:pt>
                <c:pt idx="1652">
                  <c:v>9.8133493356199981</c:v>
                </c:pt>
                <c:pt idx="1653">
                  <c:v>9.8198152754278976</c:v>
                </c:pt>
                <c:pt idx="1654">
                  <c:v>9.7680905509322979</c:v>
                </c:pt>
                <c:pt idx="1655">
                  <c:v>9.6517113178008973</c:v>
                </c:pt>
                <c:pt idx="1656">
                  <c:v>9.5870561106732985</c:v>
                </c:pt>
                <c:pt idx="1657">
                  <c:v>9.5805908693572981</c:v>
                </c:pt>
                <c:pt idx="1658">
                  <c:v>9.5396424783774982</c:v>
                </c:pt>
                <c:pt idx="1659">
                  <c:v>9.5913665043811971</c:v>
                </c:pt>
                <c:pt idx="1660">
                  <c:v>9.6646424989247972</c:v>
                </c:pt>
                <c:pt idx="1661">
                  <c:v>9.6991256485885984</c:v>
                </c:pt>
                <c:pt idx="1662">
                  <c:v>9.6991256485885984</c:v>
                </c:pt>
                <c:pt idx="1663">
                  <c:v>9.7917980655720971</c:v>
                </c:pt>
                <c:pt idx="1664">
                  <c:v>9.7939529131800978</c:v>
                </c:pt>
                <c:pt idx="1665">
                  <c:v>9.8004181544960982</c:v>
                </c:pt>
                <c:pt idx="1666">
                  <c:v>9.7874876718640973</c:v>
                </c:pt>
                <c:pt idx="1667">
                  <c:v>9.7271428584443971</c:v>
                </c:pt>
                <c:pt idx="1668">
                  <c:v>9.6581772576087985</c:v>
                </c:pt>
                <c:pt idx="1669">
                  <c:v>9.6452460764848986</c:v>
                </c:pt>
                <c:pt idx="1670">
                  <c:v>9.6366252890689985</c:v>
                </c:pt>
                <c:pt idx="1671">
                  <c:v>9.6280045016529971</c:v>
                </c:pt>
                <c:pt idx="1672">
                  <c:v>9.6129184729210984</c:v>
                </c:pt>
                <c:pt idx="1673">
                  <c:v>9.5762804756492983</c:v>
                </c:pt>
                <c:pt idx="1674">
                  <c:v>9.5978324441891978</c:v>
                </c:pt>
                <c:pt idx="1675">
                  <c:v>9.6323148953609969</c:v>
                </c:pt>
                <c:pt idx="1676">
                  <c:v>9.6129184729210984</c:v>
                </c:pt>
                <c:pt idx="1677">
                  <c:v>9.6344704414609978</c:v>
                </c:pt>
                <c:pt idx="1678">
                  <c:v>9.6775736800486971</c:v>
                </c:pt>
                <c:pt idx="1679">
                  <c:v>9.7012804961965973</c:v>
                </c:pt>
                <c:pt idx="1680">
                  <c:v>9.6581772576087985</c:v>
                </c:pt>
                <c:pt idx="1681">
                  <c:v>9.668952892632797</c:v>
                </c:pt>
                <c:pt idx="1682">
                  <c:v>9.6517113178008973</c:v>
                </c:pt>
                <c:pt idx="1683">
                  <c:v>9.7228324647364985</c:v>
                </c:pt>
                <c:pt idx="1684">
                  <c:v>9.7206769186364976</c:v>
                </c:pt>
                <c:pt idx="1685">
                  <c:v>9.6732632863407986</c:v>
                </c:pt>
                <c:pt idx="1686">
                  <c:v>9.6042976855051982</c:v>
                </c:pt>
                <c:pt idx="1687">
                  <c:v>9.6215392603369985</c:v>
                </c:pt>
                <c:pt idx="1688">
                  <c:v>9.5202460559375979</c:v>
                </c:pt>
                <c:pt idx="1689">
                  <c:v>9.4599012425179971</c:v>
                </c:pt>
                <c:pt idx="1690">
                  <c:v>9.4749872712498977</c:v>
                </c:pt>
                <c:pt idx="1691">
                  <c:v>9.5159356622295981</c:v>
                </c:pt>
                <c:pt idx="1692">
                  <c:v>9.4792976649578975</c:v>
                </c:pt>
                <c:pt idx="1693">
                  <c:v>9.4405048200779973</c:v>
                </c:pt>
                <c:pt idx="1694">
                  <c:v>9.3435220093865681</c:v>
                </c:pt>
                <c:pt idx="1695">
                  <c:v>9.2853320435749271</c:v>
                </c:pt>
                <c:pt idx="1696">
                  <c:v>9.1905047789834171</c:v>
                </c:pt>
                <c:pt idx="1697">
                  <c:v>9.1366252068797369</c:v>
                </c:pt>
                <c:pt idx="1698">
                  <c:v>9.0482631836042273</c:v>
                </c:pt>
                <c:pt idx="1699">
                  <c:v>9.028866761164327</c:v>
                </c:pt>
                <c:pt idx="1700">
                  <c:v>8.9426595854968269</c:v>
                </c:pt>
                <c:pt idx="1701">
                  <c:v>8.8133491712415584</c:v>
                </c:pt>
                <c:pt idx="1702">
                  <c:v>8.6926595444022183</c:v>
                </c:pt>
                <c:pt idx="1703">
                  <c:v>8.6129183085426479</c:v>
                </c:pt>
                <c:pt idx="1704">
                  <c:v>8.4900738340952984</c:v>
                </c:pt>
                <c:pt idx="1705">
                  <c:v>8.4211082332596874</c:v>
                </c:pt>
                <c:pt idx="1706">
                  <c:v>8.3887806296958676</c:v>
                </c:pt>
                <c:pt idx="1707">
                  <c:v>8.289642272904457</c:v>
                </c:pt>
                <c:pt idx="1708">
                  <c:v>8.2185218244608276</c:v>
                </c:pt>
                <c:pt idx="1709">
                  <c:v>8.1883497669969678</c:v>
                </c:pt>
                <c:pt idx="1710">
                  <c:v>8.087056562597537</c:v>
                </c:pt>
                <c:pt idx="1711">
                  <c:v>8.069814987765648</c:v>
                </c:pt>
                <c:pt idx="1712">
                  <c:v>7.9943841456140472</c:v>
                </c:pt>
                <c:pt idx="1713">
                  <c:v>7.9749877231741486</c:v>
                </c:pt>
                <c:pt idx="1714">
                  <c:v>7.8780049124826874</c:v>
                </c:pt>
                <c:pt idx="1715">
                  <c:v>7.8478321565268878</c:v>
                </c:pt>
                <c:pt idx="1716">
                  <c:v>7.8262801879870381</c:v>
                </c:pt>
                <c:pt idx="1717">
                  <c:v>7.8650737313587769</c:v>
                </c:pt>
                <c:pt idx="1718">
                  <c:v>7.832746127794957</c:v>
                </c:pt>
                <c:pt idx="1719">
                  <c:v>7.875849366382738</c:v>
                </c:pt>
                <c:pt idx="1720">
                  <c:v>7.9060221223385376</c:v>
                </c:pt>
                <c:pt idx="1721">
                  <c:v>7.875849366382738</c:v>
                </c:pt>
                <c:pt idx="1722">
                  <c:v>7.8930909412146182</c:v>
                </c:pt>
                <c:pt idx="1723">
                  <c:v>7.8542980963348086</c:v>
                </c:pt>
                <c:pt idx="1724">
                  <c:v>7.7939532829151474</c:v>
                </c:pt>
                <c:pt idx="1725">
                  <c:v>7.7680909206673174</c:v>
                </c:pt>
                <c:pt idx="1726">
                  <c:v>7.7745561619833072</c:v>
                </c:pt>
                <c:pt idx="1727">
                  <c:v>7.6538665351439779</c:v>
                </c:pt>
                <c:pt idx="1728">
                  <c:v>7.6474012938279881</c:v>
                </c:pt>
                <c:pt idx="1729">
                  <c:v>7.5978321154322774</c:v>
                </c:pt>
                <c:pt idx="1730">
                  <c:v>7.5331769083046485</c:v>
                </c:pt>
                <c:pt idx="1731">
                  <c:v>7.5073152445487477</c:v>
                </c:pt>
                <c:pt idx="1732">
                  <c:v>7.5439532418205371</c:v>
                </c:pt>
                <c:pt idx="1733">
                  <c:v>7.5417976957205877</c:v>
                </c:pt>
                <c:pt idx="1734">
                  <c:v>7.6258493252881276</c:v>
                </c:pt>
                <c:pt idx="1735">
                  <c:v>7.765935374567368</c:v>
                </c:pt>
                <c:pt idx="1736">
                  <c:v>7.8370565215029284</c:v>
                </c:pt>
                <c:pt idx="1737">
                  <c:v>7.9814529644901384</c:v>
                </c:pt>
                <c:pt idx="1738">
                  <c:v>8.1323153472852674</c:v>
                </c:pt>
                <c:pt idx="1739">
                  <c:v>8.289642272904457</c:v>
                </c:pt>
                <c:pt idx="1740">
                  <c:v>8.3801598422799284</c:v>
                </c:pt>
                <c:pt idx="1741">
                  <c:v>8.5245562852671384</c:v>
                </c:pt>
                <c:pt idx="1742">
                  <c:v>8.6711082743542978</c:v>
                </c:pt>
                <c:pt idx="1743">
                  <c:v>8.7961082949015985</c:v>
                </c:pt>
                <c:pt idx="1744">
                  <c:v>8.9383491917888573</c:v>
                </c:pt>
                <c:pt idx="1745">
                  <c:v>9.0633492123361581</c:v>
                </c:pt>
                <c:pt idx="1746">
                  <c:v>9.1344703592717185</c:v>
                </c:pt>
                <c:pt idx="1747">
                  <c:v>9.1646424167355871</c:v>
                </c:pt>
                <c:pt idx="1748">
                  <c:v>9.2357635636711475</c:v>
                </c:pt>
                <c:pt idx="1749">
                  <c:v>9.3004187707987871</c:v>
                </c:pt>
                <c:pt idx="1750">
                  <c:v>9.3542976444105275</c:v>
                </c:pt>
                <c:pt idx="1751">
                  <c:v>9.5741256280412976</c:v>
                </c:pt>
                <c:pt idx="1752">
                  <c:v>9.854297726599798</c:v>
                </c:pt>
                <c:pt idx="1753">
                  <c:v>10.153866946090098</c:v>
                </c:pt>
                <c:pt idx="1754">
                  <c:v>10.401711441084698</c:v>
                </c:pt>
                <c:pt idx="1755">
                  <c:v>10.737918657846798</c:v>
                </c:pt>
                <c:pt idx="1756">
                  <c:v>10.890935888249997</c:v>
                </c:pt>
                <c:pt idx="1757">
                  <c:v>11.009469968989398</c:v>
                </c:pt>
                <c:pt idx="1758">
                  <c:v>11.089211903340898</c:v>
                </c:pt>
                <c:pt idx="1759">
                  <c:v>11.244383981352097</c:v>
                </c:pt>
                <c:pt idx="1760">
                  <c:v>11.315504429795698</c:v>
                </c:pt>
                <c:pt idx="1761">
                  <c:v>11.509470051178598</c:v>
                </c:pt>
                <c:pt idx="1762">
                  <c:v>11.757315244665199</c:v>
                </c:pt>
                <c:pt idx="1763">
                  <c:v>12.046108130639597</c:v>
                </c:pt>
                <c:pt idx="1764">
                  <c:v>12.354297439053898</c:v>
                </c:pt>
                <c:pt idx="1765">
                  <c:v>12.673263080984098</c:v>
                </c:pt>
                <c:pt idx="1766">
                  <c:v>13.015935539062198</c:v>
                </c:pt>
                <c:pt idx="1767">
                  <c:v>13.324125545968498</c:v>
                </c:pt>
                <c:pt idx="1768">
                  <c:v>13.559038859839198</c:v>
                </c:pt>
                <c:pt idx="1769">
                  <c:v>13.701280455218397</c:v>
                </c:pt>
                <c:pt idx="1770">
                  <c:v>14.035332125880597</c:v>
                </c:pt>
                <c:pt idx="1771">
                  <c:v>14.354297767810797</c:v>
                </c:pt>
                <c:pt idx="1772">
                  <c:v>14.638780260077198</c:v>
                </c:pt>
                <c:pt idx="1773">
                  <c:v>15.015935867819097</c:v>
                </c:pt>
                <c:pt idx="1774">
                  <c:v>15.352142386089298</c:v>
                </c:pt>
                <c:pt idx="1775">
                  <c:v>15.569814823620097</c:v>
                </c:pt>
                <c:pt idx="1776">
                  <c:v>15.709900872899299</c:v>
                </c:pt>
                <c:pt idx="1777">
                  <c:v>15.819814864714699</c:v>
                </c:pt>
                <c:pt idx="1778">
                  <c:v>15.959900913993897</c:v>
                </c:pt>
                <c:pt idx="1779">
                  <c:v>16.112918144397096</c:v>
                </c:pt>
                <c:pt idx="1780">
                  <c:v>16.222832136212396</c:v>
                </c:pt>
                <c:pt idx="1781">
                  <c:v>16.341366915443796</c:v>
                </c:pt>
                <c:pt idx="1782">
                  <c:v>16.589211410438395</c:v>
                </c:pt>
                <c:pt idx="1783">
                  <c:v>16.787487425529296</c:v>
                </c:pt>
                <c:pt idx="1784">
                  <c:v>17.009470256768097</c:v>
                </c:pt>
                <c:pt idx="1785">
                  <c:v>17.117228702483494</c:v>
                </c:pt>
                <c:pt idx="1786">
                  <c:v>17.233607935614796</c:v>
                </c:pt>
                <c:pt idx="1787">
                  <c:v>17.160331941071295</c:v>
                </c:pt>
                <c:pt idx="1788">
                  <c:v>17.156022245855198</c:v>
                </c:pt>
                <c:pt idx="1789">
                  <c:v>17.209901119466995</c:v>
                </c:pt>
                <c:pt idx="1790">
                  <c:v>17.257314751762696</c:v>
                </c:pt>
                <c:pt idx="1791">
                  <c:v>17.250849510446695</c:v>
                </c:pt>
                <c:pt idx="1792">
                  <c:v>17.410331982165896</c:v>
                </c:pt>
                <c:pt idx="1793">
                  <c:v>17.466366401877597</c:v>
                </c:pt>
                <c:pt idx="1794">
                  <c:v>17.347832321138196</c:v>
                </c:pt>
                <c:pt idx="1795">
                  <c:v>17.375849530993996</c:v>
                </c:pt>
                <c:pt idx="1796">
                  <c:v>17.418952769581797</c:v>
                </c:pt>
                <c:pt idx="1797">
                  <c:v>17.354297562454196</c:v>
                </c:pt>
                <c:pt idx="1798">
                  <c:v>17.281021567910596</c:v>
                </c:pt>
                <c:pt idx="1799">
                  <c:v>17.442659585729697</c:v>
                </c:pt>
                <c:pt idx="1800">
                  <c:v>17.421108315681796</c:v>
                </c:pt>
                <c:pt idx="1801">
                  <c:v>17.332746292406195</c:v>
                </c:pt>
                <c:pt idx="1802">
                  <c:v>17.459901160561596</c:v>
                </c:pt>
                <c:pt idx="1803">
                  <c:v>17.528866761397197</c:v>
                </c:pt>
                <c:pt idx="1804">
                  <c:v>17.442659585729697</c:v>
                </c:pt>
                <c:pt idx="1805">
                  <c:v>17.438349192021697</c:v>
                </c:pt>
                <c:pt idx="1806">
                  <c:v>17.440504738121696</c:v>
                </c:pt>
                <c:pt idx="1807">
                  <c:v>17.270245932886596</c:v>
                </c:pt>
                <c:pt idx="1808">
                  <c:v>17.084901098919698</c:v>
                </c:pt>
                <c:pt idx="1809">
                  <c:v>17.071969917795695</c:v>
                </c:pt>
                <c:pt idx="1810">
                  <c:v>16.949125443348397</c:v>
                </c:pt>
                <c:pt idx="1811">
                  <c:v>16.899556264952697</c:v>
                </c:pt>
                <c:pt idx="1812">
                  <c:v>16.701280249861796</c:v>
                </c:pt>
                <c:pt idx="1813">
                  <c:v>16.610763378978294</c:v>
                </c:pt>
                <c:pt idx="1814">
                  <c:v>16.365073731591597</c:v>
                </c:pt>
                <c:pt idx="1815">
                  <c:v>16.149556141668896</c:v>
                </c:pt>
                <c:pt idx="1816">
                  <c:v>15.912487281698199</c:v>
                </c:pt>
                <c:pt idx="1817">
                  <c:v>15.787487261150899</c:v>
                </c:pt>
                <c:pt idx="1818">
                  <c:v>15.599987579575897</c:v>
                </c:pt>
                <c:pt idx="1819">
                  <c:v>15.416797593216897</c:v>
                </c:pt>
                <c:pt idx="1820">
                  <c:v>15.268090756521698</c:v>
                </c:pt>
                <c:pt idx="1821">
                  <c:v>15.069814741430898</c:v>
                </c:pt>
                <c:pt idx="1822">
                  <c:v>14.873694272439899</c:v>
                </c:pt>
                <c:pt idx="1823">
                  <c:v>14.649556593593097</c:v>
                </c:pt>
                <c:pt idx="1824">
                  <c:v>14.373694190250697</c:v>
                </c:pt>
                <c:pt idx="1825">
                  <c:v>14.091366545592297</c:v>
                </c:pt>
                <c:pt idx="1826">
                  <c:v>13.709901242634398</c:v>
                </c:pt>
                <c:pt idx="1827">
                  <c:v>13.449125566515798</c:v>
                </c:pt>
                <c:pt idx="1828">
                  <c:v>13.093521927313798</c:v>
                </c:pt>
                <c:pt idx="1829">
                  <c:v>12.858607914951097</c:v>
                </c:pt>
                <c:pt idx="1830">
                  <c:v>12.727142653087798</c:v>
                </c:pt>
                <c:pt idx="1831">
                  <c:v>12.765935497967599</c:v>
                </c:pt>
                <c:pt idx="1832">
                  <c:v>12.724987106987898</c:v>
                </c:pt>
                <c:pt idx="1833">
                  <c:v>12.824125463779298</c:v>
                </c:pt>
                <c:pt idx="1834">
                  <c:v>12.854297521243097</c:v>
                </c:pt>
                <c:pt idx="1835">
                  <c:v>12.875849489782997</c:v>
                </c:pt>
                <c:pt idx="1836">
                  <c:v>12.746539075527698</c:v>
                </c:pt>
                <c:pt idx="1837">
                  <c:v>12.574125422684698</c:v>
                </c:pt>
                <c:pt idx="1838">
                  <c:v>12.371539013885798</c:v>
                </c:pt>
                <c:pt idx="1839">
                  <c:v>12.153866576354998</c:v>
                </c:pt>
                <c:pt idx="1840">
                  <c:v>12.000849345951897</c:v>
                </c:pt>
                <c:pt idx="1841">
                  <c:v>12.091366915327297</c:v>
                </c:pt>
                <c:pt idx="1842">
                  <c:v>12.145245788939098</c:v>
                </c:pt>
                <c:pt idx="1843">
                  <c:v>12.199125361042798</c:v>
                </c:pt>
                <c:pt idx="1844">
                  <c:v>12.285332536710298</c:v>
                </c:pt>
                <c:pt idx="1845">
                  <c:v>12.330590622906097</c:v>
                </c:pt>
                <c:pt idx="1846">
                  <c:v>12.313349746566098</c:v>
                </c:pt>
                <c:pt idx="1847">
                  <c:v>12.309039352858099</c:v>
                </c:pt>
                <c:pt idx="1848">
                  <c:v>12.354297439053898</c:v>
                </c:pt>
                <c:pt idx="1849">
                  <c:v>12.406022163549597</c:v>
                </c:pt>
                <c:pt idx="1850">
                  <c:v>12.395245830033698</c:v>
                </c:pt>
                <c:pt idx="1851">
                  <c:v>12.263780568170398</c:v>
                </c:pt>
                <c:pt idx="1852">
                  <c:v>12.352142591445897</c:v>
                </c:pt>
                <c:pt idx="1853">
                  <c:v>12.231452964606598</c:v>
                </c:pt>
                <c:pt idx="1854">
                  <c:v>12.196970513434698</c:v>
                </c:pt>
                <c:pt idx="1855">
                  <c:v>12.179728938602798</c:v>
                </c:pt>
                <c:pt idx="1856">
                  <c:v>12.302573413050197</c:v>
                </c:pt>
                <c:pt idx="1857">
                  <c:v>12.240073752022498</c:v>
                </c:pt>
                <c:pt idx="1858">
                  <c:v>12.365073772569797</c:v>
                </c:pt>
                <c:pt idx="1859">
                  <c:v>12.401711769841597</c:v>
                </c:pt>
                <c:pt idx="1860">
                  <c:v>12.470677370677198</c:v>
                </c:pt>
                <c:pt idx="1861">
                  <c:v>12.442660160821397</c:v>
                </c:pt>
                <c:pt idx="1862">
                  <c:v>12.453435795845298</c:v>
                </c:pt>
                <c:pt idx="1863">
                  <c:v>12.410332557257597</c:v>
                </c:pt>
                <c:pt idx="1864">
                  <c:v>12.337056562713999</c:v>
                </c:pt>
                <c:pt idx="1865">
                  <c:v>12.207746148458698</c:v>
                </c:pt>
                <c:pt idx="1866">
                  <c:v>12.153866576354998</c:v>
                </c:pt>
                <c:pt idx="1867">
                  <c:v>11.987918164827997</c:v>
                </c:pt>
                <c:pt idx="1868">
                  <c:v>11.888780506528498</c:v>
                </c:pt>
                <c:pt idx="1869">
                  <c:v>11.834900934424798</c:v>
                </c:pt>
                <c:pt idx="1870">
                  <c:v>11.862918144280698</c:v>
                </c:pt>
                <c:pt idx="1871">
                  <c:v>11.830590540716798</c:v>
                </c:pt>
                <c:pt idx="1872">
                  <c:v>11.906022081360398</c:v>
                </c:pt>
                <c:pt idx="1873">
                  <c:v>11.873694477796498</c:v>
                </c:pt>
                <c:pt idx="1874">
                  <c:v>11.845677267940697</c:v>
                </c:pt>
                <c:pt idx="1875">
                  <c:v>11.787487302129097</c:v>
                </c:pt>
                <c:pt idx="1876">
                  <c:v>11.765936032081099</c:v>
                </c:pt>
                <c:pt idx="1877">
                  <c:v>11.699125278853497</c:v>
                </c:pt>
                <c:pt idx="1878">
                  <c:v>11.729298034809299</c:v>
                </c:pt>
                <c:pt idx="1879">
                  <c:v>11.714211307585497</c:v>
                </c:pt>
                <c:pt idx="1880">
                  <c:v>11.671108068997698</c:v>
                </c:pt>
                <c:pt idx="1881">
                  <c:v>11.619384042993998</c:v>
                </c:pt>
                <c:pt idx="1882">
                  <c:v>11.576280804406197</c:v>
                </c:pt>
                <c:pt idx="1883">
                  <c:v>11.567660016990198</c:v>
                </c:pt>
                <c:pt idx="1884">
                  <c:v>11.556883683474299</c:v>
                </c:pt>
                <c:pt idx="1885">
                  <c:v>11.569814864598298</c:v>
                </c:pt>
                <c:pt idx="1886">
                  <c:v>11.550418442158398</c:v>
                </c:pt>
                <c:pt idx="1887">
                  <c:v>11.462056418882797</c:v>
                </c:pt>
                <c:pt idx="1888">
                  <c:v>11.352142427067498</c:v>
                </c:pt>
                <c:pt idx="1889">
                  <c:v>11.246538828960098</c:v>
                </c:pt>
                <c:pt idx="1890">
                  <c:v>11.097831992264897</c:v>
                </c:pt>
                <c:pt idx="1891">
                  <c:v>10.893090735857998</c:v>
                </c:pt>
                <c:pt idx="1892">
                  <c:v>10.768090715310699</c:v>
                </c:pt>
                <c:pt idx="1893">
                  <c:v>10.634469907347498</c:v>
                </c:pt>
                <c:pt idx="1894">
                  <c:v>10.505159493092197</c:v>
                </c:pt>
                <c:pt idx="1895">
                  <c:v>10.397401047376798</c:v>
                </c:pt>
                <c:pt idx="1896">
                  <c:v>10.401711441084698</c:v>
                </c:pt>
                <c:pt idx="1897">
                  <c:v>10.397401047376798</c:v>
                </c:pt>
                <c:pt idx="1898">
                  <c:v>10.222832546925698</c:v>
                </c:pt>
                <c:pt idx="1899">
                  <c:v>10.181884155945898</c:v>
                </c:pt>
                <c:pt idx="1900">
                  <c:v>10.145246158674098</c:v>
                </c:pt>
                <c:pt idx="1901">
                  <c:v>9.9857629884630974</c:v>
                </c:pt>
                <c:pt idx="1902">
                  <c:v>9.8823149364555984</c:v>
                </c:pt>
                <c:pt idx="1903">
                  <c:v>9.8952461175794983</c:v>
                </c:pt>
                <c:pt idx="1904">
                  <c:v>9.7874876718640973</c:v>
                </c:pt>
                <c:pt idx="1905">
                  <c:v>9.7271428584443971</c:v>
                </c:pt>
                <c:pt idx="1906">
                  <c:v>9.7486941284923976</c:v>
                </c:pt>
                <c:pt idx="1907">
                  <c:v>9.7012804961965973</c:v>
                </c:pt>
                <c:pt idx="1908">
                  <c:v>9.6581772576087985</c:v>
                </c:pt>
                <c:pt idx="1909">
                  <c:v>9.6905048611726983</c:v>
                </c:pt>
                <c:pt idx="1910">
                  <c:v>9.6991256485885984</c:v>
                </c:pt>
                <c:pt idx="1911">
                  <c:v>9.6732632863407986</c:v>
                </c:pt>
                <c:pt idx="1912">
                  <c:v>9.6021428378970981</c:v>
                </c:pt>
                <c:pt idx="1913">
                  <c:v>9.6452460764848986</c:v>
                </c:pt>
                <c:pt idx="1914">
                  <c:v>9.6323148953609969</c:v>
                </c:pt>
                <c:pt idx="1915">
                  <c:v>9.5784360217492974</c:v>
                </c:pt>
                <c:pt idx="1916">
                  <c:v>9.5116252685216978</c:v>
                </c:pt>
                <c:pt idx="1917">
                  <c:v>9.5374876307694976</c:v>
                </c:pt>
                <c:pt idx="1918">
                  <c:v>9.4836080586657978</c:v>
                </c:pt>
                <c:pt idx="1919">
                  <c:v>9.507314874813698</c:v>
                </c:pt>
                <c:pt idx="1920">
                  <c:v>9.5353320846695979</c:v>
                </c:pt>
                <c:pt idx="1921">
                  <c:v>9.5396424783774982</c:v>
                </c:pt>
                <c:pt idx="1922">
                  <c:v>9.4922288460817974</c:v>
                </c:pt>
                <c:pt idx="1923">
                  <c:v>9.4534360012019985</c:v>
                </c:pt>
                <c:pt idx="1924">
                  <c:v>9.4060216704142974</c:v>
                </c:pt>
                <c:pt idx="1925">
                  <c:v>9.4297284865621975</c:v>
                </c:pt>
                <c:pt idx="1926">
                  <c:v>9.5482632657934978</c:v>
                </c:pt>
                <c:pt idx="1927">
                  <c:v>9.6754181339487975</c:v>
                </c:pt>
                <c:pt idx="1928">
                  <c:v>9.8090389419119983</c:v>
                </c:pt>
                <c:pt idx="1929">
                  <c:v>9.9275737211433981</c:v>
                </c:pt>
                <c:pt idx="1930">
                  <c:v>10.018090592026898</c:v>
                </c:pt>
                <c:pt idx="1931">
                  <c:v>10.164642581113998</c:v>
                </c:pt>
                <c:pt idx="1932">
                  <c:v>10.306884176493197</c:v>
                </c:pt>
                <c:pt idx="1933">
                  <c:v>10.459901406896398</c:v>
                </c:pt>
                <c:pt idx="1934">
                  <c:v>10.589211821151698</c:v>
                </c:pt>
                <c:pt idx="1935">
                  <c:v>10.707745901890998</c:v>
                </c:pt>
                <c:pt idx="1936">
                  <c:v>10.806884258682498</c:v>
                </c:pt>
                <c:pt idx="1937">
                  <c:v>11.041797572553198</c:v>
                </c:pt>
                <c:pt idx="1938">
                  <c:v>11.166797593100497</c:v>
                </c:pt>
                <c:pt idx="1939">
                  <c:v>11.326280763311598</c:v>
                </c:pt>
                <c:pt idx="1940">
                  <c:v>11.559039229574298</c:v>
                </c:pt>
                <c:pt idx="1941">
                  <c:v>11.714211307585497</c:v>
                </c:pt>
                <c:pt idx="1942">
                  <c:v>11.804728876960898</c:v>
                </c:pt>
                <c:pt idx="1943">
                  <c:v>12.041797736931597</c:v>
                </c:pt>
                <c:pt idx="1944">
                  <c:v>12.253004933146398</c:v>
                </c:pt>
                <c:pt idx="1945">
                  <c:v>12.356452985153897</c:v>
                </c:pt>
                <c:pt idx="1946">
                  <c:v>12.511625063165098</c:v>
                </c:pt>
                <c:pt idx="1947">
                  <c:v>12.638780629812297</c:v>
                </c:pt>
                <c:pt idx="1948">
                  <c:v>12.748694621627697</c:v>
                </c:pt>
                <c:pt idx="1949">
                  <c:v>12.772401437775597</c:v>
                </c:pt>
                <c:pt idx="1950">
                  <c:v>12.796108253923398</c:v>
                </c:pt>
                <c:pt idx="1951">
                  <c:v>12.916797880762799</c:v>
                </c:pt>
                <c:pt idx="1952">
                  <c:v>13.106453108437698</c:v>
                </c:pt>
                <c:pt idx="1953">
                  <c:v>13.246539157716898</c:v>
                </c:pt>
                <c:pt idx="1954">
                  <c:v>13.468521988955697</c:v>
                </c:pt>
                <c:pt idx="1955">
                  <c:v>13.845676898205598</c:v>
                </c:pt>
                <c:pt idx="1956">
                  <c:v>14.102142879108198</c:v>
                </c:pt>
                <c:pt idx="1957">
                  <c:v>14.332745799270898</c:v>
                </c:pt>
                <c:pt idx="1958">
                  <c:v>14.597832567589398</c:v>
                </c:pt>
                <c:pt idx="1959">
                  <c:v>14.934039085859597</c:v>
                </c:pt>
                <c:pt idx="1960">
                  <c:v>15.175418339538197</c:v>
                </c:pt>
                <c:pt idx="1961">
                  <c:v>15.453435590488697</c:v>
                </c:pt>
                <c:pt idx="1962">
                  <c:v>15.755159657586999</c:v>
                </c:pt>
                <c:pt idx="1963">
                  <c:v>16.121538931812996</c:v>
                </c:pt>
                <c:pt idx="1964">
                  <c:v>16.427573392619298</c:v>
                </c:pt>
                <c:pt idx="1965">
                  <c:v>16.755159821965496</c:v>
                </c:pt>
                <c:pt idx="1966">
                  <c:v>17.003004316960094</c:v>
                </c:pt>
                <c:pt idx="1967">
                  <c:v>17.309039476258395</c:v>
                </c:pt>
                <c:pt idx="1968">
                  <c:v>17.656021629552495</c:v>
                </c:pt>
                <c:pt idx="1969">
                  <c:v>17.955590849042796</c:v>
                </c:pt>
                <c:pt idx="1970">
                  <c:v>18.110763625545896</c:v>
                </c:pt>
                <c:pt idx="1971">
                  <c:v>18.390935724104395</c:v>
                </c:pt>
                <c:pt idx="1972">
                  <c:v>18.531021773383596</c:v>
                </c:pt>
                <c:pt idx="1973">
                  <c:v>18.565504923047396</c:v>
                </c:pt>
                <c:pt idx="1974">
                  <c:v>18.599987374219197</c:v>
                </c:pt>
                <c:pt idx="1975">
                  <c:v>18.757314998330397</c:v>
                </c:pt>
                <c:pt idx="1976">
                  <c:v>18.826280599165997</c:v>
                </c:pt>
                <c:pt idx="1977">
                  <c:v>18.914642622441495</c:v>
                </c:pt>
                <c:pt idx="1978">
                  <c:v>19.031021855572796</c:v>
                </c:pt>
                <c:pt idx="1979">
                  <c:v>19.177573844659996</c:v>
                </c:pt>
                <c:pt idx="1980">
                  <c:v>19.334901468771097</c:v>
                </c:pt>
                <c:pt idx="1981">
                  <c:v>19.561193995225896</c:v>
                </c:pt>
                <c:pt idx="1982">
                  <c:v>19.843521639884397</c:v>
                </c:pt>
                <c:pt idx="1983">
                  <c:v>20.000849263995494</c:v>
                </c:pt>
                <c:pt idx="1984">
                  <c:v>20.095677227078895</c:v>
                </c:pt>
                <c:pt idx="1985">
                  <c:v>20.203435672794296</c:v>
                </c:pt>
                <c:pt idx="1986">
                  <c:v>20.207746066502295</c:v>
                </c:pt>
                <c:pt idx="1987">
                  <c:v>20.194814885378396</c:v>
                </c:pt>
                <c:pt idx="1988">
                  <c:v>20.248694457482095</c:v>
                </c:pt>
                <c:pt idx="1989">
                  <c:v>20.214211307818296</c:v>
                </c:pt>
                <c:pt idx="1990">
                  <c:v>20.205590520402396</c:v>
                </c:pt>
                <c:pt idx="1991">
                  <c:v>20.334900934657597</c:v>
                </c:pt>
                <c:pt idx="1992">
                  <c:v>20.272401273629896</c:v>
                </c:pt>
                <c:pt idx="1993">
                  <c:v>20.244384063774095</c:v>
                </c:pt>
                <c:pt idx="1994">
                  <c:v>20.283176908653896</c:v>
                </c:pt>
                <c:pt idx="1995">
                  <c:v>20.220677247626195</c:v>
                </c:pt>
                <c:pt idx="1996">
                  <c:v>20.063349623515094</c:v>
                </c:pt>
                <c:pt idx="1997">
                  <c:v>20.138780465666695</c:v>
                </c:pt>
                <c:pt idx="1998">
                  <c:v>20.212056460210295</c:v>
                </c:pt>
                <c:pt idx="1999">
                  <c:v>20.259470092505996</c:v>
                </c:pt>
                <c:pt idx="2000">
                  <c:v>20.339211328365597</c:v>
                </c:pt>
                <c:pt idx="2001">
                  <c:v>20.522401314724597</c:v>
                </c:pt>
                <c:pt idx="2002">
                  <c:v>20.453435713888897</c:v>
                </c:pt>
                <c:pt idx="2003">
                  <c:v>20.248694457482095</c:v>
                </c:pt>
                <c:pt idx="2004">
                  <c:v>20.278866514945896</c:v>
                </c:pt>
                <c:pt idx="2005">
                  <c:v>20.184039250354395</c:v>
                </c:pt>
                <c:pt idx="2006">
                  <c:v>19.882315183256097</c:v>
                </c:pt>
                <c:pt idx="2007">
                  <c:v>19.843521639884397</c:v>
                </c:pt>
                <c:pt idx="2008">
                  <c:v>19.781021978856696</c:v>
                </c:pt>
                <c:pt idx="2009">
                  <c:v>19.591366751181695</c:v>
                </c:pt>
                <c:pt idx="2010">
                  <c:v>19.386625494774897</c:v>
                </c:pt>
                <c:pt idx="2011">
                  <c:v>19.237918658079696</c:v>
                </c:pt>
                <c:pt idx="2012">
                  <c:v>18.972832588253095</c:v>
                </c:pt>
                <c:pt idx="2013">
                  <c:v>18.735763029790498</c:v>
                </c:pt>
                <c:pt idx="2014">
                  <c:v>18.459901324939995</c:v>
                </c:pt>
                <c:pt idx="2015">
                  <c:v>18.233608099993297</c:v>
                </c:pt>
                <c:pt idx="2016">
                  <c:v>17.893091188015095</c:v>
                </c:pt>
                <c:pt idx="2017">
                  <c:v>17.390935559725996</c:v>
                </c:pt>
                <c:pt idx="2018">
                  <c:v>16.834901057824997</c:v>
                </c:pt>
                <c:pt idx="2019">
                  <c:v>16.365073731591597</c:v>
                </c:pt>
                <c:pt idx="2020">
                  <c:v>15.983608428633699</c:v>
                </c:pt>
                <c:pt idx="2021">
                  <c:v>15.535332372448197</c:v>
                </c:pt>
                <c:pt idx="2022">
                  <c:v>15.227142365541997</c:v>
                </c:pt>
                <c:pt idx="2023">
                  <c:v>15.005159534303198</c:v>
                </c:pt>
                <c:pt idx="2024">
                  <c:v>14.765935826724498</c:v>
                </c:pt>
                <c:pt idx="2025">
                  <c:v>14.414642581230497</c:v>
                </c:pt>
                <c:pt idx="2026">
                  <c:v>14.237918534679398</c:v>
                </c:pt>
                <c:pt idx="2027">
                  <c:v>14.207745778723599</c:v>
                </c:pt>
                <c:pt idx="2028">
                  <c:v>14.128004542864097</c:v>
                </c:pt>
                <c:pt idx="2029">
                  <c:v>14.024556490856599</c:v>
                </c:pt>
                <c:pt idx="2030">
                  <c:v>14.110762968032198</c:v>
                </c:pt>
                <c:pt idx="2031">
                  <c:v>14.250849715803298</c:v>
                </c:pt>
                <c:pt idx="2032">
                  <c:v>14.311194529222998</c:v>
                </c:pt>
                <c:pt idx="2033">
                  <c:v>14.543952995485698</c:v>
                </c:pt>
                <c:pt idx="2034">
                  <c:v>14.847831910192097</c:v>
                </c:pt>
                <c:pt idx="2035">
                  <c:v>15.005159534303198</c:v>
                </c:pt>
                <c:pt idx="2036">
                  <c:v>15.018090715427098</c:v>
                </c:pt>
                <c:pt idx="2037">
                  <c:v>15.134469948558499</c:v>
                </c:pt>
                <c:pt idx="2038">
                  <c:v>15.192659914370097</c:v>
                </c:pt>
                <c:pt idx="2039">
                  <c:v>15.168953098222298</c:v>
                </c:pt>
                <c:pt idx="2040">
                  <c:v>15.212056336809997</c:v>
                </c:pt>
                <c:pt idx="2041">
                  <c:v>15.321970328625397</c:v>
                </c:pt>
                <c:pt idx="2042">
                  <c:v>15.244383940373897</c:v>
                </c:pt>
                <c:pt idx="2043">
                  <c:v>15.207745943102097</c:v>
                </c:pt>
                <c:pt idx="2044">
                  <c:v>15.246539486473798</c:v>
                </c:pt>
                <c:pt idx="2045">
                  <c:v>15.207745943102097</c:v>
                </c:pt>
                <c:pt idx="2046">
                  <c:v>15.220677124225999</c:v>
                </c:pt>
                <c:pt idx="2047">
                  <c:v>15.268090756521698</c:v>
                </c:pt>
                <c:pt idx="2048">
                  <c:v>15.302573906185497</c:v>
                </c:pt>
                <c:pt idx="2049">
                  <c:v>15.231452759249898</c:v>
                </c:pt>
                <c:pt idx="2050">
                  <c:v>15.209901489201998</c:v>
                </c:pt>
                <c:pt idx="2051">
                  <c:v>15.186193974562197</c:v>
                </c:pt>
                <c:pt idx="2052">
                  <c:v>15.091366709970698</c:v>
                </c:pt>
                <c:pt idx="2053">
                  <c:v>14.994383899279198</c:v>
                </c:pt>
                <c:pt idx="2054">
                  <c:v>14.867229031123898</c:v>
                </c:pt>
                <c:pt idx="2055">
                  <c:v>14.765935826724498</c:v>
                </c:pt>
                <c:pt idx="2056">
                  <c:v>14.645246199885198</c:v>
                </c:pt>
                <c:pt idx="2057">
                  <c:v>14.606452656513397</c:v>
                </c:pt>
                <c:pt idx="2058">
                  <c:v>14.597832567589398</c:v>
                </c:pt>
                <c:pt idx="2059">
                  <c:v>14.632315018761298</c:v>
                </c:pt>
                <c:pt idx="2060">
                  <c:v>14.688349438472898</c:v>
                </c:pt>
                <c:pt idx="2061">
                  <c:v>14.770246220432497</c:v>
                </c:pt>
                <c:pt idx="2062">
                  <c:v>14.843522214976097</c:v>
                </c:pt>
                <c:pt idx="2063">
                  <c:v>14.824125094044197</c:v>
                </c:pt>
                <c:pt idx="2064">
                  <c:v>14.688349438472898</c:v>
                </c:pt>
                <c:pt idx="2065">
                  <c:v>14.584901386465498</c:v>
                </c:pt>
                <c:pt idx="2066">
                  <c:v>14.470677000942198</c:v>
                </c:pt>
                <c:pt idx="2067">
                  <c:v>14.393090612690598</c:v>
                </c:pt>
                <c:pt idx="2068">
                  <c:v>14.291798106783098</c:v>
                </c:pt>
                <c:pt idx="2069">
                  <c:v>14.382314977666597</c:v>
                </c:pt>
                <c:pt idx="2070">
                  <c:v>14.410332187522497</c:v>
                </c:pt>
                <c:pt idx="2071">
                  <c:v>14.354297767810797</c:v>
                </c:pt>
                <c:pt idx="2072">
                  <c:v>14.248694169703398</c:v>
                </c:pt>
                <c:pt idx="2073">
                  <c:v>14.235762988579499</c:v>
                </c:pt>
                <c:pt idx="2074">
                  <c:v>14.145246117695898</c:v>
                </c:pt>
                <c:pt idx="2075">
                  <c:v>14.099987333008198</c:v>
                </c:pt>
                <c:pt idx="2076">
                  <c:v>14.097832485400199</c:v>
                </c:pt>
                <c:pt idx="2077">
                  <c:v>14.134470482671997</c:v>
                </c:pt>
                <c:pt idx="2078">
                  <c:v>14.089211697984299</c:v>
                </c:pt>
                <c:pt idx="2079">
                  <c:v>13.987918493584798</c:v>
                </c:pt>
                <c:pt idx="2080">
                  <c:v>13.834901263181697</c:v>
                </c:pt>
                <c:pt idx="2081">
                  <c:v>13.651711276822697</c:v>
                </c:pt>
                <c:pt idx="2082">
                  <c:v>13.522401561059398</c:v>
                </c:pt>
                <c:pt idx="2083">
                  <c:v>13.481453170079599</c:v>
                </c:pt>
                <c:pt idx="2084">
                  <c:v>13.406021629436097</c:v>
                </c:pt>
                <c:pt idx="2085">
                  <c:v>13.380159965680198</c:v>
                </c:pt>
                <c:pt idx="2086">
                  <c:v>13.378004419580197</c:v>
                </c:pt>
                <c:pt idx="2087">
                  <c:v>13.207746312837097</c:v>
                </c:pt>
                <c:pt idx="2088">
                  <c:v>12.953435878034599</c:v>
                </c:pt>
                <c:pt idx="2089">
                  <c:v>12.873694642174998</c:v>
                </c:pt>
                <c:pt idx="2090">
                  <c:v>12.701280290839998</c:v>
                </c:pt>
                <c:pt idx="2091">
                  <c:v>12.584901057708597</c:v>
                </c:pt>
                <c:pt idx="2092">
                  <c:v>12.582746210100598</c:v>
                </c:pt>
                <c:pt idx="2093">
                  <c:v>12.554729000244798</c:v>
                </c:pt>
                <c:pt idx="2094">
                  <c:v>12.466366976969297</c:v>
                </c:pt>
                <c:pt idx="2095">
                  <c:v>12.390935436325698</c:v>
                </c:pt>
                <c:pt idx="2096">
                  <c:v>12.283176990610297</c:v>
                </c:pt>
                <c:pt idx="2097">
                  <c:v>12.136625001523099</c:v>
                </c:pt>
                <c:pt idx="2098">
                  <c:v>12.043953283031598</c:v>
                </c:pt>
                <c:pt idx="2099">
                  <c:v>11.927573351408297</c:v>
                </c:pt>
                <c:pt idx="2100">
                  <c:v>11.843521721840698</c:v>
                </c:pt>
                <c:pt idx="2101">
                  <c:v>11.748694457249197</c:v>
                </c:pt>
                <c:pt idx="2102">
                  <c:v>11.580591198114197</c:v>
                </c:pt>
                <c:pt idx="2103">
                  <c:v>11.490073628738697</c:v>
                </c:pt>
                <c:pt idx="2104">
                  <c:v>11.393090818047197</c:v>
                </c:pt>
                <c:pt idx="2105">
                  <c:v>11.311194036087699</c:v>
                </c:pt>
                <c:pt idx="2106">
                  <c:v>11.207745984080297</c:v>
                </c:pt>
                <c:pt idx="2107">
                  <c:v>11.201280742764297</c:v>
                </c:pt>
                <c:pt idx="2108">
                  <c:v>11.149556716760499</c:v>
                </c:pt>
                <c:pt idx="2109">
                  <c:v>11.067659934800998</c:v>
                </c:pt>
                <c:pt idx="2110">
                  <c:v>10.966366730401598</c:v>
                </c:pt>
                <c:pt idx="2111">
                  <c:v>10.940504368153798</c:v>
                </c:pt>
                <c:pt idx="2112">
                  <c:v>10.955591095377597</c:v>
                </c:pt>
                <c:pt idx="2113">
                  <c:v>10.895246281957998</c:v>
                </c:pt>
                <c:pt idx="2114">
                  <c:v>10.845677103562299</c:v>
                </c:pt>
                <c:pt idx="2115">
                  <c:v>10.806884258682498</c:v>
                </c:pt>
                <c:pt idx="2116">
                  <c:v>10.821970287414398</c:v>
                </c:pt>
                <c:pt idx="2117">
                  <c:v>10.731452718038899</c:v>
                </c:pt>
                <c:pt idx="2118">
                  <c:v>10.630159513639498</c:v>
                </c:pt>
                <c:pt idx="2119">
                  <c:v>10.610763091199598</c:v>
                </c:pt>
                <c:pt idx="2120">
                  <c:v>10.686194631843097</c:v>
                </c:pt>
                <c:pt idx="2121">
                  <c:v>10.606452697491598</c:v>
                </c:pt>
                <c:pt idx="2122">
                  <c:v>10.571970246319797</c:v>
                </c:pt>
                <c:pt idx="2123">
                  <c:v>10.546107884071997</c:v>
                </c:pt>
                <c:pt idx="2124">
                  <c:v>10.483608223044298</c:v>
                </c:pt>
                <c:pt idx="2125">
                  <c:v>10.362918596204898</c:v>
                </c:pt>
                <c:pt idx="2126">
                  <c:v>10.375849777328797</c:v>
                </c:pt>
                <c:pt idx="2127">
                  <c:v>10.414642622208698</c:v>
                </c:pt>
                <c:pt idx="2128">
                  <c:v>10.569814700219798</c:v>
                </c:pt>
                <c:pt idx="2129">
                  <c:v>10.703435508183098</c:v>
                </c:pt>
                <c:pt idx="2130">
                  <c:v>10.789642683850598</c:v>
                </c:pt>
                <c:pt idx="2131">
                  <c:v>10.934039126837797</c:v>
                </c:pt>
                <c:pt idx="2132">
                  <c:v>11.093521598556897</c:v>
                </c:pt>
                <c:pt idx="2133">
                  <c:v>11.188349561640397</c:v>
                </c:pt>
                <c:pt idx="2134">
                  <c:v>11.207745984080297</c:v>
                </c:pt>
                <c:pt idx="2135">
                  <c:v>11.317659975895598</c:v>
                </c:pt>
                <c:pt idx="2136">
                  <c:v>11.358608366875398</c:v>
                </c:pt>
                <c:pt idx="2137">
                  <c:v>11.451280783858898</c:v>
                </c:pt>
                <c:pt idx="2138">
                  <c:v>11.591366833138098</c:v>
                </c:pt>
                <c:pt idx="2139">
                  <c:v>11.882315265212497</c:v>
                </c:pt>
                <c:pt idx="2140">
                  <c:v>12.039642889323598</c:v>
                </c:pt>
                <c:pt idx="2141">
                  <c:v>12.147401335038998</c:v>
                </c:pt>
                <c:pt idx="2142">
                  <c:v>12.248694539438498</c:v>
                </c:pt>
                <c:pt idx="2143">
                  <c:v>12.337056562713999</c:v>
                </c:pt>
                <c:pt idx="2144">
                  <c:v>12.330590622906097</c:v>
                </c:pt>
                <c:pt idx="2145">
                  <c:v>12.453435795845298</c:v>
                </c:pt>
                <c:pt idx="2146">
                  <c:v>12.716367018063897</c:v>
                </c:pt>
                <c:pt idx="2147">
                  <c:v>12.858607914951097</c:v>
                </c:pt>
                <c:pt idx="2148">
                  <c:v>12.925418668178697</c:v>
                </c:pt>
                <c:pt idx="2149">
                  <c:v>13.106453108437698</c:v>
                </c:pt>
                <c:pt idx="2150">
                  <c:v>13.274556367572798</c:v>
                </c:pt>
                <c:pt idx="2151">
                  <c:v>13.384470359388198</c:v>
                </c:pt>
                <c:pt idx="2152">
                  <c:v>13.524556408667397</c:v>
                </c:pt>
                <c:pt idx="2153">
                  <c:v>13.712056090242397</c:v>
                </c:pt>
                <c:pt idx="2154">
                  <c:v>13.841366504497698</c:v>
                </c:pt>
                <c:pt idx="2155">
                  <c:v>13.949125648704998</c:v>
                </c:pt>
                <c:pt idx="2156">
                  <c:v>14.033177278272598</c:v>
                </c:pt>
                <c:pt idx="2157">
                  <c:v>14.132314936571998</c:v>
                </c:pt>
                <c:pt idx="2158">
                  <c:v>14.257314957119299</c:v>
                </c:pt>
                <c:pt idx="2159">
                  <c:v>14.423263368646397</c:v>
                </c:pt>
                <c:pt idx="2160">
                  <c:v>14.718522194428697</c:v>
                </c:pt>
                <c:pt idx="2161">
                  <c:v>14.908177422103698</c:v>
                </c:pt>
                <c:pt idx="2162">
                  <c:v>15.192659914370097</c:v>
                </c:pt>
                <c:pt idx="2163">
                  <c:v>15.509470010200397</c:v>
                </c:pt>
                <c:pt idx="2164">
                  <c:v>15.882315224234299</c:v>
                </c:pt>
                <c:pt idx="2165">
                  <c:v>16.097832115665096</c:v>
                </c:pt>
                <c:pt idx="2166">
                  <c:v>16.347832156759697</c:v>
                </c:pt>
                <c:pt idx="2167">
                  <c:v>16.563349746682498</c:v>
                </c:pt>
                <c:pt idx="2168">
                  <c:v>16.826280270409097</c:v>
                </c:pt>
                <c:pt idx="2169">
                  <c:v>17.028866679207997</c:v>
                </c:pt>
                <c:pt idx="2170">
                  <c:v>17.306883930158396</c:v>
                </c:pt>
                <c:pt idx="2171">
                  <c:v>17.759470380051894</c:v>
                </c:pt>
                <c:pt idx="2172">
                  <c:v>18.106453231837897</c:v>
                </c:pt>
                <c:pt idx="2173">
                  <c:v>18.296107761020995</c:v>
                </c:pt>
                <c:pt idx="2174">
                  <c:v>18.565504923047396</c:v>
                </c:pt>
                <c:pt idx="2175">
                  <c:v>18.744383817206398</c:v>
                </c:pt>
                <c:pt idx="2176">
                  <c:v>18.809039024334098</c:v>
                </c:pt>
                <c:pt idx="2177">
                  <c:v>18.994383858301095</c:v>
                </c:pt>
                <c:pt idx="2178">
                  <c:v>19.209901448223796</c:v>
                </c:pt>
                <c:pt idx="2179">
                  <c:v>19.401711523506798</c:v>
                </c:pt>
                <c:pt idx="2180">
                  <c:v>19.524556696446098</c:v>
                </c:pt>
                <c:pt idx="2181">
                  <c:v>19.643090777185495</c:v>
                </c:pt>
                <c:pt idx="2182">
                  <c:v>19.781021978856696</c:v>
                </c:pt>
                <c:pt idx="2183">
                  <c:v>19.914642786819897</c:v>
                </c:pt>
                <c:pt idx="2184">
                  <c:v>19.940504450575794</c:v>
                </c:pt>
                <c:pt idx="2185">
                  <c:v>20.106452862102895</c:v>
                </c:pt>
                <c:pt idx="2186">
                  <c:v>20.201280825186295</c:v>
                </c:pt>
                <c:pt idx="2187">
                  <c:v>20.102142468394895</c:v>
                </c:pt>
                <c:pt idx="2188">
                  <c:v>20.078435652246995</c:v>
                </c:pt>
                <c:pt idx="2189">
                  <c:v>20.177573310546496</c:v>
                </c:pt>
                <c:pt idx="2190">
                  <c:v>20.220677247626195</c:v>
                </c:pt>
                <c:pt idx="2191">
                  <c:v>20.231452882650196</c:v>
                </c:pt>
                <c:pt idx="2192">
                  <c:v>20.462056501304897</c:v>
                </c:pt>
                <c:pt idx="2193">
                  <c:v>20.647401335271898</c:v>
                </c:pt>
                <c:pt idx="2194">
                  <c:v>20.599987702976097</c:v>
                </c:pt>
                <c:pt idx="2195">
                  <c:v>20.524556162332598</c:v>
                </c:pt>
                <c:pt idx="2196">
                  <c:v>20.759470174695196</c:v>
                </c:pt>
                <c:pt idx="2197">
                  <c:v>20.972832218518096</c:v>
                </c:pt>
                <c:pt idx="2198">
                  <c:v>21.078435816625497</c:v>
                </c:pt>
                <c:pt idx="2199">
                  <c:v>21.244384228152494</c:v>
                </c:pt>
                <c:pt idx="2200">
                  <c:v>21.302573495472295</c:v>
                </c:pt>
                <c:pt idx="2201">
                  <c:v>21.222832259612694</c:v>
                </c:pt>
                <c:pt idx="2202">
                  <c:v>21.071969876817494</c:v>
                </c:pt>
                <c:pt idx="2203">
                  <c:v>21.095677391457397</c:v>
                </c:pt>
                <c:pt idx="2204">
                  <c:v>21.186194262340894</c:v>
                </c:pt>
                <c:pt idx="2205">
                  <c:v>21.362918308891896</c:v>
                </c:pt>
                <c:pt idx="2206">
                  <c:v>21.505159904271096</c:v>
                </c:pt>
                <c:pt idx="2207">
                  <c:v>21.574125505106696</c:v>
                </c:pt>
                <c:pt idx="2208">
                  <c:v>21.518091085394996</c:v>
                </c:pt>
                <c:pt idx="2209">
                  <c:v>21.416797880995595</c:v>
                </c:pt>
                <c:pt idx="2210">
                  <c:v>21.298263101764295</c:v>
                </c:pt>
                <c:pt idx="2211">
                  <c:v>21.082746210333397</c:v>
                </c:pt>
                <c:pt idx="2212">
                  <c:v>20.981453005933997</c:v>
                </c:pt>
                <c:pt idx="2213">
                  <c:v>20.983607853541997</c:v>
                </c:pt>
                <c:pt idx="2214">
                  <c:v>21.005159822081897</c:v>
                </c:pt>
                <c:pt idx="2215">
                  <c:v>20.878004953926595</c:v>
                </c:pt>
                <c:pt idx="2216">
                  <c:v>20.781022143235095</c:v>
                </c:pt>
                <c:pt idx="2217">
                  <c:v>20.841366956654795</c:v>
                </c:pt>
                <c:pt idx="2218">
                  <c:v>20.645245789171895</c:v>
                </c:pt>
                <c:pt idx="2219">
                  <c:v>20.328435693341596</c:v>
                </c:pt>
                <c:pt idx="2220">
                  <c:v>20.371538931929397</c:v>
                </c:pt>
                <c:pt idx="2221">
                  <c:v>20.130159678250795</c:v>
                </c:pt>
                <c:pt idx="2222">
                  <c:v>19.632315142161495</c:v>
                </c:pt>
                <c:pt idx="2223">
                  <c:v>19.403867069606697</c:v>
                </c:pt>
                <c:pt idx="2224">
                  <c:v>19.270246261643496</c:v>
                </c:pt>
                <c:pt idx="2225">
                  <c:v>18.873694231461695</c:v>
                </c:pt>
                <c:pt idx="2226">
                  <c:v>18.679728610078797</c:v>
                </c:pt>
                <c:pt idx="2227">
                  <c:v>18.496539322211795</c:v>
                </c:pt>
                <c:pt idx="2228">
                  <c:v>18.248694128725194</c:v>
                </c:pt>
                <c:pt idx="2229">
                  <c:v>18.031021691194397</c:v>
                </c:pt>
                <c:pt idx="2230">
                  <c:v>17.946970061626896</c:v>
                </c:pt>
                <c:pt idx="2231">
                  <c:v>17.841366463519496</c:v>
                </c:pt>
                <c:pt idx="2232">
                  <c:v>17.656021629552495</c:v>
                </c:pt>
                <c:pt idx="2233">
                  <c:v>17.446969979437696</c:v>
                </c:pt>
                <c:pt idx="2234">
                  <c:v>17.293952749034496</c:v>
                </c:pt>
                <c:pt idx="2235">
                  <c:v>17.009470256768097</c:v>
                </c:pt>
                <c:pt idx="2236">
                  <c:v>16.783177031821296</c:v>
                </c:pt>
                <c:pt idx="2237">
                  <c:v>16.804729000361196</c:v>
                </c:pt>
                <c:pt idx="2238">
                  <c:v>16.845677391340896</c:v>
                </c:pt>
                <c:pt idx="2239">
                  <c:v>16.781022184213295</c:v>
                </c:pt>
                <c:pt idx="2240">
                  <c:v>16.602142591562295</c:v>
                </c:pt>
                <c:pt idx="2241">
                  <c:v>16.559039352974494</c:v>
                </c:pt>
                <c:pt idx="2242">
                  <c:v>16.401711728863397</c:v>
                </c:pt>
                <c:pt idx="2243">
                  <c:v>16.268090920900196</c:v>
                </c:pt>
                <c:pt idx="2244">
                  <c:v>16.244384104752296</c:v>
                </c:pt>
                <c:pt idx="2245">
                  <c:v>16.330590581927897</c:v>
                </c:pt>
                <c:pt idx="2246">
                  <c:v>16.339211369343797</c:v>
                </c:pt>
                <c:pt idx="2247">
                  <c:v>16.265935374800197</c:v>
                </c:pt>
                <c:pt idx="2248">
                  <c:v>16.099987661765095</c:v>
                </c:pt>
                <c:pt idx="2249">
                  <c:v>16.007315244781594</c:v>
                </c:pt>
                <c:pt idx="2250">
                  <c:v>16.076280845617195</c:v>
                </c:pt>
                <c:pt idx="2251">
                  <c:v>16.168953262600695</c:v>
                </c:pt>
                <c:pt idx="2252">
                  <c:v>16.171108110208696</c:v>
                </c:pt>
                <c:pt idx="2253">
                  <c:v>16.360763337883697</c:v>
                </c:pt>
                <c:pt idx="2254">
                  <c:v>16.337056521735796</c:v>
                </c:pt>
                <c:pt idx="2255">
                  <c:v>16.231452923628396</c:v>
                </c:pt>
                <c:pt idx="2256">
                  <c:v>16.063349664493295</c:v>
                </c:pt>
                <c:pt idx="2257">
                  <c:v>16.009470092389595</c:v>
                </c:pt>
                <c:pt idx="2258">
                  <c:v>15.867228497010396</c:v>
                </c:pt>
                <c:pt idx="2259">
                  <c:v>15.944814885261996</c:v>
                </c:pt>
                <c:pt idx="2260">
                  <c:v>15.791797654858799</c:v>
                </c:pt>
                <c:pt idx="2261">
                  <c:v>15.746538870171099</c:v>
                </c:pt>
                <c:pt idx="2262">
                  <c:v>15.847832074570499</c:v>
                </c:pt>
                <c:pt idx="2263">
                  <c:v>15.957746066385896</c:v>
                </c:pt>
                <c:pt idx="2264">
                  <c:v>15.847832074570499</c:v>
                </c:pt>
                <c:pt idx="2265">
                  <c:v>15.884470071842296</c:v>
                </c:pt>
                <c:pt idx="2266">
                  <c:v>15.781022019834898</c:v>
                </c:pt>
                <c:pt idx="2267">
                  <c:v>15.673263574119398</c:v>
                </c:pt>
                <c:pt idx="2268">
                  <c:v>15.546108007472197</c:v>
                </c:pt>
                <c:pt idx="2269">
                  <c:v>15.406021958192996</c:v>
                </c:pt>
                <c:pt idx="2270">
                  <c:v>15.334901509749297</c:v>
                </c:pt>
                <c:pt idx="2271">
                  <c:v>15.326280722333397</c:v>
                </c:pt>
                <c:pt idx="2272">
                  <c:v>15.171107945830297</c:v>
                </c:pt>
                <c:pt idx="2273">
                  <c:v>15.009469928011198</c:v>
                </c:pt>
                <c:pt idx="2274">
                  <c:v>14.893090694879797</c:v>
                </c:pt>
                <c:pt idx="2275">
                  <c:v>14.899556634687698</c:v>
                </c:pt>
                <c:pt idx="2276">
                  <c:v>14.886625453563799</c:v>
                </c:pt>
                <c:pt idx="2277">
                  <c:v>14.869383878731897</c:v>
                </c:pt>
                <c:pt idx="2278">
                  <c:v>14.813349459020198</c:v>
                </c:pt>
                <c:pt idx="2279">
                  <c:v>14.841366668876098</c:v>
                </c:pt>
                <c:pt idx="2280">
                  <c:v>14.722832588136697</c:v>
                </c:pt>
                <c:pt idx="2281">
                  <c:v>14.677573803448997</c:v>
                </c:pt>
                <c:pt idx="2282">
                  <c:v>14.606452656513397</c:v>
                </c:pt>
                <c:pt idx="2283">
                  <c:v>14.539642601777798</c:v>
                </c:pt>
                <c:pt idx="2284">
                  <c:v>14.457745819818198</c:v>
                </c:pt>
                <c:pt idx="2285">
                  <c:v>14.462056213526198</c:v>
                </c:pt>
                <c:pt idx="2286">
                  <c:v>14.395246158790597</c:v>
                </c:pt>
                <c:pt idx="2287">
                  <c:v>14.421107822546498</c:v>
                </c:pt>
                <c:pt idx="2288">
                  <c:v>14.434039003670398</c:v>
                </c:pt>
                <c:pt idx="2289">
                  <c:v>14.412487733622397</c:v>
                </c:pt>
                <c:pt idx="2290">
                  <c:v>14.356452615418798</c:v>
                </c:pt>
                <c:pt idx="2291">
                  <c:v>14.110762968032198</c:v>
                </c:pt>
                <c:pt idx="2292">
                  <c:v>13.925418134065199</c:v>
                </c:pt>
                <c:pt idx="2293">
                  <c:v>13.668952851654598</c:v>
                </c:pt>
                <c:pt idx="2294">
                  <c:v>13.421108356659898</c:v>
                </c:pt>
                <c:pt idx="2295">
                  <c:v>13.209901160445197</c:v>
                </c:pt>
                <c:pt idx="2296">
                  <c:v>13.253004399032898</c:v>
                </c:pt>
                <c:pt idx="2297">
                  <c:v>13.220676795469098</c:v>
                </c:pt>
                <c:pt idx="2298">
                  <c:v>13.199125525421199</c:v>
                </c:pt>
                <c:pt idx="2299">
                  <c:v>13.212056706545098</c:v>
                </c:pt>
                <c:pt idx="2300">
                  <c:v>13.250849551424897</c:v>
                </c:pt>
                <c:pt idx="2301">
                  <c:v>13.184038798197298</c:v>
                </c:pt>
                <c:pt idx="2302">
                  <c:v>13.117228743461698</c:v>
                </c:pt>
                <c:pt idx="2303">
                  <c:v>13.112918349753699</c:v>
                </c:pt>
                <c:pt idx="2304">
                  <c:v>13.061194323749998</c:v>
                </c:pt>
                <c:pt idx="2305">
                  <c:v>12.873694642174998</c:v>
                </c:pt>
                <c:pt idx="2306">
                  <c:v>12.753004316843699</c:v>
                </c:pt>
                <c:pt idx="2307">
                  <c:v>12.636625083712397</c:v>
                </c:pt>
                <c:pt idx="2308">
                  <c:v>12.479297459601197</c:v>
                </c:pt>
                <c:pt idx="2309">
                  <c:v>12.302573413050197</c:v>
                </c:pt>
                <c:pt idx="2310">
                  <c:v>12.207746148458698</c:v>
                </c:pt>
                <c:pt idx="2311">
                  <c:v>12.153866576354998</c:v>
                </c:pt>
                <c:pt idx="2312">
                  <c:v>11.959900954972097</c:v>
                </c:pt>
                <c:pt idx="2313">
                  <c:v>11.837056480524797</c:v>
                </c:pt>
                <c:pt idx="2314">
                  <c:v>11.809039270668897</c:v>
                </c:pt>
                <c:pt idx="2315">
                  <c:v>11.705590520169498</c:v>
                </c:pt>
                <c:pt idx="2316">
                  <c:v>11.533176867326498</c:v>
                </c:pt>
                <c:pt idx="2317">
                  <c:v>11.528866473618498</c:v>
                </c:pt>
                <c:pt idx="2318">
                  <c:v>11.541797654742398</c:v>
                </c:pt>
                <c:pt idx="2319">
                  <c:v>11.453435631466897</c:v>
                </c:pt>
                <c:pt idx="2320">
                  <c:v>11.408176846779197</c:v>
                </c:pt>
                <c:pt idx="2321">
                  <c:v>11.384470030631297</c:v>
                </c:pt>
                <c:pt idx="2322">
                  <c:v>11.328435610919598</c:v>
                </c:pt>
                <c:pt idx="2323">
                  <c:v>11.222832012812198</c:v>
                </c:pt>
                <c:pt idx="2324">
                  <c:v>11.164642745492499</c:v>
                </c:pt>
                <c:pt idx="2325">
                  <c:v>11.117229113196698</c:v>
                </c:pt>
                <c:pt idx="2326">
                  <c:v>11.046107966261198</c:v>
                </c:pt>
                <c:pt idx="2327">
                  <c:v>10.931884279229799</c:v>
                </c:pt>
                <c:pt idx="2328">
                  <c:v>10.837056316146297</c:v>
                </c:pt>
                <c:pt idx="2329">
                  <c:v>10.824125135022397</c:v>
                </c:pt>
                <c:pt idx="2330">
                  <c:v>10.772401109018698</c:v>
                </c:pt>
                <c:pt idx="2331">
                  <c:v>10.778867048826598</c:v>
                </c:pt>
                <c:pt idx="2332">
                  <c:v>10.843521557462298</c:v>
                </c:pt>
                <c:pt idx="2333">
                  <c:v>10.934039126837797</c:v>
                </c:pt>
                <c:pt idx="2334">
                  <c:v>10.972831971717598</c:v>
                </c:pt>
                <c:pt idx="2335">
                  <c:v>10.974987517817498</c:v>
                </c:pt>
                <c:pt idx="2336">
                  <c:v>10.912487158297898</c:v>
                </c:pt>
                <c:pt idx="2337">
                  <c:v>10.862918678394097</c:v>
                </c:pt>
                <c:pt idx="2338">
                  <c:v>10.798263471266498</c:v>
                </c:pt>
                <c:pt idx="2339">
                  <c:v>10.692659873159098</c:v>
                </c:pt>
                <c:pt idx="2340">
                  <c:v>10.630159513639498</c:v>
                </c:pt>
                <c:pt idx="2341">
                  <c:v>10.720677083014998</c:v>
                </c:pt>
                <c:pt idx="2342">
                  <c:v>10.701280660575097</c:v>
                </c:pt>
                <c:pt idx="2343">
                  <c:v>10.742229051554798</c:v>
                </c:pt>
                <c:pt idx="2344">
                  <c:v>10.880159554734098</c:v>
                </c:pt>
                <c:pt idx="2345">
                  <c:v>11.117229113196698</c:v>
                </c:pt>
                <c:pt idx="2346">
                  <c:v>11.179728774224397</c:v>
                </c:pt>
                <c:pt idx="2347">
                  <c:v>11.298263553455698</c:v>
                </c:pt>
                <c:pt idx="2348">
                  <c:v>11.399556059363197</c:v>
                </c:pt>
                <c:pt idx="2349">
                  <c:v>11.470677206298797</c:v>
                </c:pt>
                <c:pt idx="2350">
                  <c:v>11.466366812590797</c:v>
                </c:pt>
                <c:pt idx="2351">
                  <c:v>11.561194077182298</c:v>
                </c:pt>
                <c:pt idx="2352">
                  <c:v>11.666797675289697</c:v>
                </c:pt>
                <c:pt idx="2353">
                  <c:v>11.824125299400798</c:v>
                </c:pt>
                <c:pt idx="2354">
                  <c:v>11.942660078632198</c:v>
                </c:pt>
                <c:pt idx="2355">
                  <c:v>12.052573371955598</c:v>
                </c:pt>
                <c:pt idx="2356">
                  <c:v>12.171108151186898</c:v>
                </c:pt>
                <c:pt idx="2357">
                  <c:v>12.233607812214597</c:v>
                </c:pt>
                <c:pt idx="2358">
                  <c:v>12.244384145730498</c:v>
                </c:pt>
                <c:pt idx="2359">
                  <c:v>12.324125381590099</c:v>
                </c:pt>
                <c:pt idx="2360">
                  <c:v>12.395245830033698</c:v>
                </c:pt>
                <c:pt idx="2361">
                  <c:v>12.274556203194397</c:v>
                </c:pt>
                <c:pt idx="2362">
                  <c:v>12.309039352858099</c:v>
                </c:pt>
                <c:pt idx="2363">
                  <c:v>12.369384166277797</c:v>
                </c:pt>
                <c:pt idx="2364">
                  <c:v>12.328435775297997</c:v>
                </c:pt>
                <c:pt idx="2365">
                  <c:v>12.328435775297997</c:v>
                </c:pt>
                <c:pt idx="2366">
                  <c:v>12.487918247017198</c:v>
                </c:pt>
                <c:pt idx="2367">
                  <c:v>12.550418606536798</c:v>
                </c:pt>
                <c:pt idx="2368">
                  <c:v>12.750849469235698</c:v>
                </c:pt>
                <c:pt idx="2369">
                  <c:v>12.750849469235698</c:v>
                </c:pt>
                <c:pt idx="2370">
                  <c:v>12.910331940954798</c:v>
                </c:pt>
                <c:pt idx="2371">
                  <c:v>13.205590766737197</c:v>
                </c:pt>
                <c:pt idx="2372">
                  <c:v>13.569815193355097</c:v>
                </c:pt>
                <c:pt idx="2373">
                  <c:v>13.746539239906198</c:v>
                </c:pt>
                <c:pt idx="2374">
                  <c:v>14.222832505947498</c:v>
                </c:pt>
                <c:pt idx="2375">
                  <c:v>14.565504964025598</c:v>
                </c:pt>
                <c:pt idx="2376">
                  <c:v>14.744383858184598</c:v>
                </c:pt>
                <c:pt idx="2377">
                  <c:v>15.024556655235097</c:v>
                </c:pt>
                <c:pt idx="2378">
                  <c:v>15.362918719605197</c:v>
                </c:pt>
                <c:pt idx="2379">
                  <c:v>15.578435611035998</c:v>
                </c:pt>
                <c:pt idx="2380">
                  <c:v>15.897401252966199</c:v>
                </c:pt>
                <c:pt idx="2381">
                  <c:v>16.261625679584196</c:v>
                </c:pt>
                <c:pt idx="2382">
                  <c:v>16.468521783599098</c:v>
                </c:pt>
                <c:pt idx="2383">
                  <c:v>16.694815008545795</c:v>
                </c:pt>
                <c:pt idx="2384">
                  <c:v>16.964211472080297</c:v>
                </c:pt>
                <c:pt idx="2385">
                  <c:v>17.074125463895697</c:v>
                </c:pt>
                <c:pt idx="2386">
                  <c:v>17.186194303319095</c:v>
                </c:pt>
                <c:pt idx="2387">
                  <c:v>17.464211554269497</c:v>
                </c:pt>
                <c:pt idx="2388">
                  <c:v>17.567659606276997</c:v>
                </c:pt>
                <c:pt idx="2389">
                  <c:v>17.776711256391796</c:v>
                </c:pt>
                <c:pt idx="2390">
                  <c:v>18.067659688466197</c:v>
                </c:pt>
                <c:pt idx="2391">
                  <c:v>18.358608120540595</c:v>
                </c:pt>
                <c:pt idx="2392">
                  <c:v>18.582745799387396</c:v>
                </c:pt>
                <c:pt idx="2393">
                  <c:v>18.979297829569095</c:v>
                </c:pt>
                <c:pt idx="2394">
                  <c:v>19.119383878848396</c:v>
                </c:pt>
                <c:pt idx="2395">
                  <c:v>19.231452718271797</c:v>
                </c:pt>
                <c:pt idx="2396">
                  <c:v>19.291797531691397</c:v>
                </c:pt>
                <c:pt idx="2397">
                  <c:v>19.237918658079696</c:v>
                </c:pt>
                <c:pt idx="2398">
                  <c:v>19.147401088704196</c:v>
                </c:pt>
                <c:pt idx="2399">
                  <c:v>19.242229051787596</c:v>
                </c:pt>
                <c:pt idx="2400">
                  <c:v>19.276711502959497</c:v>
                </c:pt>
                <c:pt idx="2401">
                  <c:v>19.343521557695095</c:v>
                </c:pt>
                <c:pt idx="2402">
                  <c:v>19.515935909030095</c:v>
                </c:pt>
                <c:pt idx="2403">
                  <c:v>19.699125196897096</c:v>
                </c:pt>
                <c:pt idx="2404">
                  <c:v>19.817659976128496</c:v>
                </c:pt>
                <c:pt idx="2405">
                  <c:v>19.854297973400296</c:v>
                </c:pt>
                <c:pt idx="2406">
                  <c:v>19.869384002132197</c:v>
                </c:pt>
                <c:pt idx="2407">
                  <c:v>19.724987559144996</c:v>
                </c:pt>
                <c:pt idx="2408">
                  <c:v>19.492229092882297</c:v>
                </c:pt>
                <c:pt idx="2409">
                  <c:v>19.425418339654694</c:v>
                </c:pt>
                <c:pt idx="2410">
                  <c:v>19.479297911758295</c:v>
                </c:pt>
                <c:pt idx="2411">
                  <c:v>19.574125176349796</c:v>
                </c:pt>
                <c:pt idx="2412">
                  <c:v>19.759470010316797</c:v>
                </c:pt>
                <c:pt idx="2413">
                  <c:v>20.147401253082595</c:v>
                </c:pt>
                <c:pt idx="2414">
                  <c:v>20.293953242169795</c:v>
                </c:pt>
                <c:pt idx="2415">
                  <c:v>20.373694478029396</c:v>
                </c:pt>
                <c:pt idx="2416">
                  <c:v>20.418953262717096</c:v>
                </c:pt>
                <c:pt idx="2417">
                  <c:v>20.453435713888897</c:v>
                </c:pt>
                <c:pt idx="2418">
                  <c:v>20.367228538221497</c:v>
                </c:pt>
                <c:pt idx="2419">
                  <c:v>20.401711687885197</c:v>
                </c:pt>
                <c:pt idx="2420">
                  <c:v>20.455590561496997</c:v>
                </c:pt>
                <c:pt idx="2421">
                  <c:v>20.580590582044294</c:v>
                </c:pt>
                <c:pt idx="2422">
                  <c:v>20.664642910103694</c:v>
                </c:pt>
                <c:pt idx="2423">
                  <c:v>20.727142571131395</c:v>
                </c:pt>
                <c:pt idx="2424">
                  <c:v>20.649556182879895</c:v>
                </c:pt>
                <c:pt idx="2425">
                  <c:v>20.543953283264397</c:v>
                </c:pt>
                <c:pt idx="2426">
                  <c:v>20.539642889556397</c:v>
                </c:pt>
                <c:pt idx="2427">
                  <c:v>20.584900975752195</c:v>
                </c:pt>
                <c:pt idx="2428">
                  <c:v>20.410332475301196</c:v>
                </c:pt>
                <c:pt idx="2429">
                  <c:v>20.356452903197496</c:v>
                </c:pt>
                <c:pt idx="2430">
                  <c:v>20.462056501304897</c:v>
                </c:pt>
                <c:pt idx="2431">
                  <c:v>20.302573331093797</c:v>
                </c:pt>
                <c:pt idx="2432">
                  <c:v>20.087056439662994</c:v>
                </c:pt>
                <c:pt idx="2433">
                  <c:v>20.026711626243294</c:v>
                </c:pt>
                <c:pt idx="2434">
                  <c:v>19.979297993947597</c:v>
                </c:pt>
                <c:pt idx="2435">
                  <c:v>19.873694395840197</c:v>
                </c:pt>
                <c:pt idx="2436">
                  <c:v>19.712056378021096</c:v>
                </c:pt>
                <c:pt idx="2437">
                  <c:v>19.541797572785995</c:v>
                </c:pt>
                <c:pt idx="2438">
                  <c:v>19.388780342382898</c:v>
                </c:pt>
                <c:pt idx="2439">
                  <c:v>19.196970267099896</c:v>
                </c:pt>
                <c:pt idx="2440">
                  <c:v>18.901711441317595</c:v>
                </c:pt>
                <c:pt idx="2441">
                  <c:v>18.640935765198996</c:v>
                </c:pt>
                <c:pt idx="2442">
                  <c:v>18.479297747379896</c:v>
                </c:pt>
                <c:pt idx="2443">
                  <c:v>18.257314916141095</c:v>
                </c:pt>
                <c:pt idx="2444">
                  <c:v>18.052573659734296</c:v>
                </c:pt>
                <c:pt idx="2445">
                  <c:v>17.895246035623096</c:v>
                </c:pt>
                <c:pt idx="2446">
                  <c:v>17.789642437515695</c:v>
                </c:pt>
                <c:pt idx="2447">
                  <c:v>17.582746333500896</c:v>
                </c:pt>
                <c:pt idx="2448">
                  <c:v>17.412487528265796</c:v>
                </c:pt>
                <c:pt idx="2449">
                  <c:v>17.156022245855198</c:v>
                </c:pt>
                <c:pt idx="2450">
                  <c:v>16.942659503540497</c:v>
                </c:pt>
                <c:pt idx="2451">
                  <c:v>16.806883847969196</c:v>
                </c:pt>
                <c:pt idx="2452">
                  <c:v>16.664642252589996</c:v>
                </c:pt>
                <c:pt idx="2453">
                  <c:v>16.472832177306994</c:v>
                </c:pt>
                <c:pt idx="2454">
                  <c:v>16.378004912715497</c:v>
                </c:pt>
                <c:pt idx="2455">
                  <c:v>16.160332475184795</c:v>
                </c:pt>
                <c:pt idx="2456">
                  <c:v>15.964211307701897</c:v>
                </c:pt>
                <c:pt idx="2457">
                  <c:v>15.755159657586999</c:v>
                </c:pt>
                <c:pt idx="2458">
                  <c:v>15.623694395723698</c:v>
                </c:pt>
                <c:pt idx="2459">
                  <c:v>15.800418442274799</c:v>
                </c:pt>
                <c:pt idx="2460">
                  <c:v>15.716366812707198</c:v>
                </c:pt>
                <c:pt idx="2461">
                  <c:v>15.690504450459398</c:v>
                </c:pt>
                <c:pt idx="2462">
                  <c:v>15.755159657586999</c:v>
                </c:pt>
                <c:pt idx="2463">
                  <c:v>15.798263594666798</c:v>
                </c:pt>
                <c:pt idx="2464">
                  <c:v>15.595677185867897</c:v>
                </c:pt>
                <c:pt idx="2465">
                  <c:v>15.789642807250798</c:v>
                </c:pt>
                <c:pt idx="2466">
                  <c:v>15.804728835982699</c:v>
                </c:pt>
                <c:pt idx="2467">
                  <c:v>15.802573289882799</c:v>
                </c:pt>
                <c:pt idx="2468">
                  <c:v>15.843521680862599</c:v>
                </c:pt>
                <c:pt idx="2469">
                  <c:v>15.789642807250798</c:v>
                </c:pt>
                <c:pt idx="2470">
                  <c:v>15.731452841439198</c:v>
                </c:pt>
                <c:pt idx="2471">
                  <c:v>15.712056418999298</c:v>
                </c:pt>
                <c:pt idx="2472">
                  <c:v>15.684039209143398</c:v>
                </c:pt>
                <c:pt idx="2473">
                  <c:v>15.686194056751399</c:v>
                </c:pt>
                <c:pt idx="2474">
                  <c:v>15.832746045838599</c:v>
                </c:pt>
                <c:pt idx="2475">
                  <c:v>15.858608408086399</c:v>
                </c:pt>
                <c:pt idx="2476">
                  <c:v>15.884470071842296</c:v>
                </c:pt>
                <c:pt idx="2477">
                  <c:v>15.854298014378498</c:v>
                </c:pt>
                <c:pt idx="2478">
                  <c:v>15.781022019834898</c:v>
                </c:pt>
                <c:pt idx="2479">
                  <c:v>15.619384002015797</c:v>
                </c:pt>
                <c:pt idx="2480">
                  <c:v>15.571970369719997</c:v>
                </c:pt>
                <c:pt idx="2481">
                  <c:v>15.571970369719997</c:v>
                </c:pt>
                <c:pt idx="2482">
                  <c:v>15.494383981468497</c:v>
                </c:pt>
                <c:pt idx="2483">
                  <c:v>15.470677165320597</c:v>
                </c:pt>
                <c:pt idx="2484">
                  <c:v>15.481452800344597</c:v>
                </c:pt>
                <c:pt idx="2485">
                  <c:v>15.399556716876999</c:v>
                </c:pt>
                <c:pt idx="2486">
                  <c:v>15.332745963649398</c:v>
                </c:pt>
                <c:pt idx="2487">
                  <c:v>15.406021958192996</c:v>
                </c:pt>
                <c:pt idx="2488">
                  <c:v>15.354297932189198</c:v>
                </c:pt>
                <c:pt idx="2489">
                  <c:v>15.242229092765799</c:v>
                </c:pt>
                <c:pt idx="2490">
                  <c:v>15.265935908913697</c:v>
                </c:pt>
                <c:pt idx="2491">
                  <c:v>15.218521578125998</c:v>
                </c:pt>
                <c:pt idx="2492">
                  <c:v>15.153867069490298</c:v>
                </c:pt>
                <c:pt idx="2493">
                  <c:v>15.207745943102097</c:v>
                </c:pt>
                <c:pt idx="2494">
                  <c:v>15.214211882909998</c:v>
                </c:pt>
                <c:pt idx="2495">
                  <c:v>15.078435528846798</c:v>
                </c:pt>
                <c:pt idx="2496">
                  <c:v>14.977142324447398</c:v>
                </c:pt>
                <c:pt idx="2497">
                  <c:v>14.968522235523398</c:v>
                </c:pt>
                <c:pt idx="2498">
                  <c:v>14.753004645600598</c:v>
                </c:pt>
                <c:pt idx="2499">
                  <c:v>14.610763050221397</c:v>
                </c:pt>
                <c:pt idx="2500">
                  <c:v>14.593522173881398</c:v>
                </c:pt>
                <c:pt idx="2501">
                  <c:v>14.640935806177199</c:v>
                </c:pt>
                <c:pt idx="2502">
                  <c:v>14.548263389193698</c:v>
                </c:pt>
                <c:pt idx="2503">
                  <c:v>14.584901386465498</c:v>
                </c:pt>
                <c:pt idx="2504">
                  <c:v>14.599987415197397</c:v>
                </c:pt>
                <c:pt idx="2505">
                  <c:v>14.468522153334098</c:v>
                </c:pt>
                <c:pt idx="2506">
                  <c:v>14.339211739078898</c:v>
                </c:pt>
                <c:pt idx="2507">
                  <c:v>14.302573741807098</c:v>
                </c:pt>
                <c:pt idx="2508">
                  <c:v>14.194815296091697</c:v>
                </c:pt>
                <c:pt idx="2509">
                  <c:v>14.138780177887998</c:v>
                </c:pt>
                <c:pt idx="2510">
                  <c:v>14.229297747263498</c:v>
                </c:pt>
                <c:pt idx="2511">
                  <c:v>14.231452594871497</c:v>
                </c:pt>
                <c:pt idx="2512">
                  <c:v>14.104297726716197</c:v>
                </c:pt>
                <c:pt idx="2513">
                  <c:v>14.067659729444397</c:v>
                </c:pt>
                <c:pt idx="2514">
                  <c:v>13.994383734900797</c:v>
                </c:pt>
                <c:pt idx="2515">
                  <c:v>13.910332105333298</c:v>
                </c:pt>
                <c:pt idx="2516">
                  <c:v>13.778866843469999</c:v>
                </c:pt>
                <c:pt idx="2517">
                  <c:v>13.781021691077997</c:v>
                </c:pt>
                <c:pt idx="2518">
                  <c:v>13.832745717081698</c:v>
                </c:pt>
                <c:pt idx="2519">
                  <c:v>13.781021691077997</c:v>
                </c:pt>
                <c:pt idx="2520">
                  <c:v>13.589211615794998</c:v>
                </c:pt>
                <c:pt idx="2521">
                  <c:v>13.526711256275398</c:v>
                </c:pt>
                <c:pt idx="2522">
                  <c:v>13.378004419580197</c:v>
                </c:pt>
                <c:pt idx="2523">
                  <c:v>13.132314772193597</c:v>
                </c:pt>
                <c:pt idx="2524">
                  <c:v>12.944815090618597</c:v>
                </c:pt>
                <c:pt idx="2525">
                  <c:v>12.809039435047298</c:v>
                </c:pt>
                <c:pt idx="2526">
                  <c:v>12.662487445960197</c:v>
                </c:pt>
                <c:pt idx="2527">
                  <c:v>12.559039393952698</c:v>
                </c:pt>
                <c:pt idx="2528">
                  <c:v>12.451280249745398</c:v>
                </c:pt>
                <c:pt idx="2529">
                  <c:v>12.459901037161298</c:v>
                </c:pt>
                <c:pt idx="2530">
                  <c:v>12.451280249745398</c:v>
                </c:pt>
                <c:pt idx="2531">
                  <c:v>12.453435795845298</c:v>
                </c:pt>
                <c:pt idx="2532">
                  <c:v>12.367228620177798</c:v>
                </c:pt>
                <c:pt idx="2533">
                  <c:v>12.287487384318299</c:v>
                </c:pt>
                <c:pt idx="2534">
                  <c:v>12.091366915327297</c:v>
                </c:pt>
                <c:pt idx="2535">
                  <c:v>11.873694477796498</c:v>
                </c:pt>
                <c:pt idx="2536">
                  <c:v>11.740073669833297</c:v>
                </c:pt>
                <c:pt idx="2537">
                  <c:v>11.658176887873799</c:v>
                </c:pt>
                <c:pt idx="2538">
                  <c:v>11.595677226846098</c:v>
                </c:pt>
                <c:pt idx="2539">
                  <c:v>11.533176867326498</c:v>
                </c:pt>
                <c:pt idx="2540">
                  <c:v>11.580591198114197</c:v>
                </c:pt>
                <c:pt idx="2541">
                  <c:v>11.457746025174897</c:v>
                </c:pt>
                <c:pt idx="2542">
                  <c:v>11.332746004627598</c:v>
                </c:pt>
                <c:pt idx="2543">
                  <c:v>11.293953159747797</c:v>
                </c:pt>
                <c:pt idx="2544">
                  <c:v>11.337056398335498</c:v>
                </c:pt>
                <c:pt idx="2545">
                  <c:v>11.233608346328097</c:v>
                </c:pt>
                <c:pt idx="2546">
                  <c:v>11.168953139200498</c:v>
                </c:pt>
                <c:pt idx="2547">
                  <c:v>11.078435569824999</c:v>
                </c:pt>
                <c:pt idx="2548">
                  <c:v>10.946970307961697</c:v>
                </c:pt>
                <c:pt idx="2549">
                  <c:v>10.798263471266498</c:v>
                </c:pt>
                <c:pt idx="2550">
                  <c:v>10.724987476722898</c:v>
                </c:pt>
                <c:pt idx="2551">
                  <c:v>10.623694272323498</c:v>
                </c:pt>
                <c:pt idx="2552">
                  <c:v>10.520246220316098</c:v>
                </c:pt>
                <c:pt idx="2553">
                  <c:v>10.382315018644798</c:v>
                </c:pt>
                <c:pt idx="2554">
                  <c:v>10.283177360345398</c:v>
                </c:pt>
                <c:pt idx="2555">
                  <c:v>10.270246179221397</c:v>
                </c:pt>
                <c:pt idx="2556">
                  <c:v>10.253004604389599</c:v>
                </c:pt>
                <c:pt idx="2557">
                  <c:v>10.278866966637398</c:v>
                </c:pt>
                <c:pt idx="2558">
                  <c:v>10.356452656396998</c:v>
                </c:pt>
                <c:pt idx="2559">
                  <c:v>10.382315018644798</c:v>
                </c:pt>
                <c:pt idx="2560">
                  <c:v>10.360763050104998</c:v>
                </c:pt>
                <c:pt idx="2561">
                  <c:v>10.321970205225197</c:v>
                </c:pt>
                <c:pt idx="2562">
                  <c:v>10.384469866252898</c:v>
                </c:pt>
                <c:pt idx="2563">
                  <c:v>10.369383837520898</c:v>
                </c:pt>
                <c:pt idx="2564">
                  <c:v>10.265935785513499</c:v>
                </c:pt>
                <c:pt idx="2565">
                  <c:v>10.192659790969898</c:v>
                </c:pt>
                <c:pt idx="2566">
                  <c:v>10.194815337069798</c:v>
                </c:pt>
                <c:pt idx="2567">
                  <c:v>10.184039003553998</c:v>
                </c:pt>
                <c:pt idx="2568">
                  <c:v>10.192659790969898</c:v>
                </c:pt>
                <c:pt idx="2569">
                  <c:v>10.317659811517197</c:v>
                </c:pt>
                <c:pt idx="2570">
                  <c:v>10.485763070652299</c:v>
                </c:pt>
                <c:pt idx="2571">
                  <c:v>10.587056275051697</c:v>
                </c:pt>
                <c:pt idx="2572">
                  <c:v>10.602142303783598</c:v>
                </c:pt>
                <c:pt idx="2573">
                  <c:v>10.658177421987297</c:v>
                </c:pt>
                <c:pt idx="2574">
                  <c:v>10.707745901890998</c:v>
                </c:pt>
                <c:pt idx="2575">
                  <c:v>10.748694292870798</c:v>
                </c:pt>
                <c:pt idx="2576">
                  <c:v>10.852142344878297</c:v>
                </c:pt>
                <c:pt idx="2577">
                  <c:v>10.880159554734098</c:v>
                </c:pt>
                <c:pt idx="2578">
                  <c:v>10.867229072102099</c:v>
                </c:pt>
                <c:pt idx="2579">
                  <c:v>10.858608284686198</c:v>
                </c:pt>
                <c:pt idx="2580">
                  <c:v>10.847831951170297</c:v>
                </c:pt>
                <c:pt idx="2581">
                  <c:v>10.753004686578798</c:v>
                </c:pt>
                <c:pt idx="2582">
                  <c:v>10.772401109018698</c:v>
                </c:pt>
                <c:pt idx="2583">
                  <c:v>10.923263491813797</c:v>
                </c:pt>
                <c:pt idx="2584">
                  <c:v>11.078435569824999</c:v>
                </c:pt>
                <c:pt idx="2585">
                  <c:v>11.207745984080297</c:v>
                </c:pt>
                <c:pt idx="2586">
                  <c:v>11.309039188479698</c:v>
                </c:pt>
                <c:pt idx="2587">
                  <c:v>11.459900872782898</c:v>
                </c:pt>
                <c:pt idx="2588">
                  <c:v>11.524556079910498</c:v>
                </c:pt>
                <c:pt idx="2589">
                  <c:v>11.658176887873799</c:v>
                </c:pt>
                <c:pt idx="2590">
                  <c:v>11.830590540716798</c:v>
                </c:pt>
                <c:pt idx="2591">
                  <c:v>12.104298096451197</c:v>
                </c:pt>
                <c:pt idx="2592">
                  <c:v>12.304728959150198</c:v>
                </c:pt>
                <c:pt idx="2593">
                  <c:v>12.464211430869298</c:v>
                </c:pt>
                <c:pt idx="2594">
                  <c:v>12.528866637996897</c:v>
                </c:pt>
                <c:pt idx="2595">
                  <c:v>12.647401417228197</c:v>
                </c:pt>
                <c:pt idx="2596">
                  <c:v>12.783177072799498</c:v>
                </c:pt>
                <c:pt idx="2597">
                  <c:v>12.852142673635099</c:v>
                </c:pt>
                <c:pt idx="2598">
                  <c:v>12.981453087890397</c:v>
                </c:pt>
                <c:pt idx="2599">
                  <c:v>13.151711893125398</c:v>
                </c:pt>
                <c:pt idx="2600">
                  <c:v>13.317659606160598</c:v>
                </c:pt>
                <c:pt idx="2601">
                  <c:v>13.466366442855797</c:v>
                </c:pt>
                <c:pt idx="2602">
                  <c:v>13.757314874930097</c:v>
                </c:pt>
                <c:pt idx="2603">
                  <c:v>14.035332125880597</c:v>
                </c:pt>
                <c:pt idx="2604">
                  <c:v>14.278866925659198</c:v>
                </c:pt>
                <c:pt idx="2605">
                  <c:v>14.459901365918197</c:v>
                </c:pt>
                <c:pt idx="2606">
                  <c:v>14.653866987301098</c:v>
                </c:pt>
                <c:pt idx="2607">
                  <c:v>14.828435487752198</c:v>
                </c:pt>
                <c:pt idx="2608">
                  <c:v>15.000849140595198</c:v>
                </c:pt>
                <c:pt idx="2609">
                  <c:v>15.194814761978197</c:v>
                </c:pt>
                <c:pt idx="2610">
                  <c:v>15.356452779797298</c:v>
                </c:pt>
                <c:pt idx="2611">
                  <c:v>15.742228476463099</c:v>
                </c:pt>
                <c:pt idx="2612">
                  <c:v>15.964211307701897</c:v>
                </c:pt>
                <c:pt idx="2613">
                  <c:v>16.003004851073594</c:v>
                </c:pt>
                <c:pt idx="2614">
                  <c:v>16.130159719228896</c:v>
                </c:pt>
                <c:pt idx="2615">
                  <c:v>16.313349705587896</c:v>
                </c:pt>
                <c:pt idx="2616">
                  <c:v>16.272401314608096</c:v>
                </c:pt>
                <c:pt idx="2617">
                  <c:v>16.414642909987297</c:v>
                </c:pt>
                <c:pt idx="2618">
                  <c:v>16.677573433713896</c:v>
                </c:pt>
                <c:pt idx="2619">
                  <c:v>16.817660181485095</c:v>
                </c:pt>
                <c:pt idx="2620">
                  <c:v>16.938349808324396</c:v>
                </c:pt>
                <c:pt idx="2621">
                  <c:v>17.110763461167497</c:v>
                </c:pt>
                <c:pt idx="2622">
                  <c:v>17.179729062003094</c:v>
                </c:pt>
                <c:pt idx="2623">
                  <c:v>17.332746292406195</c:v>
                </c:pt>
                <c:pt idx="2624">
                  <c:v>17.421108315681796</c:v>
                </c:pt>
                <c:pt idx="2625">
                  <c:v>17.535332002713197</c:v>
                </c:pt>
                <c:pt idx="2626">
                  <c:v>17.513780732665197</c:v>
                </c:pt>
                <c:pt idx="2627">
                  <c:v>17.518091126373196</c:v>
                </c:pt>
                <c:pt idx="2628">
                  <c:v>17.498694005441397</c:v>
                </c:pt>
                <c:pt idx="2629">
                  <c:v>17.645245994528494</c:v>
                </c:pt>
                <c:pt idx="2630">
                  <c:v>17.712056049264195</c:v>
                </c:pt>
                <c:pt idx="2631">
                  <c:v>17.699125566632198</c:v>
                </c:pt>
                <c:pt idx="2632">
                  <c:v>17.662487569360398</c:v>
                </c:pt>
                <c:pt idx="2633">
                  <c:v>17.796108377323694</c:v>
                </c:pt>
                <c:pt idx="2634">
                  <c:v>17.722832382780094</c:v>
                </c:pt>
                <c:pt idx="2635">
                  <c:v>17.582746333500896</c:v>
                </c:pt>
                <c:pt idx="2636">
                  <c:v>17.686194385508298</c:v>
                </c:pt>
                <c:pt idx="2637">
                  <c:v>17.821970041079595</c:v>
                </c:pt>
                <c:pt idx="2638">
                  <c:v>17.800418771031595</c:v>
                </c:pt>
                <c:pt idx="2639">
                  <c:v>17.931884032894896</c:v>
                </c:pt>
                <c:pt idx="2640">
                  <c:v>18.048263266026296</c:v>
                </c:pt>
                <c:pt idx="2641">
                  <c:v>18.087056110906097</c:v>
                </c:pt>
                <c:pt idx="2642">
                  <c:v>18.039642478610396</c:v>
                </c:pt>
                <c:pt idx="2643">
                  <c:v>18.059038901050297</c:v>
                </c:pt>
                <c:pt idx="2644">
                  <c:v>18.005160027438496</c:v>
                </c:pt>
                <c:pt idx="2645">
                  <c:v>17.972832423874696</c:v>
                </c:pt>
                <c:pt idx="2646">
                  <c:v>17.918952851770996</c:v>
                </c:pt>
                <c:pt idx="2647">
                  <c:v>18.003004481338596</c:v>
                </c:pt>
                <c:pt idx="2648">
                  <c:v>17.938349274210896</c:v>
                </c:pt>
                <c:pt idx="2649">
                  <c:v>17.953436001434795</c:v>
                </c:pt>
                <c:pt idx="2650">
                  <c:v>17.974987271482696</c:v>
                </c:pt>
                <c:pt idx="2651">
                  <c:v>17.977142817582695</c:v>
                </c:pt>
                <c:pt idx="2652">
                  <c:v>17.957745696650797</c:v>
                </c:pt>
                <c:pt idx="2653">
                  <c:v>17.951280455334796</c:v>
                </c:pt>
                <c:pt idx="2654">
                  <c:v>17.912487610454995</c:v>
                </c:pt>
                <c:pt idx="2655">
                  <c:v>17.912487610454995</c:v>
                </c:pt>
                <c:pt idx="2656">
                  <c:v>17.826280434787495</c:v>
                </c:pt>
                <c:pt idx="2657">
                  <c:v>17.727142776488098</c:v>
                </c:pt>
                <c:pt idx="2658">
                  <c:v>17.615073937064697</c:v>
                </c:pt>
                <c:pt idx="2659">
                  <c:v>17.494384310225296</c:v>
                </c:pt>
                <c:pt idx="2660">
                  <c:v>17.345676775038196</c:v>
                </c:pt>
                <c:pt idx="2661">
                  <c:v>17.306883930158396</c:v>
                </c:pt>
                <c:pt idx="2662">
                  <c:v>17.171108274587198</c:v>
                </c:pt>
                <c:pt idx="2663">
                  <c:v>17.272401478986595</c:v>
                </c:pt>
                <c:pt idx="2664">
                  <c:v>17.406021588457897</c:v>
                </c:pt>
                <c:pt idx="2665">
                  <c:v>17.390935559725996</c:v>
                </c:pt>
                <c:pt idx="2666">
                  <c:v>17.276711872694495</c:v>
                </c:pt>
                <c:pt idx="2667">
                  <c:v>17.313349171474396</c:v>
                </c:pt>
                <c:pt idx="2668">
                  <c:v>17.059039435163797</c:v>
                </c:pt>
                <c:pt idx="2669">
                  <c:v>16.677573433713896</c:v>
                </c:pt>
                <c:pt idx="2670">
                  <c:v>16.597832197854395</c:v>
                </c:pt>
                <c:pt idx="2671">
                  <c:v>16.595677350246294</c:v>
                </c:pt>
                <c:pt idx="2672">
                  <c:v>16.403866576471398</c:v>
                </c:pt>
                <c:pt idx="2673">
                  <c:v>16.309039311879896</c:v>
                </c:pt>
                <c:pt idx="2674">
                  <c:v>16.300418524463996</c:v>
                </c:pt>
                <c:pt idx="2675">
                  <c:v>16.224987682312396</c:v>
                </c:pt>
                <c:pt idx="2676">
                  <c:v>15.959900913993897</c:v>
                </c:pt>
                <c:pt idx="2677">
                  <c:v>15.798263594666798</c:v>
                </c:pt>
                <c:pt idx="2678">
                  <c:v>15.651711605579598</c:v>
                </c:pt>
                <c:pt idx="2679">
                  <c:v>15.582746004743997</c:v>
                </c:pt>
                <c:pt idx="2680">
                  <c:v>15.412487199508897</c:v>
                </c:pt>
                <c:pt idx="2681">
                  <c:v>15.300418360085597</c:v>
                </c:pt>
                <c:pt idx="2682">
                  <c:v>15.207745943102097</c:v>
                </c:pt>
                <c:pt idx="2683">
                  <c:v>15.106452738702597</c:v>
                </c:pt>
                <c:pt idx="2684">
                  <c:v>14.768090674332498</c:v>
                </c:pt>
                <c:pt idx="2685">
                  <c:v>14.462056213526198</c:v>
                </c:pt>
                <c:pt idx="2686">
                  <c:v>14.220676959847598</c:v>
                </c:pt>
                <c:pt idx="2687">
                  <c:v>14.024556490856599</c:v>
                </c:pt>
                <c:pt idx="2688">
                  <c:v>13.746539239906198</c:v>
                </c:pt>
                <c:pt idx="2689">
                  <c:v>13.765935662346097</c:v>
                </c:pt>
                <c:pt idx="2690">
                  <c:v>13.806884053325797</c:v>
                </c:pt>
                <c:pt idx="2691">
                  <c:v>14.007314916024697</c:v>
                </c:pt>
                <c:pt idx="2692">
                  <c:v>14.145246117695898</c:v>
                </c:pt>
                <c:pt idx="2693">
                  <c:v>14.352142920202798</c:v>
                </c:pt>
                <c:pt idx="2694">
                  <c:v>14.373694190250697</c:v>
                </c:pt>
                <c:pt idx="2695">
                  <c:v>14.362918555226697</c:v>
                </c:pt>
                <c:pt idx="2696">
                  <c:v>14.334901345370898</c:v>
                </c:pt>
                <c:pt idx="2697">
                  <c:v>14.343522132786799</c:v>
                </c:pt>
                <c:pt idx="2698">
                  <c:v>14.328435405562997</c:v>
                </c:pt>
                <c:pt idx="2699">
                  <c:v>14.321970164246999</c:v>
                </c:pt>
                <c:pt idx="2700">
                  <c:v>14.276711379559197</c:v>
                </c:pt>
                <c:pt idx="2701">
                  <c:v>14.315504922930998</c:v>
                </c:pt>
                <c:pt idx="2702">
                  <c:v>14.302573741807098</c:v>
                </c:pt>
                <c:pt idx="2703">
                  <c:v>14.265935744535298</c:v>
                </c:pt>
                <c:pt idx="2704">
                  <c:v>14.194815296091697</c:v>
                </c:pt>
                <c:pt idx="2705">
                  <c:v>14.209901324823598</c:v>
                </c:pt>
                <c:pt idx="2706">
                  <c:v>14.031021732172597</c:v>
                </c:pt>
                <c:pt idx="2707">
                  <c:v>13.903866864017298</c:v>
                </c:pt>
                <c:pt idx="2708">
                  <c:v>13.793952872201897</c:v>
                </c:pt>
                <c:pt idx="2709">
                  <c:v>13.826280475765698</c:v>
                </c:pt>
                <c:pt idx="2710">
                  <c:v>13.798263265909897</c:v>
                </c:pt>
                <c:pt idx="2711">
                  <c:v>13.761625268638097</c:v>
                </c:pt>
                <c:pt idx="2712">
                  <c:v>13.753004481222098</c:v>
                </c:pt>
                <c:pt idx="2713">
                  <c:v>13.755160027322098</c:v>
                </c:pt>
                <c:pt idx="2714">
                  <c:v>13.735763604882198</c:v>
                </c:pt>
                <c:pt idx="2715">
                  <c:v>13.703436001318398</c:v>
                </c:pt>
                <c:pt idx="2716">
                  <c:v>13.724987271366297</c:v>
                </c:pt>
                <c:pt idx="2717">
                  <c:v>13.735763604882198</c:v>
                </c:pt>
                <c:pt idx="2718">
                  <c:v>13.804728507225898</c:v>
                </c:pt>
                <c:pt idx="2719">
                  <c:v>13.871539260453497</c:v>
                </c:pt>
                <c:pt idx="2720">
                  <c:v>13.931884073873098</c:v>
                </c:pt>
                <c:pt idx="2721">
                  <c:v>13.927573680165198</c:v>
                </c:pt>
                <c:pt idx="2722">
                  <c:v>13.852142838013597</c:v>
                </c:pt>
                <c:pt idx="2723">
                  <c:v>13.763780814737999</c:v>
                </c:pt>
                <c:pt idx="2724">
                  <c:v>13.664642457946599</c:v>
                </c:pt>
                <c:pt idx="2725">
                  <c:v>13.636625248090798</c:v>
                </c:pt>
                <c:pt idx="2726">
                  <c:v>13.621539219358898</c:v>
                </c:pt>
                <c:pt idx="2727">
                  <c:v>13.645246035506698</c:v>
                </c:pt>
                <c:pt idx="2728">
                  <c:v>13.608608038234898</c:v>
                </c:pt>
                <c:pt idx="2729">
                  <c:v>13.453435960223798</c:v>
                </c:pt>
                <c:pt idx="2730">
                  <c:v>13.309038818744598</c:v>
                </c:pt>
                <c:pt idx="2731">
                  <c:v>13.276711215180798</c:v>
                </c:pt>
                <c:pt idx="2732">
                  <c:v>13.188349191905298</c:v>
                </c:pt>
                <c:pt idx="2733">
                  <c:v>13.108607956045697</c:v>
                </c:pt>
                <c:pt idx="2734">
                  <c:v>13.065504717457898</c:v>
                </c:pt>
                <c:pt idx="2735">
                  <c:v>13.052573536333998</c:v>
                </c:pt>
                <c:pt idx="2736">
                  <c:v>12.931883909494697</c:v>
                </c:pt>
                <c:pt idx="2737">
                  <c:v>12.854297521243097</c:v>
                </c:pt>
                <c:pt idx="2738">
                  <c:v>12.832746251195198</c:v>
                </c:pt>
                <c:pt idx="2739">
                  <c:v>12.761625104259698</c:v>
                </c:pt>
                <c:pt idx="2740">
                  <c:v>12.619384207372399</c:v>
                </c:pt>
                <c:pt idx="2741">
                  <c:v>12.524556244288998</c:v>
                </c:pt>
                <c:pt idx="2742">
                  <c:v>12.440504614721398</c:v>
                </c:pt>
                <c:pt idx="2743">
                  <c:v>12.309039352858099</c:v>
                </c:pt>
                <c:pt idx="2744">
                  <c:v>12.313349746566098</c:v>
                </c:pt>
                <c:pt idx="2745">
                  <c:v>12.362918226469898</c:v>
                </c:pt>
                <c:pt idx="2746">
                  <c:v>12.423263039889498</c:v>
                </c:pt>
                <c:pt idx="2747">
                  <c:v>12.373694559985799</c:v>
                </c:pt>
                <c:pt idx="2748">
                  <c:v>12.326280229198098</c:v>
                </c:pt>
                <c:pt idx="2749">
                  <c:v>12.201280208650799</c:v>
                </c:pt>
                <c:pt idx="2750">
                  <c:v>12.080590581811398</c:v>
                </c:pt>
                <c:pt idx="2751">
                  <c:v>12.013780527075797</c:v>
                </c:pt>
                <c:pt idx="2752">
                  <c:v>11.987918164827997</c:v>
                </c:pt>
                <c:pt idx="2753">
                  <c:v>12.003004892051798</c:v>
                </c:pt>
                <c:pt idx="2754">
                  <c:v>11.970677288487998</c:v>
                </c:pt>
                <c:pt idx="2755">
                  <c:v>11.845677267940697</c:v>
                </c:pt>
                <c:pt idx="2756">
                  <c:v>11.718521701293398</c:v>
                </c:pt>
                <c:pt idx="2757">
                  <c:v>11.666797675289697</c:v>
                </c:pt>
                <c:pt idx="2758">
                  <c:v>11.584900893330198</c:v>
                </c:pt>
                <c:pt idx="2759">
                  <c:v>11.563349623282297</c:v>
                </c:pt>
                <c:pt idx="2760">
                  <c:v>11.561194077182298</c:v>
                </c:pt>
                <c:pt idx="2761">
                  <c:v>11.528866473618498</c:v>
                </c:pt>
                <c:pt idx="2762">
                  <c:v>11.412487240487097</c:v>
                </c:pt>
                <c:pt idx="2763">
                  <c:v>11.319814823503698</c:v>
                </c:pt>
                <c:pt idx="2764">
                  <c:v>11.244383981352097</c:v>
                </c:pt>
                <c:pt idx="2765">
                  <c:v>11.093521598556897</c:v>
                </c:pt>
                <c:pt idx="2766">
                  <c:v>10.949125155569698</c:v>
                </c:pt>
                <c:pt idx="2767">
                  <c:v>10.901711523273997</c:v>
                </c:pt>
                <c:pt idx="2768">
                  <c:v>10.783176744042597</c:v>
                </c:pt>
                <c:pt idx="2769">
                  <c:v>10.746539445262798</c:v>
                </c:pt>
                <c:pt idx="2770">
                  <c:v>10.735763111746898</c:v>
                </c:pt>
                <c:pt idx="2771">
                  <c:v>10.664642663303297</c:v>
                </c:pt>
                <c:pt idx="2772">
                  <c:v>10.565505005003798</c:v>
                </c:pt>
                <c:pt idx="2773">
                  <c:v>10.481452676944297</c:v>
                </c:pt>
                <c:pt idx="2774">
                  <c:v>10.345677021372998</c:v>
                </c:pt>
                <c:pt idx="2775">
                  <c:v>10.283177360345398</c:v>
                </c:pt>
                <c:pt idx="2776">
                  <c:v>10.186194549653898</c:v>
                </c:pt>
                <c:pt idx="2777">
                  <c:v>10.099987373986398</c:v>
                </c:pt>
                <c:pt idx="2778">
                  <c:v>9.9555909309991986</c:v>
                </c:pt>
                <c:pt idx="2779">
                  <c:v>9.8392116978677979</c:v>
                </c:pt>
                <c:pt idx="2780">
                  <c:v>9.7357629473684977</c:v>
                </c:pt>
                <c:pt idx="2781">
                  <c:v>9.6754181339487975</c:v>
                </c:pt>
                <c:pt idx="2782">
                  <c:v>9.582745716965297</c:v>
                </c:pt>
                <c:pt idx="2783">
                  <c:v>9.6150733205290972</c:v>
                </c:pt>
                <c:pt idx="2784">
                  <c:v>9.5137808146215974</c:v>
                </c:pt>
                <c:pt idx="2785">
                  <c:v>9.3155047995307285</c:v>
                </c:pt>
                <c:pt idx="2786">
                  <c:v>9.1366252068797369</c:v>
                </c:pt>
                <c:pt idx="2787">
                  <c:v>9.0116251863324379</c:v>
                </c:pt>
                <c:pt idx="2788">
                  <c:v>8.6948150905021784</c:v>
                </c:pt>
                <c:pt idx="2789">
                  <c:v>8.503004316727278</c:v>
                </c:pt>
                <c:pt idx="2790">
                  <c:v>8.5719699175628872</c:v>
                </c:pt>
                <c:pt idx="2791">
                  <c:v>8.6452459121064678</c:v>
                </c:pt>
                <c:pt idx="2792">
                  <c:v>8.688349150694247</c:v>
                </c:pt>
                <c:pt idx="2793">
                  <c:v>8.9383491917888573</c:v>
                </c:pt>
                <c:pt idx="2794">
                  <c:v>9.1301599655637471</c:v>
                </c:pt>
                <c:pt idx="2795">
                  <c:v>9.1172287844398383</c:v>
                </c:pt>
                <c:pt idx="2796">
                  <c:v>9.1258495718557775</c:v>
                </c:pt>
                <c:pt idx="2797">
                  <c:v>9.1193836320478585</c:v>
                </c:pt>
                <c:pt idx="2798">
                  <c:v>9.0137807324323873</c:v>
                </c:pt>
                <c:pt idx="2799">
                  <c:v>8.9706767953526771</c:v>
                </c:pt>
                <c:pt idx="2800">
                  <c:v>8.9448151315967781</c:v>
                </c:pt>
                <c:pt idx="2801">
                  <c:v>8.8672287433452279</c:v>
                </c:pt>
                <c:pt idx="2802">
                  <c:v>8.8650738957372077</c:v>
                </c:pt>
                <c:pt idx="2803">
                  <c:v>8.9383491917888573</c:v>
                </c:pt>
                <c:pt idx="2804">
                  <c:v>8.9124875280329583</c:v>
                </c:pt>
                <c:pt idx="2805">
                  <c:v>8.9038667406170173</c:v>
                </c:pt>
                <c:pt idx="2806">
                  <c:v>8.9275735567648979</c:v>
                </c:pt>
                <c:pt idx="2807">
                  <c:v>8.9405047378888085</c:v>
                </c:pt>
                <c:pt idx="2808">
                  <c:v>8.8952459532010781</c:v>
                </c:pt>
                <c:pt idx="2809">
                  <c:v>8.9124875280329583</c:v>
                </c:pt>
                <c:pt idx="2810">
                  <c:v>9.0116251863324379</c:v>
                </c:pt>
                <c:pt idx="2811">
                  <c:v>9.0935219682919577</c:v>
                </c:pt>
                <c:pt idx="2812">
                  <c:v>9.1086079970238973</c:v>
                </c:pt>
                <c:pt idx="2813">
                  <c:v>9.2379184112791677</c:v>
                </c:pt>
                <c:pt idx="2814">
                  <c:v>9.3090388597227971</c:v>
                </c:pt>
                <c:pt idx="2815">
                  <c:v>9.2831771959669069</c:v>
                </c:pt>
                <c:pt idx="2816">
                  <c:v>9.3004187707987871</c:v>
                </c:pt>
                <c:pt idx="2817">
                  <c:v>9.4189528515381973</c:v>
                </c:pt>
                <c:pt idx="2818">
                  <c:v>9.4405048200779973</c:v>
                </c:pt>
                <c:pt idx="2819">
                  <c:v>9.5224009035455985</c:v>
                </c:pt>
                <c:pt idx="2820">
                  <c:v>9.6064532316050979</c:v>
                </c:pt>
                <c:pt idx="2821">
                  <c:v>9.718522071028497</c:v>
                </c:pt>
                <c:pt idx="2822">
                  <c:v>9.7271428584443971</c:v>
                </c:pt>
                <c:pt idx="2823">
                  <c:v>9.7077457375125977</c:v>
                </c:pt>
                <c:pt idx="2824">
                  <c:v>9.7271428584443971</c:v>
                </c:pt>
                <c:pt idx="2825">
                  <c:v>9.7357629473684977</c:v>
                </c:pt>
                <c:pt idx="2826">
                  <c:v>9.6603321052168969</c:v>
                </c:pt>
                <c:pt idx="2827">
                  <c:v>9.6107636253130977</c:v>
                </c:pt>
                <c:pt idx="2828">
                  <c:v>9.6711084387327979</c:v>
                </c:pt>
                <c:pt idx="2829">
                  <c:v>9.7357629473684977</c:v>
                </c:pt>
                <c:pt idx="2830">
                  <c:v>9.8586081203076983</c:v>
                </c:pt>
                <c:pt idx="2831">
                  <c:v>10.071970164130597</c:v>
                </c:pt>
                <c:pt idx="2832">
                  <c:v>10.319814659125198</c:v>
                </c:pt>
                <c:pt idx="2833">
                  <c:v>10.399556593476698</c:v>
                </c:pt>
                <c:pt idx="2834">
                  <c:v>10.513780280508097</c:v>
                </c:pt>
                <c:pt idx="2835">
                  <c:v>10.625849818423498</c:v>
                </c:pt>
                <c:pt idx="2836">
                  <c:v>10.647401088471398</c:v>
                </c:pt>
                <c:pt idx="2837">
                  <c:v>10.664642663303297</c:v>
                </c:pt>
                <c:pt idx="2838">
                  <c:v>10.834901468538298</c:v>
                </c:pt>
                <c:pt idx="2839">
                  <c:v>11.024556696213198</c:v>
                </c:pt>
                <c:pt idx="2840">
                  <c:v>11.175418380516398</c:v>
                </c:pt>
                <c:pt idx="2841">
                  <c:v>11.384470030631297</c:v>
                </c:pt>
                <c:pt idx="2842">
                  <c:v>11.653866494165797</c:v>
                </c:pt>
                <c:pt idx="2843">
                  <c:v>11.793953241936999</c:v>
                </c:pt>
                <c:pt idx="2844">
                  <c:v>11.862918144280698</c:v>
                </c:pt>
                <c:pt idx="2845">
                  <c:v>12.013780527075797</c:v>
                </c:pt>
                <c:pt idx="2846">
                  <c:v>12.205590602358697</c:v>
                </c:pt>
                <c:pt idx="2847">
                  <c:v>12.278866596902297</c:v>
                </c:pt>
                <c:pt idx="2848">
                  <c:v>12.457746189553298</c:v>
                </c:pt>
                <c:pt idx="2849">
                  <c:v>12.675418627084097</c:v>
                </c:pt>
                <c:pt idx="2850">
                  <c:v>12.860763461051098</c:v>
                </c:pt>
                <c:pt idx="2851">
                  <c:v>12.906022245738798</c:v>
                </c:pt>
                <c:pt idx="2852">
                  <c:v>13.007314751646298</c:v>
                </c:pt>
                <c:pt idx="2853">
                  <c:v>13.115073895853598</c:v>
                </c:pt>
                <c:pt idx="2854">
                  <c:v>13.201280373029197</c:v>
                </c:pt>
                <c:pt idx="2855">
                  <c:v>13.212056706545098</c:v>
                </c:pt>
                <c:pt idx="2856">
                  <c:v>13.345676816016399</c:v>
                </c:pt>
                <c:pt idx="2857">
                  <c:v>13.565504799647197</c:v>
                </c:pt>
                <c:pt idx="2858">
                  <c:v>13.699125607610398</c:v>
                </c:pt>
                <c:pt idx="2859">
                  <c:v>13.718522030050298</c:v>
                </c:pt>
                <c:pt idx="2860">
                  <c:v>13.735763604882198</c:v>
                </c:pt>
                <c:pt idx="2861">
                  <c:v>13.789642478493898</c:v>
                </c:pt>
                <c:pt idx="2862">
                  <c:v>13.731453211174198</c:v>
                </c:pt>
                <c:pt idx="2863">
                  <c:v>13.737918452490197</c:v>
                </c:pt>
                <c:pt idx="2864">
                  <c:v>13.921108438849197</c:v>
                </c:pt>
                <c:pt idx="2865">
                  <c:v>14.106453272816097</c:v>
                </c:pt>
                <c:pt idx="2866">
                  <c:v>14.196970143699698</c:v>
                </c:pt>
                <c:pt idx="2867">
                  <c:v>14.300418195707097</c:v>
                </c:pt>
                <c:pt idx="2868">
                  <c:v>14.302573741807098</c:v>
                </c:pt>
                <c:pt idx="2869">
                  <c:v>14.261625350827298</c:v>
                </c:pt>
                <c:pt idx="2870">
                  <c:v>14.205590931115598</c:v>
                </c:pt>
                <c:pt idx="2871">
                  <c:v>14.175418175159798</c:v>
                </c:pt>
                <c:pt idx="2872">
                  <c:v>14.153866905111897</c:v>
                </c:pt>
                <c:pt idx="2873">
                  <c:v>14.153866905111897</c:v>
                </c:pt>
                <c:pt idx="2874">
                  <c:v>14.173263327551798</c:v>
                </c:pt>
                <c:pt idx="2875">
                  <c:v>14.244383775995399</c:v>
                </c:pt>
                <c:pt idx="2876">
                  <c:v>14.224987353555498</c:v>
                </c:pt>
                <c:pt idx="2877">
                  <c:v>14.235762988579499</c:v>
                </c:pt>
                <c:pt idx="2878">
                  <c:v>14.231452594871497</c:v>
                </c:pt>
                <c:pt idx="2879">
                  <c:v>14.179728568867798</c:v>
                </c:pt>
                <c:pt idx="2880">
                  <c:v>14.115073361740098</c:v>
                </c:pt>
                <c:pt idx="2881">
                  <c:v>14.093522091692197</c:v>
                </c:pt>
                <c:pt idx="2882">
                  <c:v>13.953436042412998</c:v>
                </c:pt>
                <c:pt idx="2883">
                  <c:v>13.865073320645498</c:v>
                </c:pt>
                <c:pt idx="2884">
                  <c:v>13.705590848926398</c:v>
                </c:pt>
                <c:pt idx="2885">
                  <c:v>13.720676877658297</c:v>
                </c:pt>
                <c:pt idx="2886">
                  <c:v>13.576280434671098</c:v>
                </c:pt>
                <c:pt idx="2887">
                  <c:v>13.593522009502998</c:v>
                </c:pt>
                <c:pt idx="2888">
                  <c:v>13.668952851654598</c:v>
                </c:pt>
                <c:pt idx="2889">
                  <c:v>13.959901283728998</c:v>
                </c:pt>
                <c:pt idx="2890">
                  <c:v>14.003004522316798</c:v>
                </c:pt>
                <c:pt idx="2891">
                  <c:v>14.231452594871497</c:v>
                </c:pt>
                <c:pt idx="2892">
                  <c:v>14.397401006398598</c:v>
                </c:pt>
                <c:pt idx="2893">
                  <c:v>14.602142262805497</c:v>
                </c:pt>
                <c:pt idx="2894">
                  <c:v>14.559039024217698</c:v>
                </c:pt>
                <c:pt idx="2895">
                  <c:v>14.492228969481998</c:v>
                </c:pt>
                <c:pt idx="2896">
                  <c:v>14.371539342642699</c:v>
                </c:pt>
                <c:pt idx="2897">
                  <c:v>14.235762988579499</c:v>
                </c:pt>
                <c:pt idx="2898">
                  <c:v>14.125849695255997</c:v>
                </c:pt>
                <c:pt idx="2899">
                  <c:v>14.071970123152397</c:v>
                </c:pt>
                <c:pt idx="2900">
                  <c:v>14.110762968032198</c:v>
                </c:pt>
                <c:pt idx="2901">
                  <c:v>14.117228907840097</c:v>
                </c:pt>
                <c:pt idx="2902">
                  <c:v>14.099987333008198</c:v>
                </c:pt>
                <c:pt idx="2903">
                  <c:v>14.078435364468397</c:v>
                </c:pt>
                <c:pt idx="2904">
                  <c:v>13.990073341192797</c:v>
                </c:pt>
                <c:pt idx="2905">
                  <c:v>13.830590869473697</c:v>
                </c:pt>
                <c:pt idx="2906">
                  <c:v>13.789642478493898</c:v>
                </c:pt>
                <c:pt idx="2907">
                  <c:v>13.759470421030098</c:v>
                </c:pt>
                <c:pt idx="2908">
                  <c:v>13.526711256275398</c:v>
                </c:pt>
                <c:pt idx="2909">
                  <c:v>13.384470359388198</c:v>
                </c:pt>
                <c:pt idx="2910">
                  <c:v>13.274556367572798</c:v>
                </c:pt>
                <c:pt idx="2911">
                  <c:v>13.315504758552597</c:v>
                </c:pt>
                <c:pt idx="2912">
                  <c:v>13.300418729820597</c:v>
                </c:pt>
                <c:pt idx="2913">
                  <c:v>13.298263183720698</c:v>
                </c:pt>
                <c:pt idx="2914">
                  <c:v>13.259470338840897</c:v>
                </c:pt>
                <c:pt idx="2915">
                  <c:v>13.337056727092397</c:v>
                </c:pt>
                <c:pt idx="2916">
                  <c:v>13.240073916400897</c:v>
                </c:pt>
                <c:pt idx="2917">
                  <c:v>13.099987168629799</c:v>
                </c:pt>
                <c:pt idx="2918">
                  <c:v>12.992228722914398</c:v>
                </c:pt>
                <c:pt idx="2919">
                  <c:v>12.878004337390998</c:v>
                </c:pt>
                <c:pt idx="2920">
                  <c:v>12.692659503423998</c:v>
                </c:pt>
                <c:pt idx="2921">
                  <c:v>12.449125402137398</c:v>
                </c:pt>
                <c:pt idx="2922">
                  <c:v>12.386625042617698</c:v>
                </c:pt>
                <c:pt idx="2923">
                  <c:v>12.388780588717697</c:v>
                </c:pt>
                <c:pt idx="2924">
                  <c:v>12.337056562713999</c:v>
                </c:pt>
                <c:pt idx="2925">
                  <c:v>12.278866596902297</c:v>
                </c:pt>
                <c:pt idx="2926">
                  <c:v>12.248694539438498</c:v>
                </c:pt>
                <c:pt idx="2927">
                  <c:v>12.134470153915098</c:v>
                </c:pt>
                <c:pt idx="2928">
                  <c:v>12.048262978247598</c:v>
                </c:pt>
                <c:pt idx="2929">
                  <c:v>11.979298075903898</c:v>
                </c:pt>
                <c:pt idx="2930">
                  <c:v>11.938349684924198</c:v>
                </c:pt>
                <c:pt idx="2931">
                  <c:v>11.918953262484298</c:v>
                </c:pt>
                <c:pt idx="2932">
                  <c:v>11.845677267940697</c:v>
                </c:pt>
                <c:pt idx="2933">
                  <c:v>11.679728856413599</c:v>
                </c:pt>
                <c:pt idx="2934">
                  <c:v>11.608608407969998</c:v>
                </c:pt>
                <c:pt idx="2935">
                  <c:v>11.513780444886597</c:v>
                </c:pt>
                <c:pt idx="2936">
                  <c:v>11.434039209026997</c:v>
                </c:pt>
                <c:pt idx="2937">
                  <c:v>11.421108027903097</c:v>
                </c:pt>
                <c:pt idx="2938">
                  <c:v>11.440504450342997</c:v>
                </c:pt>
                <c:pt idx="2939">
                  <c:v>11.462056418882797</c:v>
                </c:pt>
                <c:pt idx="2940">
                  <c:v>11.390935970439198</c:v>
                </c:pt>
                <c:pt idx="2941">
                  <c:v>11.330591157019498</c:v>
                </c:pt>
                <c:pt idx="2942">
                  <c:v>11.272401191207898</c:v>
                </c:pt>
                <c:pt idx="2943">
                  <c:v>11.259470010083998</c:v>
                </c:pt>
                <c:pt idx="2944">
                  <c:v>11.261625556183898</c:v>
                </c:pt>
                <c:pt idx="2945">
                  <c:v>11.334901550727498</c:v>
                </c:pt>
                <c:pt idx="2946">
                  <c:v>11.546108048450398</c:v>
                </c:pt>
                <c:pt idx="2947">
                  <c:v>11.662487281581697</c:v>
                </c:pt>
                <c:pt idx="2948">
                  <c:v>11.628004830409898</c:v>
                </c:pt>
                <c:pt idx="2949">
                  <c:v>11.574125258306198</c:v>
                </c:pt>
                <c:pt idx="2950">
                  <c:v>11.507315203570597</c:v>
                </c:pt>
                <c:pt idx="2951">
                  <c:v>11.257315162475997</c:v>
                </c:pt>
                <c:pt idx="2952">
                  <c:v>11.212056377788198</c:v>
                </c:pt>
                <c:pt idx="2953">
                  <c:v>11.233608346328097</c:v>
                </c:pt>
                <c:pt idx="2954">
                  <c:v>11.233608346328097</c:v>
                </c:pt>
                <c:pt idx="2955">
                  <c:v>11.184039167932397</c:v>
                </c:pt>
                <c:pt idx="2956">
                  <c:v>11.140935929344598</c:v>
                </c:pt>
                <c:pt idx="2957">
                  <c:v>11.076280722216998</c:v>
                </c:pt>
                <c:pt idx="2958">
                  <c:v>11.050418359969099</c:v>
                </c:pt>
                <c:pt idx="2959">
                  <c:v>11.013780362697398</c:v>
                </c:pt>
                <c:pt idx="2960">
                  <c:v>11.039642724945198</c:v>
                </c:pt>
                <c:pt idx="2961">
                  <c:v>11.024556696213198</c:v>
                </c:pt>
                <c:pt idx="2962">
                  <c:v>10.970677124109598</c:v>
                </c:pt>
                <c:pt idx="2963">
                  <c:v>10.847831951170297</c:v>
                </c:pt>
                <c:pt idx="2964">
                  <c:v>10.772401109018698</c:v>
                </c:pt>
                <c:pt idx="2965">
                  <c:v>10.735763111746898</c:v>
                </c:pt>
                <c:pt idx="2966">
                  <c:v>10.774556655118598</c:v>
                </c:pt>
                <c:pt idx="2967">
                  <c:v>10.753004686578798</c:v>
                </c:pt>
                <c:pt idx="2968">
                  <c:v>10.757315080286698</c:v>
                </c:pt>
                <c:pt idx="2969">
                  <c:v>10.716366689306998</c:v>
                </c:pt>
                <c:pt idx="2970">
                  <c:v>10.636625453447397</c:v>
                </c:pt>
                <c:pt idx="2971">
                  <c:v>10.526711461631997</c:v>
                </c:pt>
                <c:pt idx="2972">
                  <c:v>10.423263409624598</c:v>
                </c:pt>
                <c:pt idx="2973">
                  <c:v>10.395246199768797</c:v>
                </c:pt>
                <c:pt idx="2974">
                  <c:v>10.421107863524599</c:v>
                </c:pt>
                <c:pt idx="2975">
                  <c:v>10.393090653668798</c:v>
                </c:pt>
                <c:pt idx="2976">
                  <c:v>10.309039024101297</c:v>
                </c:pt>
                <c:pt idx="2977">
                  <c:v>10.171107822429997</c:v>
                </c:pt>
                <c:pt idx="2978">
                  <c:v>9.9706769597310974</c:v>
                </c:pt>
                <c:pt idx="2979">
                  <c:v>9.7724009446401983</c:v>
                </c:pt>
                <c:pt idx="2980">
                  <c:v>9.5051600272056973</c:v>
                </c:pt>
                <c:pt idx="2981">
                  <c:v>9.4124876102221986</c:v>
                </c:pt>
                <c:pt idx="2982">
                  <c:v>9.3435220093865681</c:v>
                </c:pt>
                <c:pt idx="2983">
                  <c:v>9.3801600066583575</c:v>
                </c:pt>
                <c:pt idx="2984">
                  <c:v>9.4017112767062976</c:v>
                </c:pt>
                <c:pt idx="2985">
                  <c:v>9.6366252890689985</c:v>
                </c:pt>
                <c:pt idx="2986">
                  <c:v>9.6387808351688982</c:v>
                </c:pt>
                <c:pt idx="2987">
                  <c:v>9.6905048611726983</c:v>
                </c:pt>
                <c:pt idx="2988">
                  <c:v>9.6969701024885975</c:v>
                </c:pt>
                <c:pt idx="2989">
                  <c:v>9.8004181544960982</c:v>
                </c:pt>
                <c:pt idx="2990">
                  <c:v>9.6711084387327979</c:v>
                </c:pt>
                <c:pt idx="2991">
                  <c:v>9.7443837347843978</c:v>
                </c:pt>
                <c:pt idx="2992">
                  <c:v>9.7874876718640973</c:v>
                </c:pt>
                <c:pt idx="2993">
                  <c:v>9.8693837553316985</c:v>
                </c:pt>
                <c:pt idx="2994">
                  <c:v>9.7853321257641976</c:v>
                </c:pt>
                <c:pt idx="2995">
                  <c:v>9.8111944880119974</c:v>
                </c:pt>
                <c:pt idx="2996">
                  <c:v>9.7077457375125977</c:v>
                </c:pt>
                <c:pt idx="2997">
                  <c:v>9.6129184729210984</c:v>
                </c:pt>
                <c:pt idx="2998">
                  <c:v>9.4771428173497974</c:v>
                </c:pt>
                <c:pt idx="2999">
                  <c:v>9.3499872507025579</c:v>
                </c:pt>
                <c:pt idx="3000">
                  <c:v>9.3823148542663777</c:v>
                </c:pt>
                <c:pt idx="3001">
                  <c:v>9.4232632452461971</c:v>
                </c:pt>
                <c:pt idx="3002">
                  <c:v>9.4318840326620972</c:v>
                </c:pt>
                <c:pt idx="3003">
                  <c:v>9.4189528515381973</c:v>
                </c:pt>
                <c:pt idx="3004">
                  <c:v>9.4620560901259978</c:v>
                </c:pt>
                <c:pt idx="3005">
                  <c:v>9.3974008829982978</c:v>
                </c:pt>
                <c:pt idx="3006">
                  <c:v>9.3844704003663271</c:v>
                </c:pt>
                <c:pt idx="3007">
                  <c:v>9.3586080381184971</c:v>
                </c:pt>
                <c:pt idx="3008">
                  <c:v>9.3155047995307285</c:v>
                </c:pt>
                <c:pt idx="3009">
                  <c:v>9.2357635636711475</c:v>
                </c:pt>
                <c:pt idx="3010">
                  <c:v>9.0849011808760185</c:v>
                </c:pt>
                <c:pt idx="3011">
                  <c:v>9.0008495513084785</c:v>
                </c:pt>
                <c:pt idx="3012">
                  <c:v>8.9167979217409279</c:v>
                </c:pt>
                <c:pt idx="3013">
                  <c:v>8.817659564949528</c:v>
                </c:pt>
                <c:pt idx="3014">
                  <c:v>8.7422287227979272</c:v>
                </c:pt>
                <c:pt idx="3015">
                  <c:v>8.7659355389457971</c:v>
                </c:pt>
                <c:pt idx="3016">
                  <c:v>8.688349150694247</c:v>
                </c:pt>
                <c:pt idx="3017">
                  <c:v>8.6409355183984982</c:v>
                </c:pt>
                <c:pt idx="3018">
                  <c:v>8.5870566447867578</c:v>
                </c:pt>
                <c:pt idx="3019">
                  <c:v>8.5008494691192578</c:v>
                </c:pt>
                <c:pt idx="3020">
                  <c:v>8.4405046556995877</c:v>
                </c:pt>
                <c:pt idx="3021">
                  <c:v>8.3305906638842178</c:v>
                </c:pt>
                <c:pt idx="3022">
                  <c:v>8.281022183980447</c:v>
                </c:pt>
                <c:pt idx="3023">
                  <c:v>8.274556244172528</c:v>
                </c:pt>
                <c:pt idx="3024">
                  <c:v>8.2594702154405972</c:v>
                </c:pt>
                <c:pt idx="3025">
                  <c:v>8.156022163433148</c:v>
                </c:pt>
                <c:pt idx="3026">
                  <c:v>8.0913669563055084</c:v>
                </c:pt>
                <c:pt idx="3027">
                  <c:v>7.9534357546342882</c:v>
                </c:pt>
                <c:pt idx="3028">
                  <c:v>7.8780049124826874</c:v>
                </c:pt>
                <c:pt idx="3029">
                  <c:v>7.806883765547127</c:v>
                </c:pt>
                <c:pt idx="3030">
                  <c:v>7.7486944982274171</c:v>
                </c:pt>
                <c:pt idx="3031">
                  <c:v>7.7034357135396778</c:v>
                </c:pt>
                <c:pt idx="3032">
                  <c:v>7.6603324749518986</c:v>
                </c:pt>
                <c:pt idx="3033">
                  <c:v>7.5913668741162876</c:v>
                </c:pt>
                <c:pt idx="3034">
                  <c:v>7.5655045118684576</c:v>
                </c:pt>
                <c:pt idx="3035">
                  <c:v>7.492228517324877</c:v>
                </c:pt>
                <c:pt idx="3036">
                  <c:v>7.4469704311290776</c:v>
                </c:pt>
                <c:pt idx="3037">
                  <c:v>7.4211080688812583</c:v>
                </c:pt>
                <c:pt idx="3038">
                  <c:v>7.3564528617536178</c:v>
                </c:pt>
                <c:pt idx="3039">
                  <c:v>7.2594700510621575</c:v>
                </c:pt>
                <c:pt idx="3040">
                  <c:v>7.119384001782918</c:v>
                </c:pt>
                <c:pt idx="3041">
                  <c:v>7.0137804036755176</c:v>
                </c:pt>
                <c:pt idx="3042">
                  <c:v>6.9340391678159481</c:v>
                </c:pt>
                <c:pt idx="3043">
                  <c:v>6.8974011705441578</c:v>
                </c:pt>
                <c:pt idx="3044">
                  <c:v>6.8241251760005781</c:v>
                </c:pt>
                <c:pt idx="3045">
                  <c:v>6.8586083256643473</c:v>
                </c:pt>
                <c:pt idx="3046">
                  <c:v>6.7982635122446782</c:v>
                </c:pt>
                <c:pt idx="3047">
                  <c:v>6.7400735464330381</c:v>
                </c:pt>
                <c:pt idx="3048">
                  <c:v>6.5719702872979475</c:v>
                </c:pt>
                <c:pt idx="3049">
                  <c:v>6.4081774218708381</c:v>
                </c:pt>
                <c:pt idx="3050">
                  <c:v>6.3004182776634874</c:v>
                </c:pt>
                <c:pt idx="3051">
                  <c:v>6.2508497977597077</c:v>
                </c:pt>
                <c:pt idx="3052">
                  <c:v>6.1280046248204281</c:v>
                </c:pt>
                <c:pt idx="3053">
                  <c:v>6.0719702051087374</c:v>
                </c:pt>
                <c:pt idx="3054">
                  <c:v>6.009469845589118</c:v>
                </c:pt>
                <c:pt idx="3055">
                  <c:v>5.8413665864540274</c:v>
                </c:pt>
                <c:pt idx="3056">
                  <c:v>5.660332146195028</c:v>
                </c:pt>
                <c:pt idx="3057">
                  <c:v>5.5180905508158373</c:v>
                </c:pt>
                <c:pt idx="3058">
                  <c:v>5.4340389212482973</c:v>
                </c:pt>
                <c:pt idx="3059">
                  <c:v>5.3930905302685375</c:v>
                </c:pt>
                <c:pt idx="3060">
                  <c:v>5.3198152342168878</c:v>
                </c:pt>
                <c:pt idx="3061">
                  <c:v>5.3521428377807077</c:v>
                </c:pt>
                <c:pt idx="3062">
                  <c:v>5.4361944673482476</c:v>
                </c:pt>
                <c:pt idx="3063">
                  <c:v>5.4555908897881578</c:v>
                </c:pt>
                <c:pt idx="3064">
                  <c:v>5.4599012834961274</c:v>
                </c:pt>
                <c:pt idx="3065">
                  <c:v>5.5288668843317375</c:v>
                </c:pt>
                <c:pt idx="3066">
                  <c:v>5.5094704618918273</c:v>
                </c:pt>
                <c:pt idx="3067">
                  <c:v>5.4017113176844775</c:v>
                </c:pt>
                <c:pt idx="3068">
                  <c:v>5.278866843237128</c:v>
                </c:pt>
                <c:pt idx="3069">
                  <c:v>5.1926596675696279</c:v>
                </c:pt>
                <c:pt idx="3070">
                  <c:v>5.1452460352738774</c:v>
                </c:pt>
                <c:pt idx="3071">
                  <c:v>5.050418770682378</c:v>
                </c:pt>
                <c:pt idx="3072">
                  <c:v>5.0396424371664779</c:v>
                </c:pt>
                <c:pt idx="3073">
                  <c:v>5.0202460147265775</c:v>
                </c:pt>
                <c:pt idx="3074">
                  <c:v>4.990073957262708</c:v>
                </c:pt>
                <c:pt idx="3075">
                  <c:v>4.9512804138909674</c:v>
                </c:pt>
                <c:pt idx="3076">
                  <c:v>4.9361943851590278</c:v>
                </c:pt>
                <c:pt idx="3077">
                  <c:v>4.8866252067633278</c:v>
                </c:pt>
                <c:pt idx="3078">
                  <c:v>4.8241255457356376</c:v>
                </c:pt>
                <c:pt idx="3079">
                  <c:v>4.7831771547558777</c:v>
                </c:pt>
                <c:pt idx="3080">
                  <c:v>4.7012803727963579</c:v>
                </c:pt>
                <c:pt idx="3081">
                  <c:v>4.6883491916724473</c:v>
                </c:pt>
                <c:pt idx="3082">
                  <c:v>4.6538667405006073</c:v>
                </c:pt>
                <c:pt idx="3083">
                  <c:v>4.6948151314803681</c:v>
                </c:pt>
                <c:pt idx="3084">
                  <c:v>4.6732631629405077</c:v>
                </c:pt>
                <c:pt idx="3085">
                  <c:v>4.7120567063122474</c:v>
                </c:pt>
                <c:pt idx="3086">
                  <c:v>4.6452459530846575</c:v>
                </c:pt>
                <c:pt idx="3087">
                  <c:v>4.5827462920569779</c:v>
                </c:pt>
                <c:pt idx="3088">
                  <c:v>4.5611943235171175</c:v>
                </c:pt>
                <c:pt idx="3089">
                  <c:v>4.5784358983490074</c:v>
                </c:pt>
                <c:pt idx="3090">
                  <c:v>4.5461082947851876</c:v>
                </c:pt>
                <c:pt idx="3091">
                  <c:v>4.5568839298091479</c:v>
                </c:pt>
                <c:pt idx="3092">
                  <c:v>4.6086079558128681</c:v>
                </c:pt>
                <c:pt idx="3093">
                  <c:v>4.5892115333729677</c:v>
                </c:pt>
                <c:pt idx="3094">
                  <c:v>4.5547290822011277</c:v>
                </c:pt>
                <c:pt idx="3095">
                  <c:v>4.599987168396928</c:v>
                </c:pt>
                <c:pt idx="3096">
                  <c:v>4.6646423755245676</c:v>
                </c:pt>
                <c:pt idx="3097">
                  <c:v>4.7012803727963579</c:v>
                </c:pt>
                <c:pt idx="3098">
                  <c:v>4.7228323413362174</c:v>
                </c:pt>
                <c:pt idx="3099">
                  <c:v>4.7443843098760681</c:v>
                </c:pt>
                <c:pt idx="3100">
                  <c:v>4.7530043988000781</c:v>
                </c:pt>
                <c:pt idx="3101">
                  <c:v>4.7120567063122474</c:v>
                </c:pt>
                <c:pt idx="3102">
                  <c:v>4.709901160212298</c:v>
                </c:pt>
                <c:pt idx="3103">
                  <c:v>4.7616251862160279</c:v>
                </c:pt>
                <c:pt idx="3104">
                  <c:v>4.8284359394436178</c:v>
                </c:pt>
                <c:pt idx="3105">
                  <c:v>4.8607635430074279</c:v>
                </c:pt>
                <c:pt idx="3106">
                  <c:v>4.9577463536988882</c:v>
                </c:pt>
                <c:pt idx="3107">
                  <c:v>5.0288668021425176</c:v>
                </c:pt>
                <c:pt idx="3108">
                  <c:v>5.0611944057063374</c:v>
                </c:pt>
                <c:pt idx="3109">
                  <c:v>5.1236940667340178</c:v>
                </c:pt>
                <c:pt idx="3110">
                  <c:v>5.1818840325456677</c:v>
                </c:pt>
                <c:pt idx="3111">
                  <c:v>5.2400732998653874</c:v>
                </c:pt>
                <c:pt idx="3112">
                  <c:v>5.2810216908451482</c:v>
                </c:pt>
                <c:pt idx="3113">
                  <c:v>5.3198152342168878</c:v>
                </c:pt>
                <c:pt idx="3114">
                  <c:v>5.3887808350524979</c:v>
                </c:pt>
                <c:pt idx="3115">
                  <c:v>5.4642116772040978</c:v>
                </c:pt>
                <c:pt idx="3116">
                  <c:v>5.5461077606716875</c:v>
                </c:pt>
                <c:pt idx="3117">
                  <c:v>5.5935220914593673</c:v>
                </c:pt>
                <c:pt idx="3118">
                  <c:v>5.6409357237551276</c:v>
                </c:pt>
                <c:pt idx="3119">
                  <c:v>5.7077457784907777</c:v>
                </c:pt>
                <c:pt idx="3120">
                  <c:v>5.7961078017662979</c:v>
                </c:pt>
                <c:pt idx="3121">
                  <c:v>5.8521429199699178</c:v>
                </c:pt>
                <c:pt idx="3122">
                  <c:v>5.949125032169448</c:v>
                </c:pt>
                <c:pt idx="3123">
                  <c:v>6.0676598114007581</c:v>
                </c:pt>
                <c:pt idx="3124">
                  <c:v>6.1646426220922175</c:v>
                </c:pt>
                <c:pt idx="3125">
                  <c:v>6.2077458606799976</c:v>
                </c:pt>
                <c:pt idx="3126">
                  <c:v>6.1969702256560382</c:v>
                </c:pt>
                <c:pt idx="3127">
                  <c:v>6.2680906740996676</c:v>
                </c:pt>
                <c:pt idx="3128">
                  <c:v>6.3801595135230578</c:v>
                </c:pt>
                <c:pt idx="3129">
                  <c:v>6.4599014478745573</c:v>
                </c:pt>
                <c:pt idx="3130">
                  <c:v>6.5590391061740378</c:v>
                </c:pt>
                <c:pt idx="3131">
                  <c:v>6.7400735464330381</c:v>
                </c:pt>
                <c:pt idx="3132">
                  <c:v>6.8241251760005781</c:v>
                </c:pt>
                <c:pt idx="3133">
                  <c:v>6.8887803831282177</c:v>
                </c:pt>
                <c:pt idx="3134">
                  <c:v>6.974987558795708</c:v>
                </c:pt>
                <c:pt idx="3135">
                  <c:v>7.095677185635048</c:v>
                </c:pt>
                <c:pt idx="3136">
                  <c:v>7.2314528412063082</c:v>
                </c:pt>
                <c:pt idx="3137">
                  <c:v>7.382315224001438</c:v>
                </c:pt>
                <c:pt idx="3138">
                  <c:v>7.483608428400867</c:v>
                </c:pt>
                <c:pt idx="3139">
                  <c:v>7.5849009343083669</c:v>
                </c:pt>
                <c:pt idx="3140">
                  <c:v>7.6344701127040686</c:v>
                </c:pt>
                <c:pt idx="3141">
                  <c:v>7.6560220812439272</c:v>
                </c:pt>
                <c:pt idx="3142">
                  <c:v>7.7680909206673174</c:v>
                </c:pt>
                <c:pt idx="3143">
                  <c:v>7.8629181852588186</c:v>
                </c:pt>
                <c:pt idx="3144">
                  <c:v>7.942660119610327</c:v>
                </c:pt>
                <c:pt idx="3145">
                  <c:v>8.104297438937488</c:v>
                </c:pt>
                <c:pt idx="3146">
                  <c:v>8.171108192165077</c:v>
                </c:pt>
                <c:pt idx="3147">
                  <c:v>8.1193841661613586</c:v>
                </c:pt>
                <c:pt idx="3148">
                  <c:v>8.1236945598693282</c:v>
                </c:pt>
                <c:pt idx="3149">
                  <c:v>8.1581770110411682</c:v>
                </c:pt>
                <c:pt idx="3150">
                  <c:v>8.1667977984571074</c:v>
                </c:pt>
                <c:pt idx="3151">
                  <c:v>8.2486945804166272</c:v>
                </c:pt>
                <c:pt idx="3152">
                  <c:v>8.324125422568228</c:v>
                </c:pt>
                <c:pt idx="3153">
                  <c:v>8.418952687159738</c:v>
                </c:pt>
                <c:pt idx="3154">
                  <c:v>8.401711810819787</c:v>
                </c:pt>
                <c:pt idx="3155">
                  <c:v>8.3542974800320984</c:v>
                </c:pt>
                <c:pt idx="3156">
                  <c:v>8.334901057592198</c:v>
                </c:pt>
                <c:pt idx="3157">
                  <c:v>8.3521426324240782</c:v>
                </c:pt>
                <c:pt idx="3158">
                  <c:v>8.3607634198400174</c:v>
                </c:pt>
                <c:pt idx="3159">
                  <c:v>8.4081770521357786</c:v>
                </c:pt>
                <c:pt idx="3160">
                  <c:v>8.418952687159738</c:v>
                </c:pt>
                <c:pt idx="3161">
                  <c:v>8.3974014171118085</c:v>
                </c:pt>
                <c:pt idx="3162">
                  <c:v>8.4211082332596874</c:v>
                </c:pt>
                <c:pt idx="3163">
                  <c:v>8.4361942619916181</c:v>
                </c:pt>
                <c:pt idx="3164">
                  <c:v>8.4879182879953472</c:v>
                </c:pt>
                <c:pt idx="3165">
                  <c:v>8.5159354978511885</c:v>
                </c:pt>
                <c:pt idx="3166">
                  <c:v>8.6409355183984982</c:v>
                </c:pt>
                <c:pt idx="3167">
                  <c:v>8.7055907255261378</c:v>
                </c:pt>
                <c:pt idx="3168">
                  <c:v>8.7357634814819285</c:v>
                </c:pt>
                <c:pt idx="3169">
                  <c:v>8.6948150905021784</c:v>
                </c:pt>
                <c:pt idx="3170">
                  <c:v>8.7616251452378275</c:v>
                </c:pt>
                <c:pt idx="3171">
                  <c:v>8.7443842688978783</c:v>
                </c:pt>
                <c:pt idx="3172">
                  <c:v>8.7573147515298579</c:v>
                </c:pt>
                <c:pt idx="3173">
                  <c:v>8.688349150694247</c:v>
                </c:pt>
                <c:pt idx="3174">
                  <c:v>8.7659355389457971</c:v>
                </c:pt>
                <c:pt idx="3175">
                  <c:v>8.7379183290899469</c:v>
                </c:pt>
                <c:pt idx="3176">
                  <c:v>8.6754186680622674</c:v>
                </c:pt>
                <c:pt idx="3177">
                  <c:v>8.6086079148346784</c:v>
                </c:pt>
                <c:pt idx="3178">
                  <c:v>8.6236946420585383</c:v>
                </c:pt>
                <c:pt idx="3179">
                  <c:v>8.5568838888309582</c:v>
                </c:pt>
                <c:pt idx="3180">
                  <c:v>8.4792975005793974</c:v>
                </c:pt>
                <c:pt idx="3181">
                  <c:v>8.5267118313670878</c:v>
                </c:pt>
                <c:pt idx="3182">
                  <c:v>8.4340394143835979</c:v>
                </c:pt>
                <c:pt idx="3183">
                  <c:v>8.425418626967657</c:v>
                </c:pt>
                <c:pt idx="3184">
                  <c:v>8.4792975005793974</c:v>
                </c:pt>
                <c:pt idx="3185">
                  <c:v>8.5935218861027476</c:v>
                </c:pt>
                <c:pt idx="3186">
                  <c:v>8.5676595238549176</c:v>
                </c:pt>
                <c:pt idx="3187">
                  <c:v>8.7271426940659875</c:v>
                </c:pt>
                <c:pt idx="3188">
                  <c:v>8.8801599244691474</c:v>
                </c:pt>
                <c:pt idx="3189">
                  <c:v>8.9706767953526771</c:v>
                </c:pt>
                <c:pt idx="3190">
                  <c:v>8.9986940052085274</c:v>
                </c:pt>
                <c:pt idx="3191">
                  <c:v>9.0762803934600775</c:v>
                </c:pt>
                <c:pt idx="3192">
                  <c:v>9.0525735773121969</c:v>
                </c:pt>
                <c:pt idx="3193">
                  <c:v>9.0094703387244177</c:v>
                </c:pt>
                <c:pt idx="3194">
                  <c:v>8.9836079764765877</c:v>
                </c:pt>
                <c:pt idx="3195">
                  <c:v>8.9599011603287178</c:v>
                </c:pt>
                <c:pt idx="3196">
                  <c:v>8.9167979217409279</c:v>
                </c:pt>
                <c:pt idx="3197">
                  <c:v>8.8607635020292381</c:v>
                </c:pt>
                <c:pt idx="3198">
                  <c:v>8.7508495102138681</c:v>
                </c:pt>
                <c:pt idx="3199">
                  <c:v>8.6107634609346277</c:v>
                </c:pt>
                <c:pt idx="3200">
                  <c:v>8.6215390959585871</c:v>
                </c:pt>
                <c:pt idx="3201">
                  <c:v>8.6344702770825084</c:v>
                </c:pt>
                <c:pt idx="3202">
                  <c:v>8.673263121962318</c:v>
                </c:pt>
                <c:pt idx="3203">
                  <c:v>8.6948150905021784</c:v>
                </c:pt>
                <c:pt idx="3204">
                  <c:v>8.6926595444022183</c:v>
                </c:pt>
                <c:pt idx="3205">
                  <c:v>8.5741254636628383</c:v>
                </c:pt>
                <c:pt idx="3206">
                  <c:v>8.4491254431155376</c:v>
                </c:pt>
                <c:pt idx="3207">
                  <c:v>8.4038666584278072</c:v>
                </c:pt>
                <c:pt idx="3208">
                  <c:v>8.3176601812522382</c:v>
                </c:pt>
                <c:pt idx="3209">
                  <c:v>8.2616250630486086</c:v>
                </c:pt>
                <c:pt idx="3210">
                  <c:v>8.1991254020209272</c:v>
                </c:pt>
                <c:pt idx="3211">
                  <c:v>8.1689526460651276</c:v>
                </c:pt>
                <c:pt idx="3212">
                  <c:v>8.0913669563055084</c:v>
                </c:pt>
                <c:pt idx="3213">
                  <c:v>8.0568838066417374</c:v>
                </c:pt>
                <c:pt idx="3214">
                  <c:v>8.0180909617619278</c:v>
                </c:pt>
                <c:pt idx="3215">
                  <c:v>8.0439526255178269</c:v>
                </c:pt>
                <c:pt idx="3216">
                  <c:v>8.0396429303017882</c:v>
                </c:pt>
                <c:pt idx="3217">
                  <c:v>7.9879182058061282</c:v>
                </c:pt>
                <c:pt idx="3218">
                  <c:v>8.0116250219540071</c:v>
                </c:pt>
                <c:pt idx="3219">
                  <c:v>8.0482630192257982</c:v>
                </c:pt>
                <c:pt idx="3220">
                  <c:v>8.0180909617619278</c:v>
                </c:pt>
                <c:pt idx="3221">
                  <c:v>8.020245809369948</c:v>
                </c:pt>
                <c:pt idx="3222">
                  <c:v>8.0224013554698974</c:v>
                </c:pt>
                <c:pt idx="3223">
                  <c:v>7.9534357546342882</c:v>
                </c:pt>
                <c:pt idx="3224">
                  <c:v>7.8435217628189182</c:v>
                </c:pt>
                <c:pt idx="3225">
                  <c:v>7.7443841045194386</c:v>
                </c:pt>
                <c:pt idx="3226">
                  <c:v>7.6409353540200584</c:v>
                </c:pt>
                <c:pt idx="3227">
                  <c:v>7.5568837244525184</c:v>
                </c:pt>
                <c:pt idx="3228">
                  <c:v>7.5116256382567173</c:v>
                </c:pt>
                <c:pt idx="3229">
                  <c:v>7.5504184831365269</c:v>
                </c:pt>
                <c:pt idx="3230">
                  <c:v>7.561194118160488</c:v>
                </c:pt>
                <c:pt idx="3231">
                  <c:v>7.6236944776801074</c:v>
                </c:pt>
                <c:pt idx="3232">
                  <c:v>7.6236944776801074</c:v>
                </c:pt>
                <c:pt idx="3233">
                  <c:v>7.6172285378721885</c:v>
                </c:pt>
                <c:pt idx="3234">
                  <c:v>7.5245561208886969</c:v>
                </c:pt>
                <c:pt idx="3235">
                  <c:v>7.4448148850291282</c:v>
                </c:pt>
                <c:pt idx="3236">
                  <c:v>7.3392112869217279</c:v>
                </c:pt>
                <c:pt idx="3237">
                  <c:v>7.3650736491695579</c:v>
                </c:pt>
                <c:pt idx="3238">
                  <c:v>7.3305911979977179</c:v>
                </c:pt>
                <c:pt idx="3239">
                  <c:v>7.3586084078535681</c:v>
                </c:pt>
                <c:pt idx="3240">
                  <c:v>7.4728320948849785</c:v>
                </c:pt>
                <c:pt idx="3241">
                  <c:v>7.5245561208886969</c:v>
                </c:pt>
                <c:pt idx="3242">
                  <c:v>7.4685217011770071</c:v>
                </c:pt>
                <c:pt idx="3243">
                  <c:v>7.4857632760088872</c:v>
                </c:pt>
                <c:pt idx="3244">
                  <c:v>7.4706772472769583</c:v>
                </c:pt>
                <c:pt idx="3245">
                  <c:v>7.3435216806296975</c:v>
                </c:pt>
                <c:pt idx="3246">
                  <c:v>7.263780444770128</c:v>
                </c:pt>
                <c:pt idx="3247">
                  <c:v>7.3047288357498878</c:v>
                </c:pt>
                <c:pt idx="3248">
                  <c:v>7.3068836833579081</c:v>
                </c:pt>
                <c:pt idx="3249">
                  <c:v>7.2831768672100381</c:v>
                </c:pt>
                <c:pt idx="3250">
                  <c:v>7.3672284967775781</c:v>
                </c:pt>
                <c:pt idx="3251">
                  <c:v>7.4512808248370579</c:v>
                </c:pt>
                <c:pt idx="3252">
                  <c:v>7.4728320948849785</c:v>
                </c:pt>
                <c:pt idx="3253">
                  <c:v>7.5224012732806784</c:v>
                </c:pt>
                <c:pt idx="3254">
                  <c:v>7.5180908795727071</c:v>
                </c:pt>
                <c:pt idx="3255">
                  <c:v>7.4814528823009177</c:v>
                </c:pt>
                <c:pt idx="3256">
                  <c:v>7.4448148850291282</c:v>
                </c:pt>
                <c:pt idx="3257">
                  <c:v>7.4017116464413473</c:v>
                </c:pt>
                <c:pt idx="3258">
                  <c:v>7.349987620437628</c:v>
                </c:pt>
                <c:pt idx="3259">
                  <c:v>7.3672284967775781</c:v>
                </c:pt>
                <c:pt idx="3260">
                  <c:v>7.3176600168738082</c:v>
                </c:pt>
                <c:pt idx="3261">
                  <c:v>7.240073628622258</c:v>
                </c:pt>
                <c:pt idx="3262">
                  <c:v>7.1732635738865973</c:v>
                </c:pt>
                <c:pt idx="3263">
                  <c:v>7.1323151829068374</c:v>
                </c:pt>
                <c:pt idx="3264">
                  <c:v>7.059039188363248</c:v>
                </c:pt>
                <c:pt idx="3265">
                  <c:v>6.9965388288436374</c:v>
                </c:pt>
                <c:pt idx="3266">
                  <c:v>6.9814528001116978</c:v>
                </c:pt>
                <c:pt idx="3267">
                  <c:v>6.9814528001116978</c:v>
                </c:pt>
                <c:pt idx="3268">
                  <c:v>6.9211079866920375</c:v>
                </c:pt>
                <c:pt idx="3269">
                  <c:v>6.8629187193723178</c:v>
                </c:pt>
                <c:pt idx="3270">
                  <c:v>6.925418380400008</c:v>
                </c:pt>
                <c:pt idx="3271">
                  <c:v>6.9448148028399075</c:v>
                </c:pt>
                <c:pt idx="3272">
                  <c:v>6.8629187193723178</c:v>
                </c:pt>
                <c:pt idx="3273">
                  <c:v>6.8930907768361873</c:v>
                </c:pt>
                <c:pt idx="3274">
                  <c:v>6.8586083256643473</c:v>
                </c:pt>
                <c:pt idx="3275">
                  <c:v>6.6409358881335576</c:v>
                </c:pt>
                <c:pt idx="3276">
                  <c:v>6.5245566550021978</c:v>
                </c:pt>
                <c:pt idx="3277">
                  <c:v>6.5676598935899779</c:v>
                </c:pt>
                <c:pt idx="3278">
                  <c:v>6.4943838990463973</c:v>
                </c:pt>
                <c:pt idx="3279">
                  <c:v>6.5417975313421479</c:v>
                </c:pt>
                <c:pt idx="3280">
                  <c:v>6.7185215778931777</c:v>
                </c:pt>
                <c:pt idx="3281">
                  <c:v>6.755159575164968</c:v>
                </c:pt>
                <c:pt idx="3282">
                  <c:v>6.7616255149728879</c:v>
                </c:pt>
                <c:pt idx="3283">
                  <c:v>6.7616255149728879</c:v>
                </c:pt>
                <c:pt idx="3284">
                  <c:v>6.7379186988250179</c:v>
                </c:pt>
                <c:pt idx="3285">
                  <c:v>6.6775738854053479</c:v>
                </c:pt>
                <c:pt idx="3286">
                  <c:v>6.7012807015532276</c:v>
                </c:pt>
                <c:pt idx="3287">
                  <c:v>6.6732634916973774</c:v>
                </c:pt>
                <c:pt idx="3288">
                  <c:v>6.6797287330133681</c:v>
                </c:pt>
                <c:pt idx="3289">
                  <c:v>6.6754183393053976</c:v>
                </c:pt>
                <c:pt idx="3290">
                  <c:v>6.6797287330133681</c:v>
                </c:pt>
                <c:pt idx="3291">
                  <c:v>6.6172290719856877</c:v>
                </c:pt>
                <c:pt idx="3292">
                  <c:v>6.5676598935899779</c:v>
                </c:pt>
                <c:pt idx="3293">
                  <c:v>6.5719702872979475</c:v>
                </c:pt>
                <c:pt idx="3294">
                  <c:v>6.5396426837341277</c:v>
                </c:pt>
                <c:pt idx="3295">
                  <c:v>6.4857631116304582</c:v>
                </c:pt>
                <c:pt idx="3296">
                  <c:v>6.5051595340703576</c:v>
                </c:pt>
                <c:pt idx="3297">
                  <c:v>6.4965394451463476</c:v>
                </c:pt>
                <c:pt idx="3298">
                  <c:v>6.4900735053384278</c:v>
                </c:pt>
                <c:pt idx="3299">
                  <c:v>6.4986942927543678</c:v>
                </c:pt>
                <c:pt idx="3300">
                  <c:v>6.4879186577304075</c:v>
                </c:pt>
                <c:pt idx="3301">
                  <c:v>6.4297286919187577</c:v>
                </c:pt>
                <c:pt idx="3302">
                  <c:v>6.3909358470389481</c:v>
                </c:pt>
                <c:pt idx="3303">
                  <c:v>6.3499874560591874</c:v>
                </c:pt>
                <c:pt idx="3304">
                  <c:v>6.2810218552235781</c:v>
                </c:pt>
                <c:pt idx="3305">
                  <c:v>6.2831774013235275</c:v>
                </c:pt>
                <c:pt idx="3306">
                  <c:v>6.2702462201996179</c:v>
                </c:pt>
                <c:pt idx="3307">
                  <c:v>6.2357630705358478</c:v>
                </c:pt>
                <c:pt idx="3308">
                  <c:v>6.1517114409683078</c:v>
                </c:pt>
                <c:pt idx="3309">
                  <c:v>6.1430906535523579</c:v>
                </c:pt>
                <c:pt idx="3310">
                  <c:v>6.0805909925246775</c:v>
                </c:pt>
                <c:pt idx="3311">
                  <c:v>6.0310218141289678</c:v>
                </c:pt>
                <c:pt idx="3312">
                  <c:v>6.0439529952528881</c:v>
                </c:pt>
                <c:pt idx="3313">
                  <c:v>6.0073149979810978</c:v>
                </c:pt>
                <c:pt idx="3314">
                  <c:v>5.9642117593933177</c:v>
                </c:pt>
                <c:pt idx="3315">
                  <c:v>5.9599013656853481</c:v>
                </c:pt>
                <c:pt idx="3316">
                  <c:v>5.9318841558294979</c:v>
                </c:pt>
                <c:pt idx="3317">
                  <c:v>5.8499873738699675</c:v>
                </c:pt>
                <c:pt idx="3318">
                  <c:v>5.8327457990380873</c:v>
                </c:pt>
                <c:pt idx="3319">
                  <c:v>5.804728589182238</c:v>
                </c:pt>
                <c:pt idx="3320">
                  <c:v>5.770246138010398</c:v>
                </c:pt>
                <c:pt idx="3321">
                  <c:v>5.781021773034368</c:v>
                </c:pt>
                <c:pt idx="3322">
                  <c:v>5.770246138010398</c:v>
                </c:pt>
                <c:pt idx="3323">
                  <c:v>5.7486941694705473</c:v>
                </c:pt>
                <c:pt idx="3324">
                  <c:v>5.6905049021508276</c:v>
                </c:pt>
                <c:pt idx="3325">
                  <c:v>5.6560217524870575</c:v>
                </c:pt>
                <c:pt idx="3326">
                  <c:v>5.5784353642355073</c:v>
                </c:pt>
                <c:pt idx="3327">
                  <c:v>5.5353321256477281</c:v>
                </c:pt>
                <c:pt idx="3328">
                  <c:v>5.5482633067716378</c:v>
                </c:pt>
                <c:pt idx="3329">
                  <c:v>5.5202460969157876</c:v>
                </c:pt>
                <c:pt idx="3330">
                  <c:v>5.4642116772040978</c:v>
                </c:pt>
                <c:pt idx="3331">
                  <c:v>5.4448152547641877</c:v>
                </c:pt>
                <c:pt idx="3332">
                  <c:v>5.3995564700764573</c:v>
                </c:pt>
                <c:pt idx="3333">
                  <c:v>5.2702460558211879</c:v>
                </c:pt>
                <c:pt idx="3334">
                  <c:v>5.2336080585493878</c:v>
                </c:pt>
                <c:pt idx="3335">
                  <c:v>5.1732632451297276</c:v>
                </c:pt>
                <c:pt idx="3336">
                  <c:v>5.0999872505861479</c:v>
                </c:pt>
                <c:pt idx="3337">
                  <c:v>5.050418770682378</c:v>
                </c:pt>
                <c:pt idx="3338">
                  <c:v>5.0288668021425176</c:v>
                </c:pt>
                <c:pt idx="3339">
                  <c:v>5.0568840119983678</c:v>
                </c:pt>
                <c:pt idx="3340">
                  <c:v>5.0611944057063374</c:v>
                </c:pt>
                <c:pt idx="3341">
                  <c:v>5.082746374246188</c:v>
                </c:pt>
                <c:pt idx="3342">
                  <c:v>5.0267112560425673</c:v>
                </c:pt>
                <c:pt idx="3343">
                  <c:v>4.9879184111627577</c:v>
                </c:pt>
                <c:pt idx="3344">
                  <c:v>4.8866252067633278</c:v>
                </c:pt>
                <c:pt idx="3345">
                  <c:v>4.7831771547558777</c:v>
                </c:pt>
                <c:pt idx="3346">
                  <c:v>4.7292975826522081</c:v>
                </c:pt>
                <c:pt idx="3347">
                  <c:v>4.7314531287521575</c:v>
                </c:pt>
                <c:pt idx="3348">
                  <c:v>4.6926595853804178</c:v>
                </c:pt>
                <c:pt idx="3349">
                  <c:v>4.675418709040458</c:v>
                </c:pt>
                <c:pt idx="3350">
                  <c:v>4.6883491916724473</c:v>
                </c:pt>
                <c:pt idx="3351">
                  <c:v>4.5892115333729677</c:v>
                </c:pt>
                <c:pt idx="3352">
                  <c:v>4.5978323207889078</c:v>
                </c:pt>
                <c:pt idx="3353">
                  <c:v>4.6042975621048976</c:v>
                </c:pt>
                <c:pt idx="3354">
                  <c:v>4.5633491711251377</c:v>
                </c:pt>
                <c:pt idx="3355">
                  <c:v>4.5288667199532977</c:v>
                </c:pt>
                <c:pt idx="3356">
                  <c:v>4.5396423549772678</c:v>
                </c:pt>
                <c:pt idx="3357">
                  <c:v>4.4361943029698176</c:v>
                </c:pt>
                <c:pt idx="3358">
                  <c:v>4.4340394553617974</c:v>
                </c:pt>
                <c:pt idx="3359">
                  <c:v>4.421108274237878</c:v>
                </c:pt>
                <c:pt idx="3360">
                  <c:v>4.4167978805299075</c:v>
                </c:pt>
                <c:pt idx="3361">
                  <c:v>4.4340394553617974</c:v>
                </c:pt>
                <c:pt idx="3362">
                  <c:v>4.3952459119900578</c:v>
                </c:pt>
                <c:pt idx="3363">
                  <c:v>4.3305907048624181</c:v>
                </c:pt>
                <c:pt idx="3364">
                  <c:v>4.2831770725666578</c:v>
                </c:pt>
                <c:pt idx="3365">
                  <c:v>4.1818838681672377</c:v>
                </c:pt>
                <c:pt idx="3366">
                  <c:v>4.1495562646034179</c:v>
                </c:pt>
                <c:pt idx="3367">
                  <c:v>4.2336078941709578</c:v>
                </c:pt>
                <c:pt idx="3368">
                  <c:v>4.3004186473985477</c:v>
                </c:pt>
                <c:pt idx="3369">
                  <c:v>4.362918308426238</c:v>
                </c:pt>
                <c:pt idx="3370">
                  <c:v>4.4857634813655176</c:v>
                </c:pt>
                <c:pt idx="3371">
                  <c:v>4.5116251451214175</c:v>
                </c:pt>
                <c:pt idx="3372">
                  <c:v>4.4922287226815074</c:v>
                </c:pt>
                <c:pt idx="3373">
                  <c:v>4.4599011191176876</c:v>
                </c:pt>
                <c:pt idx="3374">
                  <c:v>4.4534358778016978</c:v>
                </c:pt>
                <c:pt idx="3375">
                  <c:v>4.5288667199532977</c:v>
                </c:pt>
                <c:pt idx="3376">
                  <c:v>4.565504717225088</c:v>
                </c:pt>
                <c:pt idx="3377">
                  <c:v>4.5762803522490474</c:v>
                </c:pt>
                <c:pt idx="3378">
                  <c:v>4.5504186884931581</c:v>
                </c:pt>
                <c:pt idx="3379">
                  <c:v>4.4900738750734881</c:v>
                </c:pt>
                <c:pt idx="3380">
                  <c:v>4.4146423344299581</c:v>
                </c:pt>
                <c:pt idx="3381">
                  <c:v>4.3693842482341578</c:v>
                </c:pt>
                <c:pt idx="3382">
                  <c:v>4.362918308426238</c:v>
                </c:pt>
                <c:pt idx="3383">
                  <c:v>4.4060222455059481</c:v>
                </c:pt>
                <c:pt idx="3384">
                  <c:v>4.4685219065336375</c:v>
                </c:pt>
                <c:pt idx="3385">
                  <c:v>4.4922287226815074</c:v>
                </c:pt>
                <c:pt idx="3386">
                  <c:v>4.5051599038054277</c:v>
                </c:pt>
                <c:pt idx="3387">
                  <c:v>4.5116251451214175</c:v>
                </c:pt>
                <c:pt idx="3388">
                  <c:v>4.5116251451214175</c:v>
                </c:pt>
                <c:pt idx="3389">
                  <c:v>4.5008495100974475</c:v>
                </c:pt>
                <c:pt idx="3390">
                  <c:v>4.4728323002416079</c:v>
                </c:pt>
                <c:pt idx="3391">
                  <c:v>4.4534358778016978</c:v>
                </c:pt>
                <c:pt idx="3392">
                  <c:v>4.4512803317017475</c:v>
                </c:pt>
                <c:pt idx="3393">
                  <c:v>4.481453087657548</c:v>
                </c:pt>
                <c:pt idx="3394">
                  <c:v>4.5224014786373079</c:v>
                </c:pt>
                <c:pt idx="3395">
                  <c:v>4.5762803522490474</c:v>
                </c:pt>
                <c:pt idx="3396">
                  <c:v>4.6172287432288179</c:v>
                </c:pt>
                <c:pt idx="3397">
                  <c:v>4.6948151314803681</c:v>
                </c:pt>
                <c:pt idx="3398">
                  <c:v>4.6560215881086275</c:v>
                </c:pt>
                <c:pt idx="3399">
                  <c:v>4.6387807117686677</c:v>
                </c:pt>
                <c:pt idx="3400">
                  <c:v>4.660331981816598</c:v>
                </c:pt>
                <c:pt idx="3401">
                  <c:v>4.7012803727963579</c:v>
                </c:pt>
                <c:pt idx="3402">
                  <c:v>4.6646423755245676</c:v>
                </c:pt>
                <c:pt idx="3403">
                  <c:v>4.7292975826522081</c:v>
                </c:pt>
                <c:pt idx="3404">
                  <c:v>4.8004187295877676</c:v>
                </c:pt>
                <c:pt idx="3405">
                  <c:v>4.8176596059277177</c:v>
                </c:pt>
                <c:pt idx="3406">
                  <c:v>4.8521427555914878</c:v>
                </c:pt>
                <c:pt idx="3407">
                  <c:v>4.9469700201829978</c:v>
                </c:pt>
                <c:pt idx="3408">
                  <c:v>4.9534359599909177</c:v>
                </c:pt>
                <c:pt idx="3409">
                  <c:v>5.0180911671185582</c:v>
                </c:pt>
                <c:pt idx="3410">
                  <c:v>5.0935220092701581</c:v>
                </c:pt>
                <c:pt idx="3411">
                  <c:v>5.1732632451297276</c:v>
                </c:pt>
                <c:pt idx="3412">
                  <c:v>5.2336080585493878</c:v>
                </c:pt>
                <c:pt idx="3413">
                  <c:v>5.3478324440727381</c:v>
                </c:pt>
                <c:pt idx="3414">
                  <c:v>5.3974009239765079</c:v>
                </c:pt>
                <c:pt idx="3415">
                  <c:v>5.4297285275403278</c:v>
                </c:pt>
                <c:pt idx="3416">
                  <c:v>5.4081772574923974</c:v>
                </c:pt>
                <c:pt idx="3417">
                  <c:v>5.406021711392448</c:v>
                </c:pt>
                <c:pt idx="3418">
                  <c:v>5.449125648472168</c:v>
                </c:pt>
                <c:pt idx="3419">
                  <c:v>5.4706769185200876</c:v>
                </c:pt>
                <c:pt idx="3420">
                  <c:v>5.541798065455648</c:v>
                </c:pt>
                <c:pt idx="3421">
                  <c:v>5.610762967799328</c:v>
                </c:pt>
                <c:pt idx="3422">
                  <c:v>5.7163665659067275</c:v>
                </c:pt>
                <c:pt idx="3423">
                  <c:v>5.7486941694705473</c:v>
                </c:pt>
                <c:pt idx="3424">
                  <c:v>5.8068841352821874</c:v>
                </c:pt>
                <c:pt idx="3425">
                  <c:v>5.8176597703061477</c:v>
                </c:pt>
                <c:pt idx="3426">
                  <c:v>5.830590951430068</c:v>
                </c:pt>
                <c:pt idx="3427">
                  <c:v>5.8349013451380376</c:v>
                </c:pt>
                <c:pt idx="3428">
                  <c:v>5.8435221325539777</c:v>
                </c:pt>
                <c:pt idx="3429">
                  <c:v>5.8564526151859679</c:v>
                </c:pt>
                <c:pt idx="3430">
                  <c:v>5.865073402601908</c:v>
                </c:pt>
                <c:pt idx="3431">
                  <c:v>5.9189529747055776</c:v>
                </c:pt>
                <c:pt idx="3432">
                  <c:v>5.9469701845614278</c:v>
                </c:pt>
                <c:pt idx="3433">
                  <c:v>5.9836081818332181</c:v>
                </c:pt>
                <c:pt idx="3434">
                  <c:v>6.009469845589118</c:v>
                </c:pt>
                <c:pt idx="3435">
                  <c:v>6.0180906330050581</c:v>
                </c:pt>
                <c:pt idx="3436">
                  <c:v>6.0202461791050075</c:v>
                </c:pt>
                <c:pt idx="3437">
                  <c:v>6.0180906330050581</c:v>
                </c:pt>
                <c:pt idx="3438">
                  <c:v>6.0396426015449176</c:v>
                </c:pt>
                <c:pt idx="3439">
                  <c:v>6.1021422625725981</c:v>
                </c:pt>
                <c:pt idx="3440">
                  <c:v>6.1840390445321276</c:v>
                </c:pt>
                <c:pt idx="3441">
                  <c:v>6.2314526768278782</c:v>
                </c:pt>
                <c:pt idx="3442">
                  <c:v>6.263780280391698</c:v>
                </c:pt>
                <c:pt idx="3443">
                  <c:v>6.2465394040517381</c:v>
                </c:pt>
                <c:pt idx="3444">
                  <c:v>6.1883494382400981</c:v>
                </c:pt>
                <c:pt idx="3445">
                  <c:v>6.1517114409683078</c:v>
                </c:pt>
                <c:pt idx="3446">
                  <c:v>6.1344698661364179</c:v>
                </c:pt>
                <c:pt idx="3447">
                  <c:v>6.0676598114007581</c:v>
                </c:pt>
                <c:pt idx="3448">
                  <c:v>6.0633494176927876</c:v>
                </c:pt>
                <c:pt idx="3449">
                  <c:v>6.0978325673565577</c:v>
                </c:pt>
                <c:pt idx="3450">
                  <c:v>6.0547286302768475</c:v>
                </c:pt>
                <c:pt idx="3451">
                  <c:v>6.035332207836948</c:v>
                </c:pt>
                <c:pt idx="3452">
                  <c:v>6.0805909925246775</c:v>
                </c:pt>
                <c:pt idx="3453">
                  <c:v>6.1258497772124079</c:v>
                </c:pt>
                <c:pt idx="3454">
                  <c:v>6.1387802598443875</c:v>
                </c:pt>
                <c:pt idx="3455">
                  <c:v>6.1711078634082082</c:v>
                </c:pt>
                <c:pt idx="3456">
                  <c:v>6.1409358059443377</c:v>
                </c:pt>
                <c:pt idx="3457">
                  <c:v>6.1969702256560382</c:v>
                </c:pt>
                <c:pt idx="3458">
                  <c:v>6.203435466972028</c:v>
                </c:pt>
                <c:pt idx="3459">
                  <c:v>6.1430906535523579</c:v>
                </c:pt>
                <c:pt idx="3460">
                  <c:v>6.0999874149645779</c:v>
                </c:pt>
                <c:pt idx="3461">
                  <c:v>6.1086082023805277</c:v>
                </c:pt>
                <c:pt idx="3462">
                  <c:v>6.0719702051087374</c:v>
                </c:pt>
                <c:pt idx="3463">
                  <c:v>6.0439529952528881</c:v>
                </c:pt>
                <c:pt idx="3464">
                  <c:v>6.0741250527167576</c:v>
                </c:pt>
                <c:pt idx="3465">
                  <c:v>6.1667974697002377</c:v>
                </c:pt>
                <c:pt idx="3466">
                  <c:v>6.212056254387968</c:v>
                </c:pt>
                <c:pt idx="3467">
                  <c:v>6.1495565933602876</c:v>
                </c:pt>
                <c:pt idx="3468">
                  <c:v>6.1711078634082082</c:v>
                </c:pt>
                <c:pt idx="3469">
                  <c:v>6.1042978086725475</c:v>
                </c:pt>
                <c:pt idx="3470">
                  <c:v>6.0267114204209982</c:v>
                </c:pt>
                <c:pt idx="3471">
                  <c:v>5.9900734231492079</c:v>
                </c:pt>
                <c:pt idx="3472">
                  <c:v>5.890935764849738</c:v>
                </c:pt>
                <c:pt idx="3473">
                  <c:v>5.8176597703061477</c:v>
                </c:pt>
                <c:pt idx="3474">
                  <c:v>5.8995565522656781</c:v>
                </c:pt>
                <c:pt idx="3475">
                  <c:v>5.9706770007093075</c:v>
                </c:pt>
                <c:pt idx="3476">
                  <c:v>5.9943838168571775</c:v>
                </c:pt>
                <c:pt idx="3477">
                  <c:v>6.1861945906320779</c:v>
                </c:pt>
                <c:pt idx="3478">
                  <c:v>6.2573150390757073</c:v>
                </c:pt>
                <c:pt idx="3479">
                  <c:v>6.203435466972028</c:v>
                </c:pt>
                <c:pt idx="3480">
                  <c:v>6.1818841969241074</c:v>
                </c:pt>
                <c:pt idx="3481">
                  <c:v>6.1840390445321276</c:v>
                </c:pt>
                <c:pt idx="3482">
                  <c:v>6.1905049843400475</c:v>
                </c:pt>
                <c:pt idx="3483">
                  <c:v>6.2163666480959376</c:v>
                </c:pt>
                <c:pt idx="3484">
                  <c:v>6.2788670076155579</c:v>
                </c:pt>
                <c:pt idx="3485">
                  <c:v>6.2443838579517879</c:v>
                </c:pt>
                <c:pt idx="3486">
                  <c:v>6.2055910130719774</c:v>
                </c:pt>
                <c:pt idx="3487">
                  <c:v>6.1258497772124079</c:v>
                </c:pt>
                <c:pt idx="3488">
                  <c:v>5.9857630294412374</c:v>
                </c:pt>
                <c:pt idx="3489">
                  <c:v>5.8758497361177975</c:v>
                </c:pt>
                <c:pt idx="3490">
                  <c:v>5.8736941900178481</c:v>
                </c:pt>
                <c:pt idx="3491">
                  <c:v>5.8995565522656781</c:v>
                </c:pt>
                <c:pt idx="3492">
                  <c:v>5.890935764849738</c:v>
                </c:pt>
                <c:pt idx="3493">
                  <c:v>5.9361945495374675</c:v>
                </c:pt>
                <c:pt idx="3494">
                  <c:v>5.9469701845614278</c:v>
                </c:pt>
                <c:pt idx="3495">
                  <c:v>5.8974010061657278</c:v>
                </c:pt>
                <c:pt idx="3496">
                  <c:v>5.8327457990380873</c:v>
                </c:pt>
                <c:pt idx="3497">
                  <c:v>5.781021773034368</c:v>
                </c:pt>
                <c:pt idx="3498">
                  <c:v>5.7530045631785178</c:v>
                </c:pt>
                <c:pt idx="3499">
                  <c:v>5.7853321667423376</c:v>
                </c:pt>
                <c:pt idx="3500">
                  <c:v>5.781021773034368</c:v>
                </c:pt>
                <c:pt idx="3501">
                  <c:v>5.7530045631785178</c:v>
                </c:pt>
                <c:pt idx="3502">
                  <c:v>5.7357629883466279</c:v>
                </c:pt>
                <c:pt idx="3503">
                  <c:v>5.7163665659067275</c:v>
                </c:pt>
                <c:pt idx="3504">
                  <c:v>5.6560217524870575</c:v>
                </c:pt>
                <c:pt idx="3505">
                  <c:v>5.6495565111710677</c:v>
                </c:pt>
                <c:pt idx="3506">
                  <c:v>5.625849695023188</c:v>
                </c:pt>
                <c:pt idx="3507">
                  <c:v>5.625849695023188</c:v>
                </c:pt>
                <c:pt idx="3508">
                  <c:v>5.5978324851673475</c:v>
                </c:pt>
                <c:pt idx="3509">
                  <c:v>5.576280516627488</c:v>
                </c:pt>
                <c:pt idx="3510">
                  <c:v>5.5202460969157876</c:v>
                </c:pt>
                <c:pt idx="3511">
                  <c:v>5.4857629472520175</c:v>
                </c:pt>
                <c:pt idx="3512">
                  <c:v>5.4038668637844278</c:v>
                </c:pt>
                <c:pt idx="3513">
                  <c:v>5.3693837141206577</c:v>
                </c:pt>
                <c:pt idx="3514">
                  <c:v>5.3068840530929782</c:v>
                </c:pt>
                <c:pt idx="3515">
                  <c:v>5.3025736593849979</c:v>
                </c:pt>
                <c:pt idx="3516">
                  <c:v>5.2853320845531178</c:v>
                </c:pt>
                <c:pt idx="3517">
                  <c:v>5.2443836935733579</c:v>
                </c:pt>
                <c:pt idx="3518">
                  <c:v>5.1797284864457174</c:v>
                </c:pt>
                <c:pt idx="3519">
                  <c:v>5.1129184317100576</c:v>
                </c:pt>
                <c:pt idx="3520">
                  <c:v>5.0267112560425673</c:v>
                </c:pt>
                <c:pt idx="3521">
                  <c:v>4.9922288048707282</c:v>
                </c:pt>
                <c:pt idx="3522">
                  <c:v>4.9771427761387974</c:v>
                </c:pt>
                <c:pt idx="3523">
                  <c:v>4.940504778867008</c:v>
                </c:pt>
                <c:pt idx="3524">
                  <c:v>4.9512804138909674</c:v>
                </c:pt>
                <c:pt idx="3525">
                  <c:v>4.9879184111627577</c:v>
                </c:pt>
                <c:pt idx="3526">
                  <c:v>4.9577463536988882</c:v>
                </c:pt>
                <c:pt idx="3527">
                  <c:v>4.9469700201829978</c:v>
                </c:pt>
                <c:pt idx="3528">
                  <c:v>4.9922288048707282</c:v>
                </c:pt>
                <c:pt idx="3529">
                  <c:v>4.998694046186718</c:v>
                </c:pt>
                <c:pt idx="3530">
                  <c:v>4.9685219887228476</c:v>
                </c:pt>
                <c:pt idx="3531">
                  <c:v>4.9534359599909177</c:v>
                </c:pt>
                <c:pt idx="3532">
                  <c:v>4.9685219887228476</c:v>
                </c:pt>
                <c:pt idx="3533">
                  <c:v>4.9103320229112075</c:v>
                </c:pt>
                <c:pt idx="3534">
                  <c:v>4.854297603199508</c:v>
                </c:pt>
                <c:pt idx="3535">
                  <c:v>4.7831771547558777</c:v>
                </c:pt>
                <c:pt idx="3536">
                  <c:v>4.7724015197319174</c:v>
                </c:pt>
                <c:pt idx="3537">
                  <c:v>4.7724015197319174</c:v>
                </c:pt>
                <c:pt idx="3538">
                  <c:v>4.7853320023638979</c:v>
                </c:pt>
                <c:pt idx="3539">
                  <c:v>4.7896423960718675</c:v>
                </c:pt>
                <c:pt idx="3540">
                  <c:v>4.8155047583196975</c:v>
                </c:pt>
                <c:pt idx="3541">
                  <c:v>4.7767112149479578</c:v>
                </c:pt>
                <c:pt idx="3542">
                  <c:v>4.7120567063122474</c:v>
                </c:pt>
                <c:pt idx="3543">
                  <c:v>4.6948151314803681</c:v>
                </c:pt>
                <c:pt idx="3544">
                  <c:v>4.675418709040458</c:v>
                </c:pt>
                <c:pt idx="3545">
                  <c:v>4.651711892892588</c:v>
                </c:pt>
                <c:pt idx="3546">
                  <c:v>4.6280043782527773</c:v>
                </c:pt>
                <c:pt idx="3547">
                  <c:v>4.6495563467926377</c:v>
                </c:pt>
                <c:pt idx="3548">
                  <c:v>4.6452459530846575</c:v>
                </c:pt>
                <c:pt idx="3549">
                  <c:v>4.6323147719607478</c:v>
                </c:pt>
                <c:pt idx="3550">
                  <c:v>4.6280043782527773</c:v>
                </c:pt>
                <c:pt idx="3551">
                  <c:v>4.6452459530846575</c:v>
                </c:pt>
                <c:pt idx="3552">
                  <c:v>4.6021427144968774</c:v>
                </c:pt>
                <c:pt idx="3553">
                  <c:v>4.5849011396649981</c:v>
                </c:pt>
                <c:pt idx="3554">
                  <c:v>4.6042975621048976</c:v>
                </c:pt>
                <c:pt idx="3555">
                  <c:v>4.5935219270809373</c:v>
                </c:pt>
                <c:pt idx="3556">
                  <c:v>4.5547290822011277</c:v>
                </c:pt>
                <c:pt idx="3557">
                  <c:v>4.5374875073692378</c:v>
                </c:pt>
                <c:pt idx="3558">
                  <c:v>4.4965391163894779</c:v>
                </c:pt>
                <c:pt idx="3559">
                  <c:v>4.4534358778016978</c:v>
                </c:pt>
                <c:pt idx="3560">
                  <c:v>4.4060222455059481</c:v>
                </c:pt>
                <c:pt idx="3561">
                  <c:v>4.4060222455059481</c:v>
                </c:pt>
                <c:pt idx="3562">
                  <c:v>4.4232631218458973</c:v>
                </c:pt>
                <c:pt idx="3563">
                  <c:v>4.4318839092618374</c:v>
                </c:pt>
                <c:pt idx="3564">
                  <c:v>4.3952459119900578</c:v>
                </c:pt>
                <c:pt idx="3565">
                  <c:v>4.3672287021342076</c:v>
                </c:pt>
                <c:pt idx="3566">
                  <c:v>4.3327462509623675</c:v>
                </c:pt>
                <c:pt idx="3567">
                  <c:v>4.2465390752948675</c:v>
                </c:pt>
                <c:pt idx="3568">
                  <c:v>4.1969698968991676</c:v>
                </c:pt>
                <c:pt idx="3569">
                  <c:v>4.2099010780230781</c:v>
                </c:pt>
                <c:pt idx="3570">
                  <c:v>4.1646422933353477</c:v>
                </c:pt>
                <c:pt idx="3571">
                  <c:v>4.1215390547475677</c:v>
                </c:pt>
                <c:pt idx="3572">
                  <c:v>4.1646422933353477</c:v>
                </c:pt>
                <c:pt idx="3573">
                  <c:v>4.0525734539119576</c:v>
                </c:pt>
                <c:pt idx="3574">
                  <c:v>3.964211430636448</c:v>
                </c:pt>
                <c:pt idx="3575">
                  <c:v>4.0288666377640778</c:v>
                </c:pt>
                <c:pt idx="3576">
                  <c:v>4.074125422451818</c:v>
                </c:pt>
                <c:pt idx="3577">
                  <c:v>4.1258494484555381</c:v>
                </c:pt>
                <c:pt idx="3578">
                  <c:v>4.2400738339788777</c:v>
                </c:pt>
                <c:pt idx="3579">
                  <c:v>4.3413670383783076</c:v>
                </c:pt>
                <c:pt idx="3580">
                  <c:v>4.3521426734022679</c:v>
                </c:pt>
                <c:pt idx="3581">
                  <c:v>4.3801598832581181</c:v>
                </c:pt>
                <c:pt idx="3582">
                  <c:v>4.3413670383783076</c:v>
                </c:pt>
                <c:pt idx="3583">
                  <c:v>4.3219699174464674</c:v>
                </c:pt>
                <c:pt idx="3584">
                  <c:v>4.3198150698384481</c:v>
                </c:pt>
                <c:pt idx="3585">
                  <c:v>4.3068838887145375</c:v>
                </c:pt>
                <c:pt idx="3586">
                  <c:v>4.2659354977347776</c:v>
                </c:pt>
                <c:pt idx="3587">
                  <c:v>4.2142114717310477</c:v>
                </c:pt>
                <c:pt idx="3588">
                  <c:v>4.2206774115389774</c:v>
                </c:pt>
                <c:pt idx="3589">
                  <c:v>4.1905046555831778</c:v>
                </c:pt>
                <c:pt idx="3590">
                  <c:v>4.1344702358714773</c:v>
                </c:pt>
                <c:pt idx="3591">
                  <c:v>4.1172286610395981</c:v>
                </c:pt>
                <c:pt idx="3592">
                  <c:v>4.056883847619928</c:v>
                </c:pt>
                <c:pt idx="3593">
                  <c:v>4.0698150287438475</c:v>
                </c:pt>
                <c:pt idx="3594">
                  <c:v>4.0417978188879982</c:v>
                </c:pt>
                <c:pt idx="3595">
                  <c:v>4.0525734539119576</c:v>
                </c:pt>
                <c:pt idx="3596">
                  <c:v>4.0331770314720581</c:v>
                </c:pt>
                <c:pt idx="3597">
                  <c:v>4.0525734539119576</c:v>
                </c:pt>
                <c:pt idx="3598">
                  <c:v>3.9922286404922875</c:v>
                </c:pt>
                <c:pt idx="3599">
                  <c:v>3.9232630396566881</c:v>
                </c:pt>
                <c:pt idx="3600">
                  <c:v>3.8564529849210274</c:v>
                </c:pt>
                <c:pt idx="3601">
                  <c:v>3.7896429301853676</c:v>
                </c:pt>
                <c:pt idx="3602">
                  <c:v>3.8004185652093279</c:v>
                </c:pt>
                <c:pt idx="3603">
                  <c:v>3.793952625401408</c:v>
                </c:pt>
                <c:pt idx="3604">
                  <c:v>3.7831769903774477</c:v>
                </c:pt>
                <c:pt idx="3605">
                  <c:v>3.8068838065253177</c:v>
                </c:pt>
                <c:pt idx="3606">
                  <c:v>3.8155045939412675</c:v>
                </c:pt>
                <c:pt idx="3607">
                  <c:v>3.7422285993976878</c:v>
                </c:pt>
                <c:pt idx="3608">
                  <c:v>3.6905045733939579</c:v>
                </c:pt>
                <c:pt idx="3609">
                  <c:v>3.6861941796859874</c:v>
                </c:pt>
                <c:pt idx="3610">
                  <c:v>3.7012802084179182</c:v>
                </c:pt>
                <c:pt idx="3611">
                  <c:v>3.7055906021258878</c:v>
                </c:pt>
                <c:pt idx="3612">
                  <c:v>3.709900995833868</c:v>
                </c:pt>
                <c:pt idx="3613">
                  <c:v>3.7206773293497575</c:v>
                </c:pt>
                <c:pt idx="3614">
                  <c:v>3.709900995833868</c:v>
                </c:pt>
                <c:pt idx="3615">
                  <c:v>3.6323153060742479</c:v>
                </c:pt>
                <c:pt idx="3616">
                  <c:v>3.5762801878706174</c:v>
                </c:pt>
                <c:pt idx="3617">
                  <c:v>3.5504185241147175</c:v>
                </c:pt>
                <c:pt idx="3618">
                  <c:v>3.5288665555748677</c:v>
                </c:pt>
                <c:pt idx="3619">
                  <c:v>3.4814529232791074</c:v>
                </c:pt>
                <c:pt idx="3620">
                  <c:v>3.4599009547392576</c:v>
                </c:pt>
                <c:pt idx="3621">
                  <c:v>3.455590561031288</c:v>
                </c:pt>
                <c:pt idx="3622">
                  <c:v>3.4254185035674176</c:v>
                </c:pt>
                <c:pt idx="3623">
                  <c:v>3.3736944775636979</c:v>
                </c:pt>
                <c:pt idx="3624">
                  <c:v>3.3435217216078978</c:v>
                </c:pt>
                <c:pt idx="3625">
                  <c:v>3.3349009341919476</c:v>
                </c:pt>
                <c:pt idx="3626">
                  <c:v>3.3262808452679375</c:v>
                </c:pt>
                <c:pt idx="3627">
                  <c:v>3.3241252991679877</c:v>
                </c:pt>
                <c:pt idx="3628">
                  <c:v>3.2659360318482777</c:v>
                </c:pt>
                <c:pt idx="3629">
                  <c:v>3.2422285172084679</c:v>
                </c:pt>
                <c:pt idx="3630">
                  <c:v>3.2034356723286579</c:v>
                </c:pt>
                <c:pt idx="3631">
                  <c:v>3.1603324337408778</c:v>
                </c:pt>
                <c:pt idx="3632">
                  <c:v>3.1280048301770575</c:v>
                </c:pt>
                <c:pt idx="3633">
                  <c:v>3.1430908589089879</c:v>
                </c:pt>
                <c:pt idx="3634">
                  <c:v>3.1581768876409275</c:v>
                </c:pt>
                <c:pt idx="3635">
                  <c:v>3.1258492840771077</c:v>
                </c:pt>
                <c:pt idx="3636">
                  <c:v>3.1021424679292275</c:v>
                </c:pt>
                <c:pt idx="3637">
                  <c:v>3.0741252580733778</c:v>
                </c:pt>
                <c:pt idx="3638">
                  <c:v>3.0374872608015879</c:v>
                </c:pt>
                <c:pt idx="3639">
                  <c:v>2.9879187808978176</c:v>
                </c:pt>
                <c:pt idx="3640">
                  <c:v>2.9448148438181079</c:v>
                </c:pt>
                <c:pt idx="3641">
                  <c:v>2.9642112662580078</c:v>
                </c:pt>
                <c:pt idx="3642">
                  <c:v>2.9986944159217779</c:v>
                </c:pt>
                <c:pt idx="3643">
                  <c:v>2.9986944159217779</c:v>
                </c:pt>
                <c:pt idx="3644">
                  <c:v>2.9555911773339978</c:v>
                </c:pt>
                <c:pt idx="3645">
                  <c:v>2.9620564186499876</c:v>
                </c:pt>
                <c:pt idx="3646">
                  <c:v>2.8952463639143278</c:v>
                </c:pt>
                <c:pt idx="3647">
                  <c:v>2.8327460043947177</c:v>
                </c:pt>
                <c:pt idx="3648">
                  <c:v>2.7745560385830679</c:v>
                </c:pt>
                <c:pt idx="3649">
                  <c:v>2.7810219783909877</c:v>
                </c:pt>
                <c:pt idx="3650">
                  <c:v>2.8068836421468877</c:v>
                </c:pt>
                <c:pt idx="3651">
                  <c:v>2.7336083460952376</c:v>
                </c:pt>
                <c:pt idx="3652">
                  <c:v>2.6991251964314675</c:v>
                </c:pt>
                <c:pt idx="3653">
                  <c:v>2.7292979523872676</c:v>
                </c:pt>
                <c:pt idx="3654">
                  <c:v>2.7249875586792975</c:v>
                </c:pt>
                <c:pt idx="3655">
                  <c:v>2.7055911362393879</c:v>
                </c:pt>
                <c:pt idx="3656">
                  <c:v>2.7163667712633579</c:v>
                </c:pt>
                <c:pt idx="3657">
                  <c:v>2.7551596161431577</c:v>
                </c:pt>
                <c:pt idx="3658">
                  <c:v>2.7486943748271679</c:v>
                </c:pt>
                <c:pt idx="3659">
                  <c:v>2.7508492224351877</c:v>
                </c:pt>
                <c:pt idx="3660">
                  <c:v>2.6991251964314675</c:v>
                </c:pt>
                <c:pt idx="3661">
                  <c:v>2.7012807425314178</c:v>
                </c:pt>
                <c:pt idx="3662">
                  <c:v>2.6280047479878377</c:v>
                </c:pt>
                <c:pt idx="3663">
                  <c:v>2.6129187192559078</c:v>
                </c:pt>
                <c:pt idx="3664">
                  <c:v>2.5999875381319879</c:v>
                </c:pt>
                <c:pt idx="3665">
                  <c:v>2.5892119031080276</c:v>
                </c:pt>
                <c:pt idx="3666">
                  <c:v>2.5956771444240179</c:v>
                </c:pt>
                <c:pt idx="3667">
                  <c:v>2.6150735668639276</c:v>
                </c:pt>
                <c:pt idx="3668">
                  <c:v>2.6150735668639276</c:v>
                </c:pt>
                <c:pt idx="3669">
                  <c:v>2.6150735668639276</c:v>
                </c:pt>
                <c:pt idx="3670">
                  <c:v>2.6042979318399579</c:v>
                </c:pt>
                <c:pt idx="3671">
                  <c:v>2.5698147821761879</c:v>
                </c:pt>
                <c:pt idx="3672">
                  <c:v>2.5504183597362879</c:v>
                </c:pt>
                <c:pt idx="3673">
                  <c:v>2.4943839400245875</c:v>
                </c:pt>
                <c:pt idx="3674">
                  <c:v>2.4512807014368079</c:v>
                </c:pt>
                <c:pt idx="3675">
                  <c:v>2.4361939742129479</c:v>
                </c:pt>
                <c:pt idx="3676">
                  <c:v>2.4491251553368576</c:v>
                </c:pt>
                <c:pt idx="3677">
                  <c:v>2.4448147616288876</c:v>
                </c:pt>
                <c:pt idx="3678">
                  <c:v>2.4642118825607278</c:v>
                </c:pt>
                <c:pt idx="3679">
                  <c:v>2.4836083050006277</c:v>
                </c:pt>
                <c:pt idx="3680">
                  <c:v>2.4771423651927078</c:v>
                </c:pt>
                <c:pt idx="3681">
                  <c:v>2.4663667301687475</c:v>
                </c:pt>
                <c:pt idx="3682">
                  <c:v>2.4232634915809577</c:v>
                </c:pt>
                <c:pt idx="3683">
                  <c:v>2.3693839194772877</c:v>
                </c:pt>
                <c:pt idx="3684">
                  <c:v>2.3133494997655877</c:v>
                </c:pt>
                <c:pt idx="3685">
                  <c:v>2.3305910745974776</c:v>
                </c:pt>
                <c:pt idx="3686">
                  <c:v>2.3607631320613476</c:v>
                </c:pt>
                <c:pt idx="3687">
                  <c:v>2.3952462817251177</c:v>
                </c:pt>
                <c:pt idx="3688">
                  <c:v>2.4103323104570475</c:v>
                </c:pt>
                <c:pt idx="3689">
                  <c:v>2.4232634915809577</c:v>
                </c:pt>
                <c:pt idx="3690">
                  <c:v>2.4275738852889379</c:v>
                </c:pt>
                <c:pt idx="3691">
                  <c:v>2.4211079454810078</c:v>
                </c:pt>
                <c:pt idx="3692">
                  <c:v>2.4189530978729876</c:v>
                </c:pt>
                <c:pt idx="3693">
                  <c:v>2.440504367920918</c:v>
                </c:pt>
                <c:pt idx="3694">
                  <c:v>2.431884278996908</c:v>
                </c:pt>
                <c:pt idx="3695">
                  <c:v>2.4189530978729876</c:v>
                </c:pt>
                <c:pt idx="3696">
                  <c:v>2.3974011293331379</c:v>
                </c:pt>
                <c:pt idx="3697">
                  <c:v>2.3952462817251177</c:v>
                </c:pt>
                <c:pt idx="3698">
                  <c:v>2.3866254943091678</c:v>
                </c:pt>
                <c:pt idx="3699">
                  <c:v>2.3952462817251177</c:v>
                </c:pt>
                <c:pt idx="3700">
                  <c:v>2.3909358880171476</c:v>
                </c:pt>
                <c:pt idx="3701">
                  <c:v>2.4124871580650677</c:v>
                </c:pt>
                <c:pt idx="3702">
                  <c:v>2.4038670691410577</c:v>
                </c:pt>
                <c:pt idx="3703">
                  <c:v>2.3844699482092175</c:v>
                </c:pt>
                <c:pt idx="3704">
                  <c:v>2.3974011293331379</c:v>
                </c:pt>
                <c:pt idx="3705">
                  <c:v>2.3866254943091678</c:v>
                </c:pt>
                <c:pt idx="3706">
                  <c:v>2.3715394655772379</c:v>
                </c:pt>
                <c:pt idx="3707">
                  <c:v>2.3909358880171476</c:v>
                </c:pt>
                <c:pt idx="3708">
                  <c:v>2.4297287328969577</c:v>
                </c:pt>
                <c:pt idx="3709">
                  <c:v>2.4491251553368576</c:v>
                </c:pt>
                <c:pt idx="3710">
                  <c:v>2.4879186987085977</c:v>
                </c:pt>
                <c:pt idx="3711">
                  <c:v>2.4728319714847378</c:v>
                </c:pt>
                <c:pt idx="3712">
                  <c:v>2.4986943337325576</c:v>
                </c:pt>
                <c:pt idx="3713">
                  <c:v>2.4986943337325576</c:v>
                </c:pt>
                <c:pt idx="3714">
                  <c:v>2.4792979112926576</c:v>
                </c:pt>
                <c:pt idx="3715">
                  <c:v>2.4857631526086479</c:v>
                </c:pt>
                <c:pt idx="3716">
                  <c:v>2.5267115435884078</c:v>
                </c:pt>
                <c:pt idx="3717">
                  <c:v>2.5051595750485576</c:v>
                </c:pt>
                <c:pt idx="3718">
                  <c:v>2.5073151211485079</c:v>
                </c:pt>
                <c:pt idx="3719">
                  <c:v>2.5267115435884078</c:v>
                </c:pt>
                <c:pt idx="3720">
                  <c:v>2.5030047274405378</c:v>
                </c:pt>
                <c:pt idx="3721">
                  <c:v>2.4814527589006778</c:v>
                </c:pt>
                <c:pt idx="3722">
                  <c:v>2.5051595750485576</c:v>
                </c:pt>
                <c:pt idx="3723">
                  <c:v>2.5202463022724175</c:v>
                </c:pt>
                <c:pt idx="3724">
                  <c:v>2.5417975723203479</c:v>
                </c:pt>
                <c:pt idx="3725">
                  <c:v>2.5999875381319879</c:v>
                </c:pt>
                <c:pt idx="3726">
                  <c:v>2.6689531389675976</c:v>
                </c:pt>
                <c:pt idx="3727">
                  <c:v>2.7077459838474076</c:v>
                </c:pt>
                <c:pt idx="3728">
                  <c:v>2.7724011909750477</c:v>
                </c:pt>
                <c:pt idx="3729">
                  <c:v>2.8176599756627776</c:v>
                </c:pt>
                <c:pt idx="3730">
                  <c:v>2.8176599756627776</c:v>
                </c:pt>
                <c:pt idx="3731">
                  <c:v>2.8241252169787678</c:v>
                </c:pt>
                <c:pt idx="3732">
                  <c:v>2.8284356106867379</c:v>
                </c:pt>
                <c:pt idx="3733">
                  <c:v>2.8198148232707978</c:v>
                </c:pt>
                <c:pt idx="3734">
                  <c:v>2.8392112457107079</c:v>
                </c:pt>
                <c:pt idx="3735">
                  <c:v>2.8564528205425876</c:v>
                </c:pt>
                <c:pt idx="3736">
                  <c:v>2.8650736079585379</c:v>
                </c:pt>
                <c:pt idx="3737">
                  <c:v>2.9038664528383475</c:v>
                </c:pt>
                <c:pt idx="3738">
                  <c:v>2.9340392087941378</c:v>
                </c:pt>
                <c:pt idx="3739">
                  <c:v>2.9383496025021176</c:v>
                </c:pt>
                <c:pt idx="3740">
                  <c:v>2.9771424473819277</c:v>
                </c:pt>
                <c:pt idx="3741">
                  <c:v>3.0030048096297479</c:v>
                </c:pt>
                <c:pt idx="3742">
                  <c:v>2.979297993481878</c:v>
                </c:pt>
                <c:pt idx="3743">
                  <c:v>2.9749875997739079</c:v>
                </c:pt>
                <c:pt idx="3744">
                  <c:v>3.0180908383616876</c:v>
                </c:pt>
                <c:pt idx="3745">
                  <c:v>3.0417976545095575</c:v>
                </c:pt>
                <c:pt idx="3746">
                  <c:v>3.0547288356334779</c:v>
                </c:pt>
                <c:pt idx="3747">
                  <c:v>3.1172284966611579</c:v>
                </c:pt>
                <c:pt idx="3748">
                  <c:v>3.1366256175929976</c:v>
                </c:pt>
                <c:pt idx="3749">
                  <c:v>3.1387804652010178</c:v>
                </c:pt>
                <c:pt idx="3750">
                  <c:v>3.1495561002249777</c:v>
                </c:pt>
                <c:pt idx="3751">
                  <c:v>3.1840392498887478</c:v>
                </c:pt>
                <c:pt idx="3752">
                  <c:v>3.1905044912047376</c:v>
                </c:pt>
                <c:pt idx="3753">
                  <c:v>3.2249876408685076</c:v>
                </c:pt>
                <c:pt idx="3754">
                  <c:v>3.2637804857483177</c:v>
                </c:pt>
                <c:pt idx="3755">
                  <c:v>3.3025733306281277</c:v>
                </c:pt>
                <c:pt idx="3756">
                  <c:v>3.2702457270643177</c:v>
                </c:pt>
                <c:pt idx="3757">
                  <c:v>3.2702457270643177</c:v>
                </c:pt>
                <c:pt idx="3758">
                  <c:v>3.2379181235004979</c:v>
                </c:pt>
                <c:pt idx="3759">
                  <c:v>3.1969704310126676</c:v>
                </c:pt>
                <c:pt idx="3760">
                  <c:v>3.1689532211568179</c:v>
                </c:pt>
                <c:pt idx="3761">
                  <c:v>3.1883496435967178</c:v>
                </c:pt>
                <c:pt idx="3762">
                  <c:v>3.1474012526169579</c:v>
                </c:pt>
                <c:pt idx="3763">
                  <c:v>3.1560220400329078</c:v>
                </c:pt>
                <c:pt idx="3764">
                  <c:v>3.1861940974967675</c:v>
                </c:pt>
                <c:pt idx="3765">
                  <c:v>3.2099009136446477</c:v>
                </c:pt>
                <c:pt idx="3766">
                  <c:v>3.2142113073526177</c:v>
                </c:pt>
                <c:pt idx="3767">
                  <c:v>3.2724012731642675</c:v>
                </c:pt>
                <c:pt idx="3768">
                  <c:v>3.3284356928759578</c:v>
                </c:pt>
                <c:pt idx="3769">
                  <c:v>3.3262808452679375</c:v>
                </c:pt>
                <c:pt idx="3770">
                  <c:v>3.2637804857483177</c:v>
                </c:pt>
                <c:pt idx="3771">
                  <c:v>3.2659360318482777</c:v>
                </c:pt>
                <c:pt idx="3772">
                  <c:v>3.2271424884765278</c:v>
                </c:pt>
                <c:pt idx="3773">
                  <c:v>3.1969704310126676</c:v>
                </c:pt>
                <c:pt idx="3774">
                  <c:v>3.1430908589089879</c:v>
                </c:pt>
                <c:pt idx="3775">
                  <c:v>3.1775733100808279</c:v>
                </c:pt>
                <c:pt idx="3776">
                  <c:v>3.2077460660366279</c:v>
                </c:pt>
                <c:pt idx="3777">
                  <c:v>3.2379181235004979</c:v>
                </c:pt>
                <c:pt idx="3778">
                  <c:v>3.2292980345764879</c:v>
                </c:pt>
                <c:pt idx="3779">
                  <c:v>3.1926600373046976</c:v>
                </c:pt>
                <c:pt idx="3780">
                  <c:v>3.1538664939329477</c:v>
                </c:pt>
                <c:pt idx="3781">
                  <c:v>3.0784356517813478</c:v>
                </c:pt>
                <c:pt idx="3782">
                  <c:v>3.0245560796776778</c:v>
                </c:pt>
                <c:pt idx="3783">
                  <c:v>2.9620564186499876</c:v>
                </c:pt>
                <c:pt idx="3784">
                  <c:v>3.0202463844616378</c:v>
                </c:pt>
                <c:pt idx="3785">
                  <c:v>3.0094700509457377</c:v>
                </c:pt>
                <c:pt idx="3786">
                  <c:v>2.9943840222138078</c:v>
                </c:pt>
                <c:pt idx="3787">
                  <c:v>3.0051596572377677</c:v>
                </c:pt>
                <c:pt idx="3788">
                  <c:v>3.0116255970456978</c:v>
                </c:pt>
                <c:pt idx="3789">
                  <c:v>2.9986944159217779</c:v>
                </c:pt>
                <c:pt idx="3790">
                  <c:v>3.0353324131935677</c:v>
                </c:pt>
                <c:pt idx="3791">
                  <c:v>3.0913668329052677</c:v>
                </c:pt>
                <c:pt idx="3792">
                  <c:v>3.0999876203212078</c:v>
                </c:pt>
                <c:pt idx="3793">
                  <c:v>3.1086084077371479</c:v>
                </c:pt>
                <c:pt idx="3794">
                  <c:v>3.1042980140291778</c:v>
                </c:pt>
                <c:pt idx="3795">
                  <c:v>3.1107632553451676</c:v>
                </c:pt>
                <c:pt idx="3796">
                  <c:v>3.0978320742212579</c:v>
                </c:pt>
                <c:pt idx="3797">
                  <c:v>3.1129188014451179</c:v>
                </c:pt>
                <c:pt idx="3798">
                  <c:v>3.1689532211568179</c:v>
                </c:pt>
                <c:pt idx="3799">
                  <c:v>3.2099009136446477</c:v>
                </c:pt>
                <c:pt idx="3800">
                  <c:v>3.2034356723286579</c:v>
                </c:pt>
                <c:pt idx="3801">
                  <c:v>3.1883496435967178</c:v>
                </c:pt>
                <c:pt idx="3802">
                  <c:v>3.1624872813488976</c:v>
                </c:pt>
                <c:pt idx="3803">
                  <c:v>3.1387804652010178</c:v>
                </c:pt>
                <c:pt idx="3804">
                  <c:v>3.0870564391972977</c:v>
                </c:pt>
                <c:pt idx="3805">
                  <c:v>3.0482635943174876</c:v>
                </c:pt>
                <c:pt idx="3806">
                  <c:v>3.0245560796776778</c:v>
                </c:pt>
                <c:pt idx="3807">
                  <c:v>3.0374872608015879</c:v>
                </c:pt>
                <c:pt idx="3808">
                  <c:v>3.0267116257776276</c:v>
                </c:pt>
                <c:pt idx="3809">
                  <c:v>3.0504184419255078</c:v>
                </c:pt>
                <c:pt idx="3810">
                  <c:v>3.0676600167573875</c:v>
                </c:pt>
                <c:pt idx="3811">
                  <c:v>3.0892112868053179</c:v>
                </c:pt>
                <c:pt idx="3812">
                  <c:v>3.0870564391972977</c:v>
                </c:pt>
                <c:pt idx="3813">
                  <c:v>3.0892112868053179</c:v>
                </c:pt>
                <c:pt idx="3814">
                  <c:v>3.0741252580733778</c:v>
                </c:pt>
                <c:pt idx="3815">
                  <c:v>3.0805911978813079</c:v>
                </c:pt>
                <c:pt idx="3816">
                  <c:v>3.0633496230494179</c:v>
                </c:pt>
                <c:pt idx="3817">
                  <c:v>3.0051596572377677</c:v>
                </c:pt>
                <c:pt idx="3818">
                  <c:v>2.9167976339622577</c:v>
                </c:pt>
                <c:pt idx="3819">
                  <c:v>2.8866255764983877</c:v>
                </c:pt>
                <c:pt idx="3820">
                  <c:v>2.8607632142505577</c:v>
                </c:pt>
                <c:pt idx="3821">
                  <c:v>2.8176599756627776</c:v>
                </c:pt>
                <c:pt idx="3822">
                  <c:v>2.8392112457107079</c:v>
                </c:pt>
                <c:pt idx="3823">
                  <c:v>2.8650736079585379</c:v>
                </c:pt>
                <c:pt idx="3824">
                  <c:v>2.8456771855186278</c:v>
                </c:pt>
                <c:pt idx="3825">
                  <c:v>2.7896427658069376</c:v>
                </c:pt>
                <c:pt idx="3826">
                  <c:v>2.7982635532228777</c:v>
                </c:pt>
                <c:pt idx="3827">
                  <c:v>2.7810219783909877</c:v>
                </c:pt>
                <c:pt idx="3828">
                  <c:v>2.7465388287272177</c:v>
                </c:pt>
                <c:pt idx="3829">
                  <c:v>2.7249875586792975</c:v>
                </c:pt>
                <c:pt idx="3830">
                  <c:v>2.7249875586792975</c:v>
                </c:pt>
                <c:pt idx="3831">
                  <c:v>2.7142112251633979</c:v>
                </c:pt>
                <c:pt idx="3832">
                  <c:v>2.6646427452596275</c:v>
                </c:pt>
                <c:pt idx="3833">
                  <c:v>2.6732635326755676</c:v>
                </c:pt>
                <c:pt idx="3834">
                  <c:v>2.6948148027234979</c:v>
                </c:pt>
                <c:pt idx="3835">
                  <c:v>2.7120563775553777</c:v>
                </c:pt>
                <c:pt idx="3836">
                  <c:v>2.6711079865756178</c:v>
                </c:pt>
                <c:pt idx="3837">
                  <c:v>2.6624871991596777</c:v>
                </c:pt>
                <c:pt idx="3838">
                  <c:v>2.6409359291117478</c:v>
                </c:pt>
                <c:pt idx="3839">
                  <c:v>2.5676599345681677</c:v>
                </c:pt>
                <c:pt idx="3840">
                  <c:v>2.5245566959803876</c:v>
                </c:pt>
                <c:pt idx="3841">
                  <c:v>2.5073151211485079</c:v>
                </c:pt>
                <c:pt idx="3842">
                  <c:v>2.4685215777767677</c:v>
                </c:pt>
                <c:pt idx="3843">
                  <c:v>2.4728319714847378</c:v>
                </c:pt>
                <c:pt idx="3844">
                  <c:v>2.4922290924165678</c:v>
                </c:pt>
                <c:pt idx="3845">
                  <c:v>2.5180907561724677</c:v>
                </c:pt>
                <c:pt idx="3846">
                  <c:v>2.5353323310043479</c:v>
                </c:pt>
                <c:pt idx="3847">
                  <c:v>2.5439531184202977</c:v>
                </c:pt>
                <c:pt idx="3848">
                  <c:v>2.4792979112926576</c:v>
                </c:pt>
                <c:pt idx="3849">
                  <c:v>2.459901488852748</c:v>
                </c:pt>
                <c:pt idx="3850">
                  <c:v>2.4232634915809577</c:v>
                </c:pt>
                <c:pt idx="3851">
                  <c:v>2.4383495203128978</c:v>
                </c:pt>
                <c:pt idx="3852">
                  <c:v>2.3952462817251177</c:v>
                </c:pt>
                <c:pt idx="3853">
                  <c:v>2.3715394655772379</c:v>
                </c:pt>
                <c:pt idx="3854">
                  <c:v>2.3478319509374277</c:v>
                </c:pt>
                <c:pt idx="3855">
                  <c:v>2.3219702871815375</c:v>
                </c:pt>
                <c:pt idx="3856">
                  <c:v>2.2810218962017679</c:v>
                </c:pt>
                <c:pt idx="3857">
                  <c:v>2.3327459222054978</c:v>
                </c:pt>
                <c:pt idx="3858">
                  <c:v>2.3693839194772877</c:v>
                </c:pt>
                <c:pt idx="3859">
                  <c:v>2.3844699482092175</c:v>
                </c:pt>
                <c:pt idx="3860">
                  <c:v>2.3952462817251177</c:v>
                </c:pt>
                <c:pt idx="3861">
                  <c:v>2.3564527383533775</c:v>
                </c:pt>
                <c:pt idx="3862">
                  <c:v>2.3133494997655877</c:v>
                </c:pt>
                <c:pt idx="3863">
                  <c:v>2.2939530773256878</c:v>
                </c:pt>
                <c:pt idx="3864">
                  <c:v>2.3025738647416278</c:v>
                </c:pt>
                <c:pt idx="3865">
                  <c:v>2.2745566548857776</c:v>
                </c:pt>
                <c:pt idx="3866">
                  <c:v>2.3025738647416278</c:v>
                </c:pt>
                <c:pt idx="3867">
                  <c:v>2.3133494997655877</c:v>
                </c:pt>
                <c:pt idx="3868">
                  <c:v>2.3198147410815877</c:v>
                </c:pt>
                <c:pt idx="3869">
                  <c:v>2.2939530773256878</c:v>
                </c:pt>
                <c:pt idx="3870">
                  <c:v>2.3262806808895076</c:v>
                </c:pt>
                <c:pt idx="3871">
                  <c:v>2.3327459222054978</c:v>
                </c:pt>
                <c:pt idx="3872">
                  <c:v>2.3392118620134177</c:v>
                </c:pt>
                <c:pt idx="3873">
                  <c:v>2.3499874970373775</c:v>
                </c:pt>
                <c:pt idx="3874">
                  <c:v>2.3586082844533278</c:v>
                </c:pt>
                <c:pt idx="3875">
                  <c:v>2.3176598934735679</c:v>
                </c:pt>
                <c:pt idx="3876">
                  <c:v>2.2961079249337075</c:v>
                </c:pt>
                <c:pt idx="3877">
                  <c:v>2.2724011087858278</c:v>
                </c:pt>
                <c:pt idx="3878">
                  <c:v>2.2336082639060177</c:v>
                </c:pt>
                <c:pt idx="3879">
                  <c:v>2.2012806603421979</c:v>
                </c:pt>
                <c:pt idx="3880">
                  <c:v>2.2379186576139878</c:v>
                </c:pt>
                <c:pt idx="3881">
                  <c:v>2.2357631115140379</c:v>
                </c:pt>
                <c:pt idx="3882">
                  <c:v>2.2486942926379578</c:v>
                </c:pt>
                <c:pt idx="3883">
                  <c:v>2.2551595339539476</c:v>
                </c:pt>
                <c:pt idx="3884">
                  <c:v>2.2637803213698877</c:v>
                </c:pt>
                <c:pt idx="3885">
                  <c:v>2.2379186576139878</c:v>
                </c:pt>
                <c:pt idx="3886">
                  <c:v>2.2055910540501675</c:v>
                </c:pt>
                <c:pt idx="3887">
                  <c:v>2.2012806603421979</c:v>
                </c:pt>
                <c:pt idx="3888">
                  <c:v>2.1818842379022976</c:v>
                </c:pt>
                <c:pt idx="3889">
                  <c:v>2.1538670280464478</c:v>
                </c:pt>
                <c:pt idx="3890">
                  <c:v>2.1366254532145676</c:v>
                </c:pt>
                <c:pt idx="3891">
                  <c:v>2.1646426630704076</c:v>
                </c:pt>
                <c:pt idx="3892">
                  <c:v>2.1667975106784279</c:v>
                </c:pt>
                <c:pt idx="3893">
                  <c:v>2.1667975106784279</c:v>
                </c:pt>
                <c:pt idx="3894">
                  <c:v>2.1754182980943777</c:v>
                </c:pt>
                <c:pt idx="3895">
                  <c:v>2.1797286918023477</c:v>
                </c:pt>
                <c:pt idx="3896">
                  <c:v>2.1603322693624376</c:v>
                </c:pt>
                <c:pt idx="3897">
                  <c:v>2.1430906945305579</c:v>
                </c:pt>
                <c:pt idx="3898">
                  <c:v>2.1624871169704578</c:v>
                </c:pt>
                <c:pt idx="3899">
                  <c:v>2.1883494792182878</c:v>
                </c:pt>
                <c:pt idx="3900">
                  <c:v>2.1905043268263076</c:v>
                </c:pt>
                <c:pt idx="3901">
                  <c:v>2.1775738441943275</c:v>
                </c:pt>
                <c:pt idx="3902">
                  <c:v>2.1905043268263076</c:v>
                </c:pt>
                <c:pt idx="3903">
                  <c:v>2.1797286918023477</c:v>
                </c:pt>
                <c:pt idx="3904">
                  <c:v>2.1366254532145676</c:v>
                </c:pt>
                <c:pt idx="3905">
                  <c:v>2.1086082433587179</c:v>
                </c:pt>
                <c:pt idx="3906">
                  <c:v>2.0956770622347975</c:v>
                </c:pt>
                <c:pt idx="3907">
                  <c:v>2.0719702460869276</c:v>
                </c:pt>
                <c:pt idx="3908">
                  <c:v>2.0719702460869276</c:v>
                </c:pt>
                <c:pt idx="3909">
                  <c:v>2.0719702460869276</c:v>
                </c:pt>
                <c:pt idx="3910">
                  <c:v>2.0590390649630077</c:v>
                </c:pt>
                <c:pt idx="3911">
                  <c:v>2.0331774012071175</c:v>
                </c:pt>
                <c:pt idx="3912">
                  <c:v>2.0310218551071677</c:v>
                </c:pt>
                <c:pt idx="3913">
                  <c:v>2.0202462200831977</c:v>
                </c:pt>
                <c:pt idx="3914">
                  <c:v>2.0267114613991977</c:v>
                </c:pt>
                <c:pt idx="3915">
                  <c:v>2.0439530362310778</c:v>
                </c:pt>
                <c:pt idx="3916">
                  <c:v>2.0827458811108879</c:v>
                </c:pt>
                <c:pt idx="3917">
                  <c:v>2.0504182775470676</c:v>
                </c:pt>
                <c:pt idx="3918">
                  <c:v>2.0331774012071175</c:v>
                </c:pt>
                <c:pt idx="3919">
                  <c:v>2.0008497976432977</c:v>
                </c:pt>
                <c:pt idx="3920">
                  <c:v>2.0030046452513179</c:v>
                </c:pt>
                <c:pt idx="3921">
                  <c:v>1.9555910129555678</c:v>
                </c:pt>
                <c:pt idx="3922">
                  <c:v>1.9555910129555678</c:v>
                </c:pt>
                <c:pt idx="3923">
                  <c:v>1.946970225539618</c:v>
                </c:pt>
                <c:pt idx="3924">
                  <c:v>1.9405049842236277</c:v>
                </c:pt>
                <c:pt idx="3925">
                  <c:v>1.9254182569997678</c:v>
                </c:pt>
                <c:pt idx="3926">
                  <c:v>1.9792978291034378</c:v>
                </c:pt>
                <c:pt idx="3927">
                  <c:v>2.0030046452513179</c:v>
                </c:pt>
                <c:pt idx="3928">
                  <c:v>1.9792978291034378</c:v>
                </c:pt>
                <c:pt idx="3929">
                  <c:v>1.9663666479795276</c:v>
                </c:pt>
                <c:pt idx="3930">
                  <c:v>1.9211078632917977</c:v>
                </c:pt>
                <c:pt idx="3931">
                  <c:v>1.8801601708039679</c:v>
                </c:pt>
                <c:pt idx="3932">
                  <c:v>1.8456770211401978</c:v>
                </c:pt>
                <c:pt idx="3933">
                  <c:v>1.8413666274322176</c:v>
                </c:pt>
                <c:pt idx="3934">
                  <c:v>1.8801601708039679</c:v>
                </c:pt>
                <c:pt idx="3935">
                  <c:v>1.8909358058279278</c:v>
                </c:pt>
                <c:pt idx="3936">
                  <c:v>1.8974010471439176</c:v>
                </c:pt>
                <c:pt idx="3937">
                  <c:v>1.8887802597279779</c:v>
                </c:pt>
                <c:pt idx="3938">
                  <c:v>1.9103322282678277</c:v>
                </c:pt>
                <c:pt idx="3939">
                  <c:v>1.8521422624561876</c:v>
                </c:pt>
                <c:pt idx="3940">
                  <c:v>1.7982633888444379</c:v>
                </c:pt>
                <c:pt idx="3941">
                  <c:v>1.7637802391806678</c:v>
                </c:pt>
                <c:pt idx="3942">
                  <c:v>1.7745565726965675</c:v>
                </c:pt>
                <c:pt idx="3943">
                  <c:v>1.7314526356168476</c:v>
                </c:pt>
                <c:pt idx="3944">
                  <c:v>1.6926597907370375</c:v>
                </c:pt>
                <c:pt idx="3945">
                  <c:v>1.7551601502566578</c:v>
                </c:pt>
                <c:pt idx="3946">
                  <c:v>1.7810218140125578</c:v>
                </c:pt>
                <c:pt idx="3947">
                  <c:v>1.7551601502566578</c:v>
                </c:pt>
                <c:pt idx="3948">
                  <c:v>1.7788669664045376</c:v>
                </c:pt>
                <c:pt idx="3949">
                  <c:v>1.8413666274322176</c:v>
                </c:pt>
                <c:pt idx="3950">
                  <c:v>1.8349013861162278</c:v>
                </c:pt>
                <c:pt idx="3951">
                  <c:v>1.8090390238684075</c:v>
                </c:pt>
                <c:pt idx="3952">
                  <c:v>1.8090390238684075</c:v>
                </c:pt>
                <c:pt idx="3953">
                  <c:v>1.8305909924082577</c:v>
                </c:pt>
                <c:pt idx="3954">
                  <c:v>1.8090390238684075</c:v>
                </c:pt>
                <c:pt idx="3955">
                  <c:v>1.8025737825524075</c:v>
                </c:pt>
                <c:pt idx="3956">
                  <c:v>1.7724010265966177</c:v>
                </c:pt>
                <c:pt idx="3957">
                  <c:v>1.7486942104487375</c:v>
                </c:pt>
                <c:pt idx="3958">
                  <c:v>1.7292977880088278</c:v>
                </c:pt>
                <c:pt idx="3959">
                  <c:v>1.7379185754247777</c:v>
                </c:pt>
                <c:pt idx="3960">
                  <c:v>1.7249873943008578</c:v>
                </c:pt>
                <c:pt idx="3961">
                  <c:v>1.7443838167407679</c:v>
                </c:pt>
                <c:pt idx="3962">
                  <c:v>1.7680906328886379</c:v>
                </c:pt>
                <c:pt idx="3963">
                  <c:v>1.7422289691327477</c:v>
                </c:pt>
                <c:pt idx="3964">
                  <c:v>1.7292977880088278</c:v>
                </c:pt>
                <c:pt idx="3965">
                  <c:v>1.7357630293248278</c:v>
                </c:pt>
                <c:pt idx="3966">
                  <c:v>1.7271429404008076</c:v>
                </c:pt>
                <c:pt idx="3967">
                  <c:v>1.7228325466928376</c:v>
                </c:pt>
                <c:pt idx="3968">
                  <c:v>1.7465393628407178</c:v>
                </c:pt>
                <c:pt idx="3969">
                  <c:v>1.7508497565486878</c:v>
                </c:pt>
                <c:pt idx="3970">
                  <c:v>1.7163666068849177</c:v>
                </c:pt>
                <c:pt idx="3971">
                  <c:v>1.7422289691327477</c:v>
                </c:pt>
                <c:pt idx="3972">
                  <c:v>1.7314526356168476</c:v>
                </c:pt>
                <c:pt idx="3973">
                  <c:v>1.6861945494210477</c:v>
                </c:pt>
                <c:pt idx="3974">
                  <c:v>1.6560217934652477</c:v>
                </c:pt>
                <c:pt idx="3975">
                  <c:v>1.6301601297093575</c:v>
                </c:pt>
                <c:pt idx="3976">
                  <c:v>1.6086081611694976</c:v>
                </c:pt>
                <c:pt idx="3977">
                  <c:v>1.5913665863376178</c:v>
                </c:pt>
                <c:pt idx="3978">
                  <c:v>1.5676597701897377</c:v>
                </c:pt>
                <c:pt idx="3979">
                  <c:v>1.5590389827737976</c:v>
                </c:pt>
                <c:pt idx="3980">
                  <c:v>1.5741250115057279</c:v>
                </c:pt>
                <c:pt idx="3981">
                  <c:v>1.5374877127258677</c:v>
                </c:pt>
                <c:pt idx="3982">
                  <c:v>1.5353321666259179</c:v>
                </c:pt>
                <c:pt idx="3983">
                  <c:v>1.5396425603338879</c:v>
                </c:pt>
                <c:pt idx="3984">
                  <c:v>1.5655049225817179</c:v>
                </c:pt>
                <c:pt idx="3985">
                  <c:v>1.5655049225817179</c:v>
                </c:pt>
                <c:pt idx="3986">
                  <c:v>1.5482633477498275</c:v>
                </c:pt>
                <c:pt idx="3987">
                  <c:v>1.5396425603338879</c:v>
                </c:pt>
                <c:pt idx="3988">
                  <c:v>1.5525737414578078</c:v>
                </c:pt>
                <c:pt idx="3989">
                  <c:v>1.5245565316019576</c:v>
                </c:pt>
                <c:pt idx="3990">
                  <c:v>1.4965393217461078</c:v>
                </c:pt>
                <c:pt idx="3991">
                  <c:v>1.4857629882302179</c:v>
                </c:pt>
                <c:pt idx="3992">
                  <c:v>1.4685221118902576</c:v>
                </c:pt>
                <c:pt idx="3993">
                  <c:v>1.4448152957423877</c:v>
                </c:pt>
                <c:pt idx="3994">
                  <c:v>1.4146425397865876</c:v>
                </c:pt>
                <c:pt idx="3995">
                  <c:v>1.3952461173466779</c:v>
                </c:pt>
                <c:pt idx="3996">
                  <c:v>1.3952461173466779</c:v>
                </c:pt>
                <c:pt idx="3997">
                  <c:v>1.3693837550988475</c:v>
                </c:pt>
                <c:pt idx="3998">
                  <c:v>1.3564532724668674</c:v>
                </c:pt>
                <c:pt idx="3999">
                  <c:v>1.3672289074908375</c:v>
                </c:pt>
                <c:pt idx="4000">
                  <c:v>1.3478324850509278</c:v>
                </c:pt>
                <c:pt idx="4001">
                  <c:v>1.3305909102190374</c:v>
                </c:pt>
                <c:pt idx="4002">
                  <c:v>1.3586081200748876</c:v>
                </c:pt>
                <c:pt idx="4003">
                  <c:v>1.3650733613908774</c:v>
                </c:pt>
                <c:pt idx="4004">
                  <c:v>1.3521428787588978</c:v>
                </c:pt>
                <c:pt idx="4005">
                  <c:v>1.3909357236387079</c:v>
                </c:pt>
                <c:pt idx="4006">
                  <c:v>1.4081772984705978</c:v>
                </c:pt>
                <c:pt idx="4007">
                  <c:v>1.4038669047626278</c:v>
                </c:pt>
                <c:pt idx="4008">
                  <c:v>1.3952461173466779</c:v>
                </c:pt>
                <c:pt idx="4009">
                  <c:v>1.3758496949067776</c:v>
                </c:pt>
                <c:pt idx="4010">
                  <c:v>1.3564532724668674</c:v>
                </c:pt>
                <c:pt idx="4011">
                  <c:v>1.3392116976349877</c:v>
                </c:pt>
                <c:pt idx="4012">
                  <c:v>1.3435220913429577</c:v>
                </c:pt>
                <c:pt idx="4013">
                  <c:v>1.3155048814871075</c:v>
                </c:pt>
                <c:pt idx="4014">
                  <c:v>1.3241256689030476</c:v>
                </c:pt>
                <c:pt idx="4015">
                  <c:v>1.3219701228030978</c:v>
                </c:pt>
                <c:pt idx="4016">
                  <c:v>1.3564532724668674</c:v>
                </c:pt>
                <c:pt idx="4017">
                  <c:v>1.3392116976349877</c:v>
                </c:pt>
                <c:pt idx="4018">
                  <c:v>1.3586081200748876</c:v>
                </c:pt>
                <c:pt idx="4019">
                  <c:v>1.3629185137828577</c:v>
                </c:pt>
                <c:pt idx="4020">
                  <c:v>1.3823149362227678</c:v>
                </c:pt>
                <c:pt idx="4021">
                  <c:v>1.3823149362227678</c:v>
                </c:pt>
                <c:pt idx="4022">
                  <c:v>1.3823149362227678</c:v>
                </c:pt>
                <c:pt idx="4023">
                  <c:v>1.3607629676829078</c:v>
                </c:pt>
                <c:pt idx="4024">
                  <c:v>1.3650733613908774</c:v>
                </c:pt>
                <c:pt idx="4025">
                  <c:v>1.3241256689030476</c:v>
                </c:pt>
                <c:pt idx="4026">
                  <c:v>1.3004181542632476</c:v>
                </c:pt>
                <c:pt idx="4027">
                  <c:v>1.2767113381153674</c:v>
                </c:pt>
                <c:pt idx="4028">
                  <c:v>1.2853321255313075</c:v>
                </c:pt>
                <c:pt idx="4029">
                  <c:v>1.2896425192392775</c:v>
                </c:pt>
                <c:pt idx="4030">
                  <c:v>1.2874876716312578</c:v>
                </c:pt>
                <c:pt idx="4031">
                  <c:v>1.2702460967993776</c:v>
                </c:pt>
                <c:pt idx="4032">
                  <c:v>1.2616253093834375</c:v>
                </c:pt>
                <c:pt idx="4033">
                  <c:v>1.2336080995275878</c:v>
                </c:pt>
                <c:pt idx="4034">
                  <c:v>1.1969701022557975</c:v>
                </c:pt>
                <c:pt idx="4035">
                  <c:v>1.1861944672318376</c:v>
                </c:pt>
                <c:pt idx="4036">
                  <c:v>1.2055908896717376</c:v>
                </c:pt>
                <c:pt idx="4037">
                  <c:v>1.2228324645036275</c:v>
                </c:pt>
                <c:pt idx="4038">
                  <c:v>1.2724009444073978</c:v>
                </c:pt>
                <c:pt idx="4039">
                  <c:v>1.3176597290951277</c:v>
                </c:pt>
                <c:pt idx="4040">
                  <c:v>1.3413665452430075</c:v>
                </c:pt>
                <c:pt idx="4041">
                  <c:v>1.3478324850509278</c:v>
                </c:pt>
                <c:pt idx="4042">
                  <c:v>1.3478324850509278</c:v>
                </c:pt>
                <c:pt idx="4043">
                  <c:v>1.3499873326589475</c:v>
                </c:pt>
                <c:pt idx="4044">
                  <c:v>1.3241256689030476</c:v>
                </c:pt>
                <c:pt idx="4045">
                  <c:v>1.3478324850509278</c:v>
                </c:pt>
                <c:pt idx="4046">
                  <c:v>1.3478324850509278</c:v>
                </c:pt>
                <c:pt idx="4047">
                  <c:v>1.3521428787588978</c:v>
                </c:pt>
                <c:pt idx="4048">
                  <c:v>1.3435220913429577</c:v>
                </c:pt>
                <c:pt idx="4049">
                  <c:v>1.3672289074908375</c:v>
                </c:pt>
                <c:pt idx="4050">
                  <c:v>1.3801600886147476</c:v>
                </c:pt>
                <c:pt idx="4051">
                  <c:v>1.3780045425147978</c:v>
                </c:pt>
                <c:pt idx="4052">
                  <c:v>1.3844704823227176</c:v>
                </c:pt>
                <c:pt idx="4053">
                  <c:v>1.4017113586626677</c:v>
                </c:pt>
                <c:pt idx="4054">
                  <c:v>1.4232633272025277</c:v>
                </c:pt>
                <c:pt idx="4055">
                  <c:v>1.4081772984705978</c:v>
                </c:pt>
                <c:pt idx="4056">
                  <c:v>1.4060217523706378</c:v>
                </c:pt>
                <c:pt idx="4057">
                  <c:v>1.4491256894503577</c:v>
                </c:pt>
                <c:pt idx="4058">
                  <c:v>1.4426597496424378</c:v>
                </c:pt>
                <c:pt idx="4059">
                  <c:v>1.4275737209104977</c:v>
                </c:pt>
                <c:pt idx="4060">
                  <c:v>1.4512805370583779</c:v>
                </c:pt>
                <c:pt idx="4061">
                  <c:v>1.4879185343301677</c:v>
                </c:pt>
                <c:pt idx="4062">
                  <c:v>1.4836081406221977</c:v>
                </c:pt>
                <c:pt idx="4063">
                  <c:v>1.5008497154540779</c:v>
                </c:pt>
                <c:pt idx="4064">
                  <c:v>1.5568841351657778</c:v>
                </c:pt>
                <c:pt idx="4065">
                  <c:v>1.5849013450216178</c:v>
                </c:pt>
                <c:pt idx="4066">
                  <c:v>1.5741250115057279</c:v>
                </c:pt>
                <c:pt idx="4067">
                  <c:v>1.6107630087775178</c:v>
                </c:pt>
                <c:pt idx="4068">
                  <c:v>1.6495565521492579</c:v>
                </c:pt>
                <c:pt idx="4069">
                  <c:v>1.6150734024854878</c:v>
                </c:pt>
                <c:pt idx="4070">
                  <c:v>1.5999873737535579</c:v>
                </c:pt>
                <c:pt idx="4071">
                  <c:v>1.6344705234173276</c:v>
                </c:pt>
                <c:pt idx="4072">
                  <c:v>1.5913665863376178</c:v>
                </c:pt>
                <c:pt idx="4073">
                  <c:v>1.5762805576056778</c:v>
                </c:pt>
                <c:pt idx="4074">
                  <c:v>1.5956769800455879</c:v>
                </c:pt>
                <c:pt idx="4075">
                  <c:v>1.6344705234173276</c:v>
                </c:pt>
                <c:pt idx="4076">
                  <c:v>1.6646425808811975</c:v>
                </c:pt>
                <c:pt idx="4077">
                  <c:v>1.6969701844450178</c:v>
                </c:pt>
                <c:pt idx="4078">
                  <c:v>1.7443838167407679</c:v>
                </c:pt>
                <c:pt idx="4079">
                  <c:v>1.7788669664045376</c:v>
                </c:pt>
                <c:pt idx="4080">
                  <c:v>1.7724010265966177</c:v>
                </c:pt>
                <c:pt idx="4081">
                  <c:v>1.7594698454726978</c:v>
                </c:pt>
                <c:pt idx="4082">
                  <c:v>1.8004182364524577</c:v>
                </c:pt>
                <c:pt idx="4083">
                  <c:v>1.7680906328886379</c:v>
                </c:pt>
                <c:pt idx="4084">
                  <c:v>1.7573149978646776</c:v>
                </c:pt>
                <c:pt idx="4085">
                  <c:v>1.7874877538204776</c:v>
                </c:pt>
                <c:pt idx="4086">
                  <c:v>1.8262805987002877</c:v>
                </c:pt>
                <c:pt idx="4087">
                  <c:v>1.8176598112843476</c:v>
                </c:pt>
                <c:pt idx="4088">
                  <c:v>1.8521422624561876</c:v>
                </c:pt>
                <c:pt idx="4089">
                  <c:v>1.8736942309960378</c:v>
                </c:pt>
                <c:pt idx="4090">
                  <c:v>1.8499874148481679</c:v>
                </c:pt>
                <c:pt idx="4091">
                  <c:v>1.8413666274322176</c:v>
                </c:pt>
                <c:pt idx="4092">
                  <c:v>1.8435221735321776</c:v>
                </c:pt>
                <c:pt idx="4093">
                  <c:v>1.8392117798241978</c:v>
                </c:pt>
                <c:pt idx="4094">
                  <c:v>1.8499874148481679</c:v>
                </c:pt>
                <c:pt idx="4095">
                  <c:v>1.8672289896800476</c:v>
                </c:pt>
                <c:pt idx="4096">
                  <c:v>1.8715393833880176</c:v>
                </c:pt>
                <c:pt idx="4097">
                  <c:v>1.8780046247040079</c:v>
                </c:pt>
                <c:pt idx="4098">
                  <c:v>1.9060218345598576</c:v>
                </c:pt>
                <c:pt idx="4099">
                  <c:v>1.9124870758758479</c:v>
                </c:pt>
                <c:pt idx="4100">
                  <c:v>1.9383494381236779</c:v>
                </c:pt>
                <c:pt idx="4101">
                  <c:v>1.9124870758758479</c:v>
                </c:pt>
                <c:pt idx="4102">
                  <c:v>1.9340390444157078</c:v>
                </c:pt>
                <c:pt idx="4103">
                  <c:v>1.9254182569997678</c:v>
                </c:pt>
                <c:pt idx="4104">
                  <c:v>1.9275738030997176</c:v>
                </c:pt>
                <c:pt idx="4105">
                  <c:v>1.9232634093917476</c:v>
                </c:pt>
                <c:pt idx="4106">
                  <c:v>1.9534354668556078</c:v>
                </c:pt>
                <c:pt idx="4107">
                  <c:v>1.9340390444157078</c:v>
                </c:pt>
                <c:pt idx="4108">
                  <c:v>1.9663666479795276</c:v>
                </c:pt>
                <c:pt idx="4109">
                  <c:v>1.9857630704194276</c:v>
                </c:pt>
                <c:pt idx="4110">
                  <c:v>1.9749874353954677</c:v>
                </c:pt>
                <c:pt idx="4111">
                  <c:v>1.9599014066635378</c:v>
                </c:pt>
                <c:pt idx="4112">
                  <c:v>1.9426598318316479</c:v>
                </c:pt>
                <c:pt idx="4113">
                  <c:v>1.9297286507077378</c:v>
                </c:pt>
                <c:pt idx="4114">
                  <c:v>1.9232634093917476</c:v>
                </c:pt>
                <c:pt idx="4115">
                  <c:v>1.9318841968076876</c:v>
                </c:pt>
                <c:pt idx="4116">
                  <c:v>1.9361945905156577</c:v>
                </c:pt>
                <c:pt idx="4117">
                  <c:v>1.9771422830034879</c:v>
                </c:pt>
                <c:pt idx="4118">
                  <c:v>1.9728325877874475</c:v>
                </c:pt>
                <c:pt idx="4119">
                  <c:v>1.9814526767114575</c:v>
                </c:pt>
                <c:pt idx="4120">
                  <c:v>1.9922290102273577</c:v>
                </c:pt>
                <c:pt idx="4121">
                  <c:v>2.0116254326672576</c:v>
                </c:pt>
                <c:pt idx="4122">
                  <c:v>2.0224010676912179</c:v>
                </c:pt>
                <c:pt idx="4123">
                  <c:v>1.9922290102273577</c:v>
                </c:pt>
                <c:pt idx="4124">
                  <c:v>1.9771422830034879</c:v>
                </c:pt>
                <c:pt idx="4125">
                  <c:v>1.9620562542715576</c:v>
                </c:pt>
                <c:pt idx="4126">
                  <c:v>1.9534354668556078</c:v>
                </c:pt>
                <c:pt idx="4127">
                  <c:v>1.9448146794396677</c:v>
                </c:pt>
                <c:pt idx="4128">
                  <c:v>1.946970225539618</c:v>
                </c:pt>
                <c:pt idx="4129">
                  <c:v>1.9555910129555678</c:v>
                </c:pt>
                <c:pt idx="4130">
                  <c:v>1.9599014066635378</c:v>
                </c:pt>
                <c:pt idx="4131">
                  <c:v>1.9448146794396677</c:v>
                </c:pt>
                <c:pt idx="4132">
                  <c:v>1.9232634093917476</c:v>
                </c:pt>
                <c:pt idx="4133">
                  <c:v>1.9189530156837775</c:v>
                </c:pt>
                <c:pt idx="4134">
                  <c:v>1.8952461995358978</c:v>
                </c:pt>
                <c:pt idx="4135">
                  <c:v>1.8887802597279779</c:v>
                </c:pt>
                <c:pt idx="4136">
                  <c:v>1.893090653435948</c:v>
                </c:pt>
                <c:pt idx="4137">
                  <c:v>1.8693838372880678</c:v>
                </c:pt>
                <c:pt idx="4138">
                  <c:v>1.8866254121199577</c:v>
                </c:pt>
                <c:pt idx="4139">
                  <c:v>1.8780046247040079</c:v>
                </c:pt>
                <c:pt idx="4140">
                  <c:v>1.8758497770959979</c:v>
                </c:pt>
                <c:pt idx="4141">
                  <c:v>1.8629185959720775</c:v>
                </c:pt>
                <c:pt idx="4142">
                  <c:v>1.8887802597279779</c:v>
                </c:pt>
                <c:pt idx="4143">
                  <c:v>1.8887802597279779</c:v>
                </c:pt>
                <c:pt idx="4144">
                  <c:v>1.8995565932438678</c:v>
                </c:pt>
                <c:pt idx="4145">
                  <c:v>1.9038669869518379</c:v>
                </c:pt>
                <c:pt idx="4146">
                  <c:v>1.9297286507077378</c:v>
                </c:pt>
                <c:pt idx="4147">
                  <c:v>1.9361945905156577</c:v>
                </c:pt>
                <c:pt idx="4148">
                  <c:v>1.9297286507077378</c:v>
                </c:pt>
                <c:pt idx="4149">
                  <c:v>1.9448146794396677</c:v>
                </c:pt>
                <c:pt idx="4150">
                  <c:v>1.9318841968076876</c:v>
                </c:pt>
                <c:pt idx="4151">
                  <c:v>1.9189530156837775</c:v>
                </c:pt>
                <c:pt idx="4152">
                  <c:v>1.8780046247040079</c:v>
                </c:pt>
                <c:pt idx="4153">
                  <c:v>1.8542978085561379</c:v>
                </c:pt>
                <c:pt idx="4154">
                  <c:v>1.8305909924082577</c:v>
                </c:pt>
                <c:pt idx="4155">
                  <c:v>1.8456770211401978</c:v>
                </c:pt>
                <c:pt idx="4156">
                  <c:v>1.8370562337242475</c:v>
                </c:pt>
                <c:pt idx="4157">
                  <c:v>1.8521422624561876</c:v>
                </c:pt>
                <c:pt idx="4158">
                  <c:v>1.9060218345598576</c:v>
                </c:pt>
                <c:pt idx="4159">
                  <c:v>1.9167974695838179</c:v>
                </c:pt>
                <c:pt idx="4160">
                  <c:v>1.9060218345598576</c:v>
                </c:pt>
                <c:pt idx="4161">
                  <c:v>1.9232634093917476</c:v>
                </c:pt>
                <c:pt idx="4162">
                  <c:v>1.9189530156837775</c:v>
                </c:pt>
                <c:pt idx="4163">
                  <c:v>1.8564526561641577</c:v>
                </c:pt>
                <c:pt idx="4164">
                  <c:v>1.8305909924082577</c:v>
                </c:pt>
                <c:pt idx="4165">
                  <c:v>1.7939529951364679</c:v>
                </c:pt>
                <c:pt idx="4166">
                  <c:v>1.7573149978646776</c:v>
                </c:pt>
                <c:pt idx="4167">
                  <c:v>1.7594698454726978</c:v>
                </c:pt>
                <c:pt idx="4168">
                  <c:v>1.7486942104487375</c:v>
                </c:pt>
                <c:pt idx="4169">
                  <c:v>1.7724010265966177</c:v>
                </c:pt>
                <c:pt idx="4170">
                  <c:v>1.8090390238684075</c:v>
                </c:pt>
                <c:pt idx="4171">
                  <c:v>1.8047286301604277</c:v>
                </c:pt>
                <c:pt idx="4172">
                  <c:v>1.7853322077205278</c:v>
                </c:pt>
                <c:pt idx="4173">
                  <c:v>1.7745565726965675</c:v>
                </c:pt>
                <c:pt idx="4174">
                  <c:v>1.7530046041567076</c:v>
                </c:pt>
                <c:pt idx="4175">
                  <c:v>1.7185221529848675</c:v>
                </c:pt>
                <c:pt idx="4176">
                  <c:v>1.7400734230327979</c:v>
                </c:pt>
                <c:pt idx="4177">
                  <c:v>1.7573149978646776</c:v>
                </c:pt>
                <c:pt idx="4178">
                  <c:v>1.7659357852806177</c:v>
                </c:pt>
                <c:pt idx="4179">
                  <c:v>1.7206770005928878</c:v>
                </c:pt>
                <c:pt idx="4180">
                  <c:v>1.7271429404008076</c:v>
                </c:pt>
                <c:pt idx="4181">
                  <c:v>1.6861945494210477</c:v>
                </c:pt>
                <c:pt idx="4182">
                  <c:v>1.6387802186333675</c:v>
                </c:pt>
                <c:pt idx="4183">
                  <c:v>1.6495565521492579</c:v>
                </c:pt>
                <c:pt idx="4184">
                  <c:v>1.6495565521492579</c:v>
                </c:pt>
                <c:pt idx="4185">
                  <c:v>1.6301601297093575</c:v>
                </c:pt>
                <c:pt idx="4186">
                  <c:v>1.6452461584412879</c:v>
                </c:pt>
                <c:pt idx="4187">
                  <c:v>1.6517113997572777</c:v>
                </c:pt>
                <c:pt idx="4188">
                  <c:v>1.6474010060493076</c:v>
                </c:pt>
                <c:pt idx="4189">
                  <c:v>1.6646425808811975</c:v>
                </c:pt>
                <c:pt idx="4190">
                  <c:v>1.6603321871732177</c:v>
                </c:pt>
                <c:pt idx="4191">
                  <c:v>1.6430906123413376</c:v>
                </c:pt>
                <c:pt idx="4192">
                  <c:v>1.6129185548774676</c:v>
                </c:pt>
                <c:pt idx="4193">
                  <c:v>1.5461078016498777</c:v>
                </c:pt>
                <c:pt idx="4194">
                  <c:v>1.5482633477498275</c:v>
                </c:pt>
                <c:pt idx="4195">
                  <c:v>1.5288669253099276</c:v>
                </c:pt>
                <c:pt idx="4196">
                  <c:v>1.5137801980860579</c:v>
                </c:pt>
                <c:pt idx="4197">
                  <c:v>1.5331773190178977</c:v>
                </c:pt>
                <c:pt idx="4198">
                  <c:v>1.543952954041858</c:v>
                </c:pt>
                <c:pt idx="4199">
                  <c:v>1.515935744186018</c:v>
                </c:pt>
                <c:pt idx="4200">
                  <c:v>1.5094705028700179</c:v>
                </c:pt>
                <c:pt idx="4201">
                  <c:v>1.4965393217461078</c:v>
                </c:pt>
                <c:pt idx="4202">
                  <c:v>1.4728325055982276</c:v>
                </c:pt>
                <c:pt idx="4203">
                  <c:v>1.4814525945222479</c:v>
                </c:pt>
                <c:pt idx="4204">
                  <c:v>1.4857629882302179</c:v>
                </c:pt>
                <c:pt idx="4205">
                  <c:v>1.5073149567700677</c:v>
                </c:pt>
                <c:pt idx="4206">
                  <c:v>1.5461078016498777</c:v>
                </c:pt>
                <c:pt idx="4207">
                  <c:v>1.5935221324375677</c:v>
                </c:pt>
                <c:pt idx="4208">
                  <c:v>1.6301601297093575</c:v>
                </c:pt>
                <c:pt idx="4209">
                  <c:v>1.6624877332731778</c:v>
                </c:pt>
                <c:pt idx="4210">
                  <c:v>1.6646425808811975</c:v>
                </c:pt>
                <c:pt idx="4211">
                  <c:v>1.6474010060493076</c:v>
                </c:pt>
                <c:pt idx="4212">
                  <c:v>1.6474010060493076</c:v>
                </c:pt>
                <c:pt idx="4213">
                  <c:v>1.6344705234173276</c:v>
                </c:pt>
                <c:pt idx="4214">
                  <c:v>1.6086081611694976</c:v>
                </c:pt>
                <c:pt idx="4215">
                  <c:v>1.5784354052136975</c:v>
                </c:pt>
                <c:pt idx="4216">
                  <c:v>1.5805909513136478</c:v>
                </c:pt>
                <c:pt idx="4217">
                  <c:v>1.5633493764817676</c:v>
                </c:pt>
                <c:pt idx="4218">
                  <c:v>1.5461078016498777</c:v>
                </c:pt>
                <c:pt idx="4219">
                  <c:v>1.5331773190178977</c:v>
                </c:pt>
                <c:pt idx="4220">
                  <c:v>1.5655049225817179</c:v>
                </c:pt>
                <c:pt idx="4221">
                  <c:v>1.5719701638977077</c:v>
                </c:pt>
                <c:pt idx="4222">
                  <c:v>1.5482633477498275</c:v>
                </c:pt>
                <c:pt idx="4223">
                  <c:v>1.5590389827737976</c:v>
                </c:pt>
                <c:pt idx="4224">
                  <c:v>1.5870561926296376</c:v>
                </c:pt>
                <c:pt idx="4225">
                  <c:v>1.569815316289688</c:v>
                </c:pt>
                <c:pt idx="4226">
                  <c:v>1.5719701638977077</c:v>
                </c:pt>
                <c:pt idx="4227">
                  <c:v>1.5956769800455879</c:v>
                </c:pt>
                <c:pt idx="4228">
                  <c:v>1.5762805576056778</c:v>
                </c:pt>
                <c:pt idx="4229">
                  <c:v>1.5353321666259179</c:v>
                </c:pt>
                <c:pt idx="4230">
                  <c:v>1.5504181953578478</c:v>
                </c:pt>
                <c:pt idx="4231">
                  <c:v>1.5353321666259179</c:v>
                </c:pt>
                <c:pt idx="4232">
                  <c:v>1.5245565316019576</c:v>
                </c:pt>
                <c:pt idx="4233">
                  <c:v>1.5224009855020078</c:v>
                </c:pt>
                <c:pt idx="4234">
                  <c:v>1.5331773190178977</c:v>
                </c:pt>
                <c:pt idx="4235">
                  <c:v>1.4943837756461575</c:v>
                </c:pt>
                <c:pt idx="4236">
                  <c:v>1.4771428993062079</c:v>
                </c:pt>
                <c:pt idx="4237">
                  <c:v>1.4534353846663977</c:v>
                </c:pt>
                <c:pt idx="4238">
                  <c:v>1.4620561720823377</c:v>
                </c:pt>
                <c:pt idx="4239">
                  <c:v>1.4512805370583779</c:v>
                </c:pt>
                <c:pt idx="4240">
                  <c:v>1.4599013244743175</c:v>
                </c:pt>
                <c:pt idx="4241">
                  <c:v>1.4577457783743677</c:v>
                </c:pt>
                <c:pt idx="4242">
                  <c:v>1.4922289280381378</c:v>
                </c:pt>
                <c:pt idx="4243">
                  <c:v>1.4577457783743677</c:v>
                </c:pt>
                <c:pt idx="4244">
                  <c:v>1.4534353846663977</c:v>
                </c:pt>
                <c:pt idx="4245">
                  <c:v>1.4663665657903078</c:v>
                </c:pt>
                <c:pt idx="4246">
                  <c:v>1.4706769594982778</c:v>
                </c:pt>
                <c:pt idx="4247">
                  <c:v>1.4512805370583779</c:v>
                </c:pt>
                <c:pt idx="4248">
                  <c:v>1.4836081406221977</c:v>
                </c:pt>
                <c:pt idx="4249">
                  <c:v>1.4943837756461575</c:v>
                </c:pt>
                <c:pt idx="4250">
                  <c:v>1.4836081406221977</c:v>
                </c:pt>
                <c:pt idx="4251">
                  <c:v>1.4771428993062079</c:v>
                </c:pt>
                <c:pt idx="4252">
                  <c:v>1.4685221118902576</c:v>
                </c:pt>
                <c:pt idx="4253">
                  <c:v>1.4189529334945576</c:v>
                </c:pt>
                <c:pt idx="4254">
                  <c:v>1.4124876921785678</c:v>
                </c:pt>
                <c:pt idx="4255">
                  <c:v>1.399556511054648</c:v>
                </c:pt>
                <c:pt idx="4256">
                  <c:v>1.3974009649546977</c:v>
                </c:pt>
                <c:pt idx="4257">
                  <c:v>1.3974009649546977</c:v>
                </c:pt>
                <c:pt idx="4258">
                  <c:v>1.4383493559344576</c:v>
                </c:pt>
                <c:pt idx="4259">
                  <c:v>1.4124876921785678</c:v>
                </c:pt>
                <c:pt idx="4260">
                  <c:v>1.399556511054648</c:v>
                </c:pt>
                <c:pt idx="4261">
                  <c:v>1.4017113586626677</c:v>
                </c:pt>
                <c:pt idx="4262">
                  <c:v>1.4211077811025778</c:v>
                </c:pt>
                <c:pt idx="4263">
                  <c:v>1.3780045425147978</c:v>
                </c:pt>
                <c:pt idx="4264">
                  <c:v>1.3715393011988075</c:v>
                </c:pt>
                <c:pt idx="4265">
                  <c:v>1.3586081200748876</c:v>
                </c:pt>
                <c:pt idx="4266">
                  <c:v>1.3413665452430075</c:v>
                </c:pt>
                <c:pt idx="4267">
                  <c:v>1.3133493353871577</c:v>
                </c:pt>
                <c:pt idx="4268">
                  <c:v>1.3241256689030476</c:v>
                </c:pt>
                <c:pt idx="4269">
                  <c:v>1.3133493353871577</c:v>
                </c:pt>
                <c:pt idx="4270">
                  <c:v>1.2982633066552278</c:v>
                </c:pt>
                <c:pt idx="4271">
                  <c:v>1.2874876716312578</c:v>
                </c:pt>
                <c:pt idx="4272">
                  <c:v>1.2724009444073978</c:v>
                </c:pt>
                <c:pt idx="4273">
                  <c:v>1.2551600680674375</c:v>
                </c:pt>
                <c:pt idx="4274">
                  <c:v>1.2939529129472476</c:v>
                </c:pt>
                <c:pt idx="4275">
                  <c:v>1.3262805165110678</c:v>
                </c:pt>
                <c:pt idx="4276">
                  <c:v>1.2939529129472476</c:v>
                </c:pt>
                <c:pt idx="4277">
                  <c:v>1.2831772779232877</c:v>
                </c:pt>
                <c:pt idx="4278">
                  <c:v>1.2616253093834375</c:v>
                </c:pt>
                <c:pt idx="4279">
                  <c:v>1.2206769184036674</c:v>
                </c:pt>
                <c:pt idx="4280">
                  <c:v>1.1883493148398578</c:v>
                </c:pt>
                <c:pt idx="4281">
                  <c:v>1.1667980447919275</c:v>
                </c:pt>
                <c:pt idx="4282">
                  <c:v>1.1042976852723076</c:v>
                </c:pt>
                <c:pt idx="4283">
                  <c:v>1.1193837140042477</c:v>
                </c:pt>
                <c:pt idx="4284">
                  <c:v>1.1129184726882477</c:v>
                </c:pt>
                <c:pt idx="4285">
                  <c:v>1.0913665041483975</c:v>
                </c:pt>
                <c:pt idx="4286">
                  <c:v>1.0676596880005178</c:v>
                </c:pt>
                <c:pt idx="4287">
                  <c:v>1.0827457167324575</c:v>
                </c:pt>
                <c:pt idx="4288">
                  <c:v>1.0547285068766077</c:v>
                </c:pt>
                <c:pt idx="4289">
                  <c:v>1.0180912080967475</c:v>
                </c:pt>
                <c:pt idx="4290">
                  <c:v>1.0180912080967475</c:v>
                </c:pt>
                <c:pt idx="4291">
                  <c:v>1.0396424781446676</c:v>
                </c:pt>
                <c:pt idx="4292">
                  <c:v>1.0504181131686376</c:v>
                </c:pt>
                <c:pt idx="4293">
                  <c:v>1.0719700817084878</c:v>
                </c:pt>
                <c:pt idx="4294">
                  <c:v>1.0805908691244377</c:v>
                </c:pt>
                <c:pt idx="4295">
                  <c:v>1.0762804754164574</c:v>
                </c:pt>
                <c:pt idx="4296">
                  <c:v>1.0590389005845777</c:v>
                </c:pt>
                <c:pt idx="4297">
                  <c:v>1.0439528718526478</c:v>
                </c:pt>
                <c:pt idx="4298">
                  <c:v>1.0374876305366478</c:v>
                </c:pt>
                <c:pt idx="4299">
                  <c:v>1.0310216907287275</c:v>
                </c:pt>
                <c:pt idx="4300">
                  <c:v>1.0267112970207575</c:v>
                </c:pt>
                <c:pt idx="4301">
                  <c:v>1.0245564494127377</c:v>
                </c:pt>
                <c:pt idx="4302">
                  <c:v>1.0374876305366478</c:v>
                </c:pt>
                <c:pt idx="4303">
                  <c:v>1.0310216907287275</c:v>
                </c:pt>
                <c:pt idx="4304">
                  <c:v>1.0396424781446676</c:v>
                </c:pt>
                <c:pt idx="4305">
                  <c:v>1.0288668431207078</c:v>
                </c:pt>
                <c:pt idx="4306">
                  <c:v>1.0461084179525977</c:v>
                </c:pt>
                <c:pt idx="4307">
                  <c:v>1.0482632655606174</c:v>
                </c:pt>
                <c:pt idx="4308">
                  <c:v>1.0568840529765575</c:v>
                </c:pt>
                <c:pt idx="4309">
                  <c:v>1.0439528718526478</c:v>
                </c:pt>
                <c:pt idx="4310">
                  <c:v>1.0374876305366478</c:v>
                </c:pt>
                <c:pt idx="4311">
                  <c:v>1.0180912080967475</c:v>
                </c:pt>
                <c:pt idx="4312">
                  <c:v>1.0116252682888276</c:v>
                </c:pt>
                <c:pt idx="4313">
                  <c:v>0.99222884584891757</c:v>
                </c:pt>
                <c:pt idx="4314">
                  <c:v>0.9986940871649076</c:v>
                </c:pt>
                <c:pt idx="4315">
                  <c:v>0.98791845214094753</c:v>
                </c:pt>
                <c:pt idx="4316">
                  <c:v>0.9706768773090676</c:v>
                </c:pt>
                <c:pt idx="4317">
                  <c:v>0.95559084857712773</c:v>
                </c:pt>
                <c:pt idx="4318">
                  <c:v>0.95774569618514771</c:v>
                </c:pt>
                <c:pt idx="4319">
                  <c:v>0.95990124228509754</c:v>
                </c:pt>
                <c:pt idx="4320">
                  <c:v>0.94481521355316767</c:v>
                </c:pt>
                <c:pt idx="4321">
                  <c:v>0.95343600096910752</c:v>
                </c:pt>
                <c:pt idx="4322">
                  <c:v>0.90602167018142754</c:v>
                </c:pt>
                <c:pt idx="4323">
                  <c:v>0.8542976441776976</c:v>
                </c:pt>
                <c:pt idx="4324">
                  <c:v>0.84783240286170758</c:v>
                </c:pt>
                <c:pt idx="4325">
                  <c:v>0.84998725046972756</c:v>
                </c:pt>
                <c:pt idx="4326">
                  <c:v>0.86722882530161771</c:v>
                </c:pt>
                <c:pt idx="4327">
                  <c:v>0.91033206388939758</c:v>
                </c:pt>
                <c:pt idx="4328">
                  <c:v>0.92541879111325753</c:v>
                </c:pt>
                <c:pt idx="4329">
                  <c:v>0.91895285130533766</c:v>
                </c:pt>
                <c:pt idx="4330">
                  <c:v>0.9232632450133077</c:v>
                </c:pt>
                <c:pt idx="4331">
                  <c:v>0.91464245759736762</c:v>
                </c:pt>
                <c:pt idx="4332">
                  <c:v>0.92757363872127774</c:v>
                </c:pt>
                <c:pt idx="4333">
                  <c:v>0.9491256072611377</c:v>
                </c:pt>
                <c:pt idx="4334">
                  <c:v>0.93188403242925755</c:v>
                </c:pt>
                <c:pt idx="4335">
                  <c:v>0.91464245759736762</c:v>
                </c:pt>
                <c:pt idx="4336">
                  <c:v>0.89309118754944772</c:v>
                </c:pt>
                <c:pt idx="4337">
                  <c:v>0.87369406661760773</c:v>
                </c:pt>
                <c:pt idx="4338">
                  <c:v>0.87800446032557755</c:v>
                </c:pt>
                <c:pt idx="4339">
                  <c:v>0.87153921900958753</c:v>
                </c:pt>
                <c:pt idx="4340">
                  <c:v>0.87800446032557755</c:v>
                </c:pt>
                <c:pt idx="4341">
                  <c:v>0.87584961271755757</c:v>
                </c:pt>
                <c:pt idx="4342">
                  <c:v>0.86291843159364767</c:v>
                </c:pt>
                <c:pt idx="4343">
                  <c:v>0.85214279656967762</c:v>
                </c:pt>
                <c:pt idx="4344">
                  <c:v>0.87584961271755757</c:v>
                </c:pt>
                <c:pt idx="4345">
                  <c:v>0.90602167018142754</c:v>
                </c:pt>
                <c:pt idx="4346">
                  <c:v>0.92972848632929772</c:v>
                </c:pt>
                <c:pt idx="4347">
                  <c:v>0.95774569618514771</c:v>
                </c:pt>
                <c:pt idx="4348">
                  <c:v>0.95128045486915769</c:v>
                </c:pt>
                <c:pt idx="4349">
                  <c:v>0.91679800369731768</c:v>
                </c:pt>
                <c:pt idx="4350">
                  <c:v>0.9081772162813776</c:v>
                </c:pt>
                <c:pt idx="4351">
                  <c:v>0.9232632450133077</c:v>
                </c:pt>
                <c:pt idx="4352">
                  <c:v>0.93834927374524757</c:v>
                </c:pt>
                <c:pt idx="4353">
                  <c:v>0.9232632450133077</c:v>
                </c:pt>
                <c:pt idx="4354">
                  <c:v>0.94265966745321761</c:v>
                </c:pt>
                <c:pt idx="4355">
                  <c:v>0.92110839740528772</c:v>
                </c:pt>
                <c:pt idx="4356">
                  <c:v>0.92757363872127774</c:v>
                </c:pt>
                <c:pt idx="4357">
                  <c:v>0.92110839740528772</c:v>
                </c:pt>
                <c:pt idx="4358">
                  <c:v>0.9232632450133077</c:v>
                </c:pt>
                <c:pt idx="4359">
                  <c:v>0.93619442613722759</c:v>
                </c:pt>
                <c:pt idx="4360">
                  <c:v>0.99653923955688761</c:v>
                </c:pt>
                <c:pt idx="4361">
                  <c:v>1.0051600269728378</c:v>
                </c:pt>
                <c:pt idx="4362">
                  <c:v>1.0202460557047677</c:v>
                </c:pt>
                <c:pt idx="4363">
                  <c:v>1.0741256278084377</c:v>
                </c:pt>
                <c:pt idx="4364">
                  <c:v>1.1107636250802275</c:v>
                </c:pt>
                <c:pt idx="4365">
                  <c:v>1.1193837140042477</c:v>
                </c:pt>
                <c:pt idx="4366">
                  <c:v>1.1215392601041976</c:v>
                </c:pt>
                <c:pt idx="4367">
                  <c:v>1.1387808349360777</c:v>
                </c:pt>
                <c:pt idx="4368">
                  <c:v>1.1344704412281077</c:v>
                </c:pt>
                <c:pt idx="4369">
                  <c:v>1.1495564699600478</c:v>
                </c:pt>
                <c:pt idx="4370">
                  <c:v>1.1366252888361275</c:v>
                </c:pt>
                <c:pt idx="4371">
                  <c:v>1.1430905301521177</c:v>
                </c:pt>
                <c:pt idx="4372">
                  <c:v>1.1538668636680178</c:v>
                </c:pt>
                <c:pt idx="4373">
                  <c:v>1.1797285274239075</c:v>
                </c:pt>
                <c:pt idx="4374">
                  <c:v>1.1624876510839575</c:v>
                </c:pt>
                <c:pt idx="4375">
                  <c:v>1.1818840735238578</c:v>
                </c:pt>
                <c:pt idx="4376">
                  <c:v>1.2099012833797076</c:v>
                </c:pt>
                <c:pt idx="4377">
                  <c:v>1.2055908896717376</c:v>
                </c:pt>
                <c:pt idx="4378">
                  <c:v>1.2142116770876776</c:v>
                </c:pt>
                <c:pt idx="4379">
                  <c:v>1.2292977058196177</c:v>
                </c:pt>
                <c:pt idx="4380">
                  <c:v>1.2228324645036275</c:v>
                </c:pt>
                <c:pt idx="4381">
                  <c:v>1.2314532519195676</c:v>
                </c:pt>
                <c:pt idx="4382">
                  <c:v>1.2486941282595176</c:v>
                </c:pt>
                <c:pt idx="4383">
                  <c:v>1.2594704617754178</c:v>
                </c:pt>
                <c:pt idx="4384">
                  <c:v>1.2917980653392278</c:v>
                </c:pt>
                <c:pt idx="4385">
                  <c:v>1.2788668842153177</c:v>
                </c:pt>
                <c:pt idx="4386">
                  <c:v>1.2573149156754577</c:v>
                </c:pt>
                <c:pt idx="4387">
                  <c:v>1.2530045219674877</c:v>
                </c:pt>
                <c:pt idx="4388">
                  <c:v>1.2508496743594675</c:v>
                </c:pt>
                <c:pt idx="4389">
                  <c:v>1.2292977058196177</c:v>
                </c:pt>
                <c:pt idx="4390">
                  <c:v>1.2767113381153674</c:v>
                </c:pt>
                <c:pt idx="4391">
                  <c:v>1.2874876716312578</c:v>
                </c:pt>
                <c:pt idx="4392">
                  <c:v>1.2982633066552278</c:v>
                </c:pt>
                <c:pt idx="4393">
                  <c:v>1.3025737003631974</c:v>
                </c:pt>
                <c:pt idx="4394">
                  <c:v>1.3198152751950776</c:v>
                </c:pt>
                <c:pt idx="4395">
                  <c:v>1.3176597290951277</c:v>
                </c:pt>
                <c:pt idx="4396">
                  <c:v>1.3198152751950776</c:v>
                </c:pt>
                <c:pt idx="4397">
                  <c:v>1.3198152751950776</c:v>
                </c:pt>
                <c:pt idx="4398">
                  <c:v>1.3047285479712176</c:v>
                </c:pt>
                <c:pt idx="4399">
                  <c:v>1.2702460967993776</c:v>
                </c:pt>
                <c:pt idx="4400">
                  <c:v>1.2637808554833878</c:v>
                </c:pt>
                <c:pt idx="4401">
                  <c:v>1.2659357030914076</c:v>
                </c:pt>
                <c:pt idx="4402">
                  <c:v>1.2917980653392278</c:v>
                </c:pt>
                <c:pt idx="4403">
                  <c:v>1.3155048814871075</c:v>
                </c:pt>
                <c:pt idx="4404">
                  <c:v>1.3349013039270177</c:v>
                </c:pt>
                <c:pt idx="4405">
                  <c:v>1.3370561515350374</c:v>
                </c:pt>
                <c:pt idx="4406">
                  <c:v>1.3305909102190374</c:v>
                </c:pt>
                <c:pt idx="4407">
                  <c:v>1.3090389416791877</c:v>
                </c:pt>
                <c:pt idx="4408">
                  <c:v>1.3133493353871577</c:v>
                </c:pt>
                <c:pt idx="4409">
                  <c:v>1.3241256689030476</c:v>
                </c:pt>
                <c:pt idx="4410">
                  <c:v>1.3111944877791375</c:v>
                </c:pt>
                <c:pt idx="4411">
                  <c:v>1.3176597290951277</c:v>
                </c:pt>
                <c:pt idx="4412">
                  <c:v>1.3133493353871577</c:v>
                </c:pt>
                <c:pt idx="4413">
                  <c:v>1.3068840940711675</c:v>
                </c:pt>
                <c:pt idx="4414">
                  <c:v>1.2874876716312578</c:v>
                </c:pt>
                <c:pt idx="4415">
                  <c:v>1.3004181542632476</c:v>
                </c:pt>
                <c:pt idx="4416">
                  <c:v>1.2961077605552678</c:v>
                </c:pt>
                <c:pt idx="4417">
                  <c:v>1.2788668842153177</c:v>
                </c:pt>
                <c:pt idx="4418">
                  <c:v>1.2530045219674877</c:v>
                </c:pt>
                <c:pt idx="4419">
                  <c:v>1.2853321255313075</c:v>
                </c:pt>
                <c:pt idx="4420">
                  <c:v>1.3090389416791877</c:v>
                </c:pt>
                <c:pt idx="4421">
                  <c:v>1.3047285479712176</c:v>
                </c:pt>
                <c:pt idx="4422">
                  <c:v>1.3176597290951277</c:v>
                </c:pt>
                <c:pt idx="4423">
                  <c:v>1.3284353641190876</c:v>
                </c:pt>
                <c:pt idx="4424">
                  <c:v>1.3176597290951277</c:v>
                </c:pt>
                <c:pt idx="4425">
                  <c:v>1.3111944877791375</c:v>
                </c:pt>
                <c:pt idx="4426">
                  <c:v>1.3241256689030476</c:v>
                </c:pt>
                <c:pt idx="4427">
                  <c:v>1.3241256689030476</c:v>
                </c:pt>
                <c:pt idx="4428">
                  <c:v>1.3305909102190374</c:v>
                </c:pt>
                <c:pt idx="4429">
                  <c:v>1.3025737003631974</c:v>
                </c:pt>
                <c:pt idx="4430">
                  <c:v>1.2680905506994278</c:v>
                </c:pt>
                <c:pt idx="4431">
                  <c:v>1.2357629471356075</c:v>
                </c:pt>
                <c:pt idx="4432">
                  <c:v>1.2249873121116477</c:v>
                </c:pt>
                <c:pt idx="4433">
                  <c:v>1.1991256483557478</c:v>
                </c:pt>
                <c:pt idx="4434">
                  <c:v>1.2206769184036674</c:v>
                </c:pt>
                <c:pt idx="4435">
                  <c:v>1.2163665246956978</c:v>
                </c:pt>
                <c:pt idx="4436">
                  <c:v>1.2357629471356075</c:v>
                </c:pt>
                <c:pt idx="4437">
                  <c:v>1.2292977058196177</c:v>
                </c:pt>
                <c:pt idx="4438">
                  <c:v>1.2314532519195676</c:v>
                </c:pt>
                <c:pt idx="4439">
                  <c:v>1.2185220707956477</c:v>
                </c:pt>
                <c:pt idx="4440">
                  <c:v>1.1991256483557478</c:v>
                </c:pt>
                <c:pt idx="4441">
                  <c:v>1.1538668636680178</c:v>
                </c:pt>
                <c:pt idx="4442">
                  <c:v>1.1560217112760376</c:v>
                </c:pt>
                <c:pt idx="4443">
                  <c:v>1.1646424986919777</c:v>
                </c:pt>
                <c:pt idx="4444">
                  <c:v>1.1560217112760376</c:v>
                </c:pt>
                <c:pt idx="4445">
                  <c:v>1.1581772573759874</c:v>
                </c:pt>
                <c:pt idx="4446">
                  <c:v>1.1754181337159375</c:v>
                </c:pt>
                <c:pt idx="4447">
                  <c:v>1.1667980447919275</c:v>
                </c:pt>
                <c:pt idx="4448">
                  <c:v>1.1430905301521177</c:v>
                </c:pt>
                <c:pt idx="4449">
                  <c:v>1.1452460762520675</c:v>
                </c:pt>
                <c:pt idx="4450">
                  <c:v>1.1603321049840076</c:v>
                </c:pt>
                <c:pt idx="4451">
                  <c:v>1.1150733202962675</c:v>
                </c:pt>
                <c:pt idx="4452">
                  <c:v>1.0978324439563178</c:v>
                </c:pt>
                <c:pt idx="4453">
                  <c:v>1.1193837140042477</c:v>
                </c:pt>
                <c:pt idx="4454">
                  <c:v>1.0956768978563676</c:v>
                </c:pt>
                <c:pt idx="4455">
                  <c:v>1.0892116565403778</c:v>
                </c:pt>
                <c:pt idx="4456">
                  <c:v>1.1236941077122178</c:v>
                </c:pt>
                <c:pt idx="4457">
                  <c:v>1.1301600475201377</c:v>
                </c:pt>
                <c:pt idx="4458">
                  <c:v>1.1344704412281077</c:v>
                </c:pt>
                <c:pt idx="4459">
                  <c:v>1.1301600475201377</c:v>
                </c:pt>
                <c:pt idx="4460">
                  <c:v>1.0999872915643376</c:v>
                </c:pt>
                <c:pt idx="4461">
                  <c:v>1.0849012628324077</c:v>
                </c:pt>
                <c:pt idx="4462">
                  <c:v>1.0805908691244377</c:v>
                </c:pt>
                <c:pt idx="4463">
                  <c:v>1.0439528718526478</c:v>
                </c:pt>
                <c:pt idx="4464">
                  <c:v>1.0267112970207575</c:v>
                </c:pt>
                <c:pt idx="4465">
                  <c:v>0.99007329974896774</c:v>
                </c:pt>
                <c:pt idx="4466">
                  <c:v>1.0030044808728777</c:v>
                </c:pt>
                <c:pt idx="4467">
                  <c:v>0.98576360453292755</c:v>
                </c:pt>
                <c:pt idx="4468">
                  <c:v>1.0051600269728378</c:v>
                </c:pt>
                <c:pt idx="4469">
                  <c:v>1.0224009033127874</c:v>
                </c:pt>
                <c:pt idx="4470">
                  <c:v>1.0676596880005178</c:v>
                </c:pt>
                <c:pt idx="4471">
                  <c:v>1.0784360215164175</c:v>
                </c:pt>
                <c:pt idx="4472">
                  <c:v>1.0741256278084377</c:v>
                </c:pt>
                <c:pt idx="4473">
                  <c:v>1.0870561104404275</c:v>
                </c:pt>
                <c:pt idx="4474">
                  <c:v>1.1236941077122178</c:v>
                </c:pt>
                <c:pt idx="4475">
                  <c:v>1.1517113175680578</c:v>
                </c:pt>
                <c:pt idx="4476">
                  <c:v>1.1409356825440975</c:v>
                </c:pt>
                <c:pt idx="4477">
                  <c:v>1.1732632861079177</c:v>
                </c:pt>
                <c:pt idx="4478">
                  <c:v>1.1689528923999477</c:v>
                </c:pt>
                <c:pt idx="4479">
                  <c:v>1.1624876510839575</c:v>
                </c:pt>
                <c:pt idx="4480">
                  <c:v>1.1560217112760376</c:v>
                </c:pt>
                <c:pt idx="4481">
                  <c:v>1.1517113175680578</c:v>
                </c:pt>
                <c:pt idx="4482">
                  <c:v>1.1387808349360777</c:v>
                </c:pt>
                <c:pt idx="4483">
                  <c:v>1.1323148951281574</c:v>
                </c:pt>
                <c:pt idx="4484">
                  <c:v>1.1301600475201377</c:v>
                </c:pt>
                <c:pt idx="4485">
                  <c:v>1.0956768978563676</c:v>
                </c:pt>
                <c:pt idx="4486">
                  <c:v>1.0590389005845777</c:v>
                </c:pt>
                <c:pt idx="4487">
                  <c:v>1.0762804754164574</c:v>
                </c:pt>
                <c:pt idx="4488">
                  <c:v>1.0762804754164574</c:v>
                </c:pt>
                <c:pt idx="4489">
                  <c:v>1.0676596880005178</c:v>
                </c:pt>
                <c:pt idx="4490">
                  <c:v>1.1021428376642874</c:v>
                </c:pt>
                <c:pt idx="4491">
                  <c:v>1.1474009238600877</c:v>
                </c:pt>
                <c:pt idx="4492">
                  <c:v>1.1258496538121676</c:v>
                </c:pt>
                <c:pt idx="4493">
                  <c:v>1.0655048403924976</c:v>
                </c:pt>
                <c:pt idx="4494">
                  <c:v>1.0461084179525977</c:v>
                </c:pt>
                <c:pt idx="4495">
                  <c:v>1.0310216907287275</c:v>
                </c:pt>
                <c:pt idx="4496">
                  <c:v>1.0137808143887774</c:v>
                </c:pt>
                <c:pt idx="4497">
                  <c:v>1.0245564494127377</c:v>
                </c:pt>
                <c:pt idx="4498">
                  <c:v>1.0935220502483478</c:v>
                </c:pt>
                <c:pt idx="4499">
                  <c:v>1.1064532313722575</c:v>
                </c:pt>
                <c:pt idx="4500">
                  <c:v>1.0849012628324077</c:v>
                </c:pt>
                <c:pt idx="4501">
                  <c:v>1.0870561104404275</c:v>
                </c:pt>
                <c:pt idx="4502">
                  <c:v>1.0525736592685875</c:v>
                </c:pt>
                <c:pt idx="4503">
                  <c:v>1.0331772368286778</c:v>
                </c:pt>
                <c:pt idx="4504">
                  <c:v>1.0331772368286778</c:v>
                </c:pt>
                <c:pt idx="4505">
                  <c:v>1.0461084179525977</c:v>
                </c:pt>
                <c:pt idx="4506">
                  <c:v>1.0374876305366478</c:v>
                </c:pt>
                <c:pt idx="4507">
                  <c:v>1.0504181131686376</c:v>
                </c:pt>
                <c:pt idx="4508">
                  <c:v>1.0288668431207078</c:v>
                </c:pt>
                <c:pt idx="4509">
                  <c:v>0.98576360453292755</c:v>
                </c:pt>
                <c:pt idx="4510">
                  <c:v>0.99007329974896774</c:v>
                </c:pt>
                <c:pt idx="4511">
                  <c:v>0.95559084857712773</c:v>
                </c:pt>
                <c:pt idx="4512">
                  <c:v>0.9706768773090676</c:v>
                </c:pt>
                <c:pt idx="4513">
                  <c:v>0.96852202970104762</c:v>
                </c:pt>
                <c:pt idx="4514">
                  <c:v>0.99222884584891757</c:v>
                </c:pt>
                <c:pt idx="4515">
                  <c:v>0.96852202970104762</c:v>
                </c:pt>
                <c:pt idx="4516">
                  <c:v>1.0202460557047677</c:v>
                </c:pt>
                <c:pt idx="4517">
                  <c:v>1.0051600269728378</c:v>
                </c:pt>
                <c:pt idx="4518">
                  <c:v>1.0137808143887774</c:v>
                </c:pt>
                <c:pt idx="4519">
                  <c:v>0.98145321082495773</c:v>
                </c:pt>
                <c:pt idx="4520">
                  <c:v>0.96636648360108757</c:v>
                </c:pt>
                <c:pt idx="4521">
                  <c:v>0.92541879111325753</c:v>
                </c:pt>
                <c:pt idx="4522">
                  <c:v>0.91679800369731768</c:v>
                </c:pt>
                <c:pt idx="4523">
                  <c:v>0.8952460351574677</c:v>
                </c:pt>
                <c:pt idx="4524">
                  <c:v>0.91248760998934764</c:v>
                </c:pt>
                <c:pt idx="4525">
                  <c:v>0.93403888003727753</c:v>
                </c:pt>
                <c:pt idx="4526">
                  <c:v>0.94697006116118765</c:v>
                </c:pt>
                <c:pt idx="4527">
                  <c:v>0.95774569618514771</c:v>
                </c:pt>
                <c:pt idx="4528">
                  <c:v>0.97929766472500768</c:v>
                </c:pt>
                <c:pt idx="4529">
                  <c:v>0.96636648360108757</c:v>
                </c:pt>
                <c:pt idx="4530">
                  <c:v>0.94265966745321761</c:v>
                </c:pt>
                <c:pt idx="4531">
                  <c:v>0.93834927374524757</c:v>
                </c:pt>
                <c:pt idx="4532">
                  <c:v>0.9232632450133077</c:v>
                </c:pt>
                <c:pt idx="4533">
                  <c:v>0.9081772162813776</c:v>
                </c:pt>
                <c:pt idx="4534">
                  <c:v>0.90386682257340756</c:v>
                </c:pt>
                <c:pt idx="4535">
                  <c:v>0.90602167018142754</c:v>
                </c:pt>
                <c:pt idx="4536">
                  <c:v>0.86938367290963769</c:v>
                </c:pt>
                <c:pt idx="4537">
                  <c:v>0.83921161544576772</c:v>
                </c:pt>
                <c:pt idx="4538">
                  <c:v>0.81981519300585759</c:v>
                </c:pt>
                <c:pt idx="4539">
                  <c:v>0.80472846578199764</c:v>
                </c:pt>
                <c:pt idx="4540">
                  <c:v>0.79826322446600761</c:v>
                </c:pt>
                <c:pt idx="4541">
                  <c:v>0.79826322446600761</c:v>
                </c:pt>
                <c:pt idx="4542">
                  <c:v>0.78533204334208773</c:v>
                </c:pt>
                <c:pt idx="4543">
                  <c:v>0.78317719573406752</c:v>
                </c:pt>
                <c:pt idx="4544">
                  <c:v>0.74653919846227768</c:v>
                </c:pt>
                <c:pt idx="4545">
                  <c:v>0.73576356343831761</c:v>
                </c:pt>
                <c:pt idx="4546">
                  <c:v>0.75084959217025771</c:v>
                </c:pt>
                <c:pt idx="4547">
                  <c:v>0.75947037958619756</c:v>
                </c:pt>
                <c:pt idx="4548">
                  <c:v>0.74653919846227768</c:v>
                </c:pt>
                <c:pt idx="4549">
                  <c:v>0.75947037958619756</c:v>
                </c:pt>
                <c:pt idx="4550">
                  <c:v>0.72929762363039752</c:v>
                </c:pt>
                <c:pt idx="4551">
                  <c:v>0.70128041377454753</c:v>
                </c:pt>
                <c:pt idx="4552">
                  <c:v>0.68188399133464761</c:v>
                </c:pt>
                <c:pt idx="4553">
                  <c:v>0.64955638777082758</c:v>
                </c:pt>
                <c:pt idx="4554">
                  <c:v>0.64955638777082758</c:v>
                </c:pt>
                <c:pt idx="4555">
                  <c:v>0.6624875688947377</c:v>
                </c:pt>
                <c:pt idx="4556">
                  <c:v>0.6560216290868176</c:v>
                </c:pt>
                <c:pt idx="4557">
                  <c:v>0.64093560035488772</c:v>
                </c:pt>
                <c:pt idx="4558">
                  <c:v>0.64093560035488772</c:v>
                </c:pt>
                <c:pt idx="4559">
                  <c:v>0.63231481293893765</c:v>
                </c:pt>
                <c:pt idx="4560">
                  <c:v>0.63878075274686752</c:v>
                </c:pt>
                <c:pt idx="4561">
                  <c:v>0.65386678147879762</c:v>
                </c:pt>
                <c:pt idx="4562">
                  <c:v>0.64955638777082758</c:v>
                </c:pt>
                <c:pt idx="4563">
                  <c:v>0.66033202279478764</c:v>
                </c:pt>
                <c:pt idx="4564">
                  <c:v>0.6474015401628076</c:v>
                </c:pt>
                <c:pt idx="4565">
                  <c:v>0.61291839049903774</c:v>
                </c:pt>
                <c:pt idx="4566">
                  <c:v>0.56765960581130759</c:v>
                </c:pt>
                <c:pt idx="4567">
                  <c:v>0.57196999951927763</c:v>
                </c:pt>
                <c:pt idx="4568">
                  <c:v>0.58274633303516754</c:v>
                </c:pt>
                <c:pt idx="4569">
                  <c:v>0.58705672674313758</c:v>
                </c:pt>
                <c:pt idx="4570">
                  <c:v>0.58921157435115756</c:v>
                </c:pt>
                <c:pt idx="4571">
                  <c:v>0.59783236176709764</c:v>
                </c:pt>
                <c:pt idx="4572">
                  <c:v>0.59783236176709764</c:v>
                </c:pt>
                <c:pt idx="4573">
                  <c:v>0.58921157435115756</c:v>
                </c:pt>
                <c:pt idx="4574">
                  <c:v>0.56334921210332756</c:v>
                </c:pt>
                <c:pt idx="4575">
                  <c:v>0.55688397078733753</c:v>
                </c:pt>
                <c:pt idx="4576">
                  <c:v>0.53533200224748756</c:v>
                </c:pt>
                <c:pt idx="4577">
                  <c:v>0.52671121483153771</c:v>
                </c:pt>
                <c:pt idx="4578">
                  <c:v>0.51593557980757765</c:v>
                </c:pt>
                <c:pt idx="4579">
                  <c:v>0.54179794205540766</c:v>
                </c:pt>
                <c:pt idx="4580">
                  <c:v>0.56119436449530757</c:v>
                </c:pt>
                <c:pt idx="4581">
                  <c:v>0.58490118064318752</c:v>
                </c:pt>
                <c:pt idx="4582">
                  <c:v>0.57628039322724767</c:v>
                </c:pt>
                <c:pt idx="4583">
                  <c:v>0.57196999951927763</c:v>
                </c:pt>
                <c:pt idx="4584">
                  <c:v>0.56119436449530757</c:v>
                </c:pt>
                <c:pt idx="4585">
                  <c:v>0.55257357707936772</c:v>
                </c:pt>
                <c:pt idx="4586">
                  <c:v>0.57196999951927763</c:v>
                </c:pt>
                <c:pt idx="4587">
                  <c:v>0.55688397078733753</c:v>
                </c:pt>
                <c:pt idx="4588">
                  <c:v>0.55903881839535774</c:v>
                </c:pt>
                <c:pt idx="4589">
                  <c:v>0.54395278966342764</c:v>
                </c:pt>
                <c:pt idx="4590">
                  <c:v>0.54610833576337769</c:v>
                </c:pt>
                <c:pt idx="4591">
                  <c:v>0.5396423959554576</c:v>
                </c:pt>
                <c:pt idx="4592">
                  <c:v>0.54826318337139768</c:v>
                </c:pt>
                <c:pt idx="4593">
                  <c:v>0.54610833576337769</c:v>
                </c:pt>
                <c:pt idx="4594">
                  <c:v>0.56334921210332756</c:v>
                </c:pt>
                <c:pt idx="4595">
                  <c:v>0.53317715463946758</c:v>
                </c:pt>
                <c:pt idx="4596">
                  <c:v>0.53533200224748756</c:v>
                </c:pt>
                <c:pt idx="4597">
                  <c:v>0.56981515191125764</c:v>
                </c:pt>
                <c:pt idx="4598">
                  <c:v>0.57843593932719772</c:v>
                </c:pt>
                <c:pt idx="4599">
                  <c:v>0.58705672674313758</c:v>
                </c:pt>
                <c:pt idx="4600">
                  <c:v>0.58921157435115756</c:v>
                </c:pt>
                <c:pt idx="4601">
                  <c:v>0.57628039322724767</c:v>
                </c:pt>
                <c:pt idx="4602">
                  <c:v>0.57196999951927763</c:v>
                </c:pt>
                <c:pt idx="4603">
                  <c:v>0.56334921210332756</c:v>
                </c:pt>
                <c:pt idx="4604">
                  <c:v>0.58274633303516754</c:v>
                </c:pt>
                <c:pt idx="4605">
                  <c:v>0.6086079967910677</c:v>
                </c:pt>
                <c:pt idx="4606">
                  <c:v>0.59998720937511762</c:v>
                </c:pt>
                <c:pt idx="4607">
                  <c:v>0.59783236176709764</c:v>
                </c:pt>
                <c:pt idx="4608">
                  <c:v>0.60645314918304771</c:v>
                </c:pt>
                <c:pt idx="4609">
                  <c:v>0.59998720937511762</c:v>
                </c:pt>
                <c:pt idx="4610">
                  <c:v>0.61722878420700755</c:v>
                </c:pt>
                <c:pt idx="4611">
                  <c:v>0.64524599406285754</c:v>
                </c:pt>
                <c:pt idx="4612">
                  <c:v>0.65817717518676766</c:v>
                </c:pt>
                <c:pt idx="4613">
                  <c:v>0.68619438504261765</c:v>
                </c:pt>
                <c:pt idx="4614">
                  <c:v>0.66895281021072772</c:v>
                </c:pt>
                <c:pt idx="4615">
                  <c:v>0.68619438504261765</c:v>
                </c:pt>
                <c:pt idx="4616">
                  <c:v>0.68834923265063763</c:v>
                </c:pt>
                <c:pt idx="4617">
                  <c:v>0.67757359762667757</c:v>
                </c:pt>
                <c:pt idx="4618">
                  <c:v>0.66033202279478764</c:v>
                </c:pt>
                <c:pt idx="4619">
                  <c:v>0.67326320391869754</c:v>
                </c:pt>
                <c:pt idx="4620">
                  <c:v>0.65817717518676766</c:v>
                </c:pt>
                <c:pt idx="4621">
                  <c:v>0.66895281021072772</c:v>
                </c:pt>
                <c:pt idx="4622">
                  <c:v>0.64093560035488772</c:v>
                </c:pt>
                <c:pt idx="4623">
                  <c:v>0.6560216290868176</c:v>
                </c:pt>
                <c:pt idx="4624">
                  <c:v>0.67757359762667757</c:v>
                </c:pt>
                <c:pt idx="4625">
                  <c:v>0.68619438504261765</c:v>
                </c:pt>
                <c:pt idx="4626">
                  <c:v>0.67541875001865759</c:v>
                </c:pt>
                <c:pt idx="4627">
                  <c:v>0.70343595987449758</c:v>
                </c:pt>
                <c:pt idx="4628">
                  <c:v>0.70128041377454753</c:v>
                </c:pt>
                <c:pt idx="4629">
                  <c:v>0.70990120119048761</c:v>
                </c:pt>
                <c:pt idx="4630">
                  <c:v>0.68188399133464761</c:v>
                </c:pt>
                <c:pt idx="4631">
                  <c:v>0.69050477875058769</c:v>
                </c:pt>
                <c:pt idx="4632">
                  <c:v>0.68188399133464761</c:v>
                </c:pt>
                <c:pt idx="4633">
                  <c:v>0.68403883894266759</c:v>
                </c:pt>
                <c:pt idx="4634">
                  <c:v>0.68403883894266759</c:v>
                </c:pt>
                <c:pt idx="4635">
                  <c:v>0.70774635358246762</c:v>
                </c:pt>
                <c:pt idx="4636">
                  <c:v>0.71421159489846764</c:v>
                </c:pt>
                <c:pt idx="4637">
                  <c:v>0.73360801733836756</c:v>
                </c:pt>
                <c:pt idx="4638">
                  <c:v>0.72714277602237753</c:v>
                </c:pt>
                <c:pt idx="4639">
                  <c:v>0.71636644250648762</c:v>
                </c:pt>
                <c:pt idx="4640">
                  <c:v>0.70343595987449758</c:v>
                </c:pt>
                <c:pt idx="4641">
                  <c:v>0.70990120119048761</c:v>
                </c:pt>
                <c:pt idx="4642">
                  <c:v>0.70559080748251757</c:v>
                </c:pt>
                <c:pt idx="4643">
                  <c:v>0.70559080748251757</c:v>
                </c:pt>
                <c:pt idx="4644">
                  <c:v>0.69697002006657771</c:v>
                </c:pt>
                <c:pt idx="4645">
                  <c:v>0.70559080748251757</c:v>
                </c:pt>
                <c:pt idx="4646">
                  <c:v>0.70343595987449758</c:v>
                </c:pt>
                <c:pt idx="4647">
                  <c:v>0.71205604879850759</c:v>
                </c:pt>
                <c:pt idx="4648">
                  <c:v>0.71421159489846764</c:v>
                </c:pt>
                <c:pt idx="4649">
                  <c:v>0.70774635358246762</c:v>
                </c:pt>
                <c:pt idx="4650">
                  <c:v>0.71852198860643768</c:v>
                </c:pt>
                <c:pt idx="4651">
                  <c:v>0.70128041377454753</c:v>
                </c:pt>
                <c:pt idx="4652">
                  <c:v>0.66895281021072772</c:v>
                </c:pt>
                <c:pt idx="4653">
                  <c:v>0.67757359762667757</c:v>
                </c:pt>
                <c:pt idx="4654">
                  <c:v>0.68403883894266759</c:v>
                </c:pt>
                <c:pt idx="4655">
                  <c:v>0.64955638777082758</c:v>
                </c:pt>
                <c:pt idx="4656">
                  <c:v>0.63878075274686752</c:v>
                </c:pt>
                <c:pt idx="4657">
                  <c:v>0.65171123537884756</c:v>
                </c:pt>
                <c:pt idx="4658">
                  <c:v>0.64955638777082758</c:v>
                </c:pt>
                <c:pt idx="4659">
                  <c:v>0.63447035903888771</c:v>
                </c:pt>
                <c:pt idx="4660">
                  <c:v>0.64309114645483756</c:v>
                </c:pt>
                <c:pt idx="4661">
                  <c:v>0.64309114645483756</c:v>
                </c:pt>
                <c:pt idx="4662">
                  <c:v>0.61507393659898757</c:v>
                </c:pt>
                <c:pt idx="4663">
                  <c:v>0.62153917791497759</c:v>
                </c:pt>
                <c:pt idx="4664">
                  <c:v>0.60214275547507767</c:v>
                </c:pt>
                <c:pt idx="4665">
                  <c:v>0.62800441923096761</c:v>
                </c:pt>
                <c:pt idx="4666">
                  <c:v>0.65386678147879762</c:v>
                </c:pt>
                <c:pt idx="4667">
                  <c:v>0.67757359762667757</c:v>
                </c:pt>
                <c:pt idx="4668">
                  <c:v>0.65817717518676766</c:v>
                </c:pt>
                <c:pt idx="4669">
                  <c:v>0.67972914372662763</c:v>
                </c:pt>
                <c:pt idx="4670">
                  <c:v>0.64524599406285754</c:v>
                </c:pt>
                <c:pt idx="4671">
                  <c:v>0.62800441923096761</c:v>
                </c:pt>
                <c:pt idx="4672">
                  <c:v>0.62153917791497759</c:v>
                </c:pt>
                <c:pt idx="4673">
                  <c:v>0.5935219680591276</c:v>
                </c:pt>
                <c:pt idx="4674">
                  <c:v>0.55688397078733753</c:v>
                </c:pt>
                <c:pt idx="4675">
                  <c:v>0.56981515191125764</c:v>
                </c:pt>
                <c:pt idx="4676">
                  <c:v>0.56119436449530757</c:v>
                </c:pt>
                <c:pt idx="4677">
                  <c:v>0.57196999951927763</c:v>
                </c:pt>
                <c:pt idx="4678">
                  <c:v>0.5935219680591276</c:v>
                </c:pt>
                <c:pt idx="4679">
                  <c:v>0.60645314918304771</c:v>
                </c:pt>
                <c:pt idx="4680">
                  <c:v>0.59998720937511762</c:v>
                </c:pt>
                <c:pt idx="4681">
                  <c:v>0.6086079967910677</c:v>
                </c:pt>
                <c:pt idx="4682">
                  <c:v>0.57196999951927763</c:v>
                </c:pt>
                <c:pt idx="4683">
                  <c:v>0.56550475820327761</c:v>
                </c:pt>
                <c:pt idx="4684">
                  <c:v>0.58490118064318752</c:v>
                </c:pt>
                <c:pt idx="4685">
                  <c:v>0.58274633303516754</c:v>
                </c:pt>
                <c:pt idx="4686">
                  <c:v>0.55041872947134773</c:v>
                </c:pt>
                <c:pt idx="4687">
                  <c:v>0.56765960581130759</c:v>
                </c:pt>
                <c:pt idx="4688">
                  <c:v>0.58059078693521771</c:v>
                </c:pt>
                <c:pt idx="4689">
                  <c:v>0.59567681566714759</c:v>
                </c:pt>
                <c:pt idx="4690">
                  <c:v>0.61291839049903774</c:v>
                </c:pt>
                <c:pt idx="4691">
                  <c:v>0.65817717518676766</c:v>
                </c:pt>
                <c:pt idx="4692">
                  <c:v>0.67541875001865759</c:v>
                </c:pt>
                <c:pt idx="4693">
                  <c:v>0.63878075274686752</c:v>
                </c:pt>
                <c:pt idx="4694">
                  <c:v>0.63231481293893765</c:v>
                </c:pt>
                <c:pt idx="4695">
                  <c:v>0.63662520664690769</c:v>
                </c:pt>
                <c:pt idx="4696">
                  <c:v>0.62584957162294763</c:v>
                </c:pt>
                <c:pt idx="4697">
                  <c:v>0.58705672674313758</c:v>
                </c:pt>
                <c:pt idx="4698">
                  <c:v>0.61076354289101753</c:v>
                </c:pt>
                <c:pt idx="4699">
                  <c:v>0.60214275547507767</c:v>
                </c:pt>
                <c:pt idx="4700">
                  <c:v>0.59136642195917755</c:v>
                </c:pt>
                <c:pt idx="4701">
                  <c:v>0.5935219680591276</c:v>
                </c:pt>
                <c:pt idx="4702">
                  <c:v>0.63662520664690769</c:v>
                </c:pt>
                <c:pt idx="4703">
                  <c:v>0.66679796260270774</c:v>
                </c:pt>
                <c:pt idx="4704">
                  <c:v>0.69265962635860767</c:v>
                </c:pt>
                <c:pt idx="4705">
                  <c:v>0.65817717518676766</c:v>
                </c:pt>
                <c:pt idx="4706">
                  <c:v>0.63878075274686752</c:v>
                </c:pt>
                <c:pt idx="4707">
                  <c:v>0.61507393659898757</c:v>
                </c:pt>
                <c:pt idx="4708">
                  <c:v>0.58921157435115756</c:v>
                </c:pt>
                <c:pt idx="4709">
                  <c:v>0.58490118064318752</c:v>
                </c:pt>
                <c:pt idx="4710">
                  <c:v>0.61722878420700755</c:v>
                </c:pt>
                <c:pt idx="4711">
                  <c:v>0.63878075274686752</c:v>
                </c:pt>
                <c:pt idx="4712">
                  <c:v>0.64524599406285754</c:v>
                </c:pt>
                <c:pt idx="4713">
                  <c:v>0.6474015401628076</c:v>
                </c:pt>
                <c:pt idx="4714">
                  <c:v>0.61291839049903774</c:v>
                </c:pt>
                <c:pt idx="4715">
                  <c:v>0.60214275547507767</c:v>
                </c:pt>
                <c:pt idx="4716">
                  <c:v>0.57843593932719772</c:v>
                </c:pt>
                <c:pt idx="4717">
                  <c:v>0.6086079967910677</c:v>
                </c:pt>
                <c:pt idx="4718">
                  <c:v>0.5935219680591276</c:v>
                </c:pt>
                <c:pt idx="4719">
                  <c:v>0.58921157435115756</c:v>
                </c:pt>
                <c:pt idx="4720">
                  <c:v>0.58921157435115756</c:v>
                </c:pt>
                <c:pt idx="4721">
                  <c:v>0.58921157435115756</c:v>
                </c:pt>
                <c:pt idx="4722">
                  <c:v>0.56765960581130759</c:v>
                </c:pt>
                <c:pt idx="4723">
                  <c:v>0.59783236176709764</c:v>
                </c:pt>
                <c:pt idx="4724">
                  <c:v>0.61076354289101753</c:v>
                </c:pt>
                <c:pt idx="4725">
                  <c:v>0.62153917791497759</c:v>
                </c:pt>
                <c:pt idx="4726">
                  <c:v>0.62153917791497759</c:v>
                </c:pt>
                <c:pt idx="4727">
                  <c:v>0.62800441923096761</c:v>
                </c:pt>
                <c:pt idx="4728">
                  <c:v>0.60429760308309766</c:v>
                </c:pt>
                <c:pt idx="4729">
                  <c:v>0.60429760308309766</c:v>
                </c:pt>
                <c:pt idx="4730">
                  <c:v>0.59567681566714759</c:v>
                </c:pt>
                <c:pt idx="4731">
                  <c:v>0.61507393659898757</c:v>
                </c:pt>
                <c:pt idx="4732">
                  <c:v>0.58921157435115756</c:v>
                </c:pt>
                <c:pt idx="4733">
                  <c:v>0.57843593932719772</c:v>
                </c:pt>
                <c:pt idx="4734">
                  <c:v>0.58490118064318752</c:v>
                </c:pt>
                <c:pt idx="4735">
                  <c:v>0.58921157435115756</c:v>
                </c:pt>
                <c:pt idx="4736">
                  <c:v>0.56550475820327761</c:v>
                </c:pt>
                <c:pt idx="4737">
                  <c:v>0.56981515191125764</c:v>
                </c:pt>
                <c:pt idx="4738">
                  <c:v>0.58059078693521771</c:v>
                </c:pt>
                <c:pt idx="4739">
                  <c:v>0.56765960581130759</c:v>
                </c:pt>
                <c:pt idx="4740">
                  <c:v>0.54179794205540766</c:v>
                </c:pt>
                <c:pt idx="4741">
                  <c:v>0.55688397078733753</c:v>
                </c:pt>
                <c:pt idx="4742">
                  <c:v>0.55903881839535774</c:v>
                </c:pt>
                <c:pt idx="4743">
                  <c:v>0.52671121483153771</c:v>
                </c:pt>
                <c:pt idx="4744">
                  <c:v>0.50300439868366753</c:v>
                </c:pt>
                <c:pt idx="4745">
                  <c:v>0.49007391605167772</c:v>
                </c:pt>
                <c:pt idx="4746">
                  <c:v>0.48791836995172766</c:v>
                </c:pt>
                <c:pt idx="4747">
                  <c:v>0.47283234121979756</c:v>
                </c:pt>
                <c:pt idx="4748">
                  <c:v>0.49653915736767773</c:v>
                </c:pt>
                <c:pt idx="4749">
                  <c:v>0.50084955107564755</c:v>
                </c:pt>
                <c:pt idx="4750">
                  <c:v>0.53102160853950753</c:v>
                </c:pt>
                <c:pt idx="4751">
                  <c:v>0.52455636722351773</c:v>
                </c:pt>
                <c:pt idx="4752">
                  <c:v>0.5396423959554576</c:v>
                </c:pt>
                <c:pt idx="4753">
                  <c:v>0.53317715463946758</c:v>
                </c:pt>
                <c:pt idx="4754">
                  <c:v>0.52240151961549752</c:v>
                </c:pt>
                <c:pt idx="4755">
                  <c:v>0.49438430975965753</c:v>
                </c:pt>
                <c:pt idx="4756">
                  <c:v>0.49438430975965753</c:v>
                </c:pt>
                <c:pt idx="4757">
                  <c:v>0.47067679511984772</c:v>
                </c:pt>
                <c:pt idx="4758">
                  <c:v>0.4383491915560277</c:v>
                </c:pt>
                <c:pt idx="4759">
                  <c:v>0.44050473765597753</c:v>
                </c:pt>
                <c:pt idx="4760">
                  <c:v>0.43188395024003767</c:v>
                </c:pt>
                <c:pt idx="4761">
                  <c:v>0.41679792150809758</c:v>
                </c:pt>
                <c:pt idx="4762">
                  <c:v>0.41895276911611756</c:v>
                </c:pt>
                <c:pt idx="4763">
                  <c:v>0.45559076638790763</c:v>
                </c:pt>
                <c:pt idx="4764">
                  <c:v>0.44265958526399773</c:v>
                </c:pt>
                <c:pt idx="4765">
                  <c:v>0.4383491915560277</c:v>
                </c:pt>
                <c:pt idx="4766">
                  <c:v>0.43188395024003767</c:v>
                </c:pt>
                <c:pt idx="4767">
                  <c:v>0.39309110536022762</c:v>
                </c:pt>
                <c:pt idx="4768">
                  <c:v>0.37153913682036765</c:v>
                </c:pt>
                <c:pt idx="4769">
                  <c:v>0.38662516555230064</c:v>
                </c:pt>
                <c:pt idx="4770">
                  <c:v>0.4017118927761677</c:v>
                </c:pt>
                <c:pt idx="4771">
                  <c:v>0.38878071165225758</c:v>
                </c:pt>
                <c:pt idx="4772">
                  <c:v>0.40817713409215772</c:v>
                </c:pt>
                <c:pt idx="4773">
                  <c:v>0.38878071165225758</c:v>
                </c:pt>
                <c:pt idx="4774">
                  <c:v>0.36507389550437563</c:v>
                </c:pt>
                <c:pt idx="4775">
                  <c:v>0.34567677457253965</c:v>
                </c:pt>
                <c:pt idx="4776">
                  <c:v>0.3607635017964046</c:v>
                </c:pt>
                <c:pt idx="4777">
                  <c:v>0.32843589823258568</c:v>
                </c:pt>
                <c:pt idx="4778">
                  <c:v>0.34136638086456861</c:v>
                </c:pt>
                <c:pt idx="4779">
                  <c:v>0.35860795569645365</c:v>
                </c:pt>
                <c:pt idx="4780">
                  <c:v>0.35860795569645365</c:v>
                </c:pt>
                <c:pt idx="4781">
                  <c:v>0.34352192696451966</c:v>
                </c:pt>
                <c:pt idx="4782">
                  <c:v>0.3823147718443296</c:v>
                </c:pt>
                <c:pt idx="4783">
                  <c:v>0.35645310808843367</c:v>
                </c:pt>
                <c:pt idx="4784">
                  <c:v>0.34352192696451966</c:v>
                </c:pt>
                <c:pt idx="4785">
                  <c:v>0.32412550452461464</c:v>
                </c:pt>
                <c:pt idx="4786">
                  <c:v>0.30472908208470961</c:v>
                </c:pt>
                <c:pt idx="4787">
                  <c:v>0.31334917100872062</c:v>
                </c:pt>
                <c:pt idx="4788">
                  <c:v>0.3198151108166436</c:v>
                </c:pt>
                <c:pt idx="4789">
                  <c:v>0.31334917100872062</c:v>
                </c:pt>
                <c:pt idx="4790">
                  <c:v>0.31334917100872062</c:v>
                </c:pt>
                <c:pt idx="4791">
                  <c:v>0.33705668564852864</c:v>
                </c:pt>
                <c:pt idx="4792">
                  <c:v>0.28102156744490159</c:v>
                </c:pt>
                <c:pt idx="4793">
                  <c:v>0.29826314227678663</c:v>
                </c:pt>
                <c:pt idx="4794">
                  <c:v>0.30257353598475867</c:v>
                </c:pt>
                <c:pt idx="4795">
                  <c:v>0.30472908208470961</c:v>
                </c:pt>
                <c:pt idx="4796">
                  <c:v>0.2788667198368816</c:v>
                </c:pt>
                <c:pt idx="4797">
                  <c:v>0.3198151108166436</c:v>
                </c:pt>
                <c:pt idx="4798">
                  <c:v>0.29826314227678663</c:v>
                </c:pt>
                <c:pt idx="4799">
                  <c:v>0.28102156744490159</c:v>
                </c:pt>
                <c:pt idx="4800">
                  <c:v>0.25947029739697658</c:v>
                </c:pt>
                <c:pt idx="4801">
                  <c:v>0.28964235486084466</c:v>
                </c:pt>
                <c:pt idx="4802">
                  <c:v>0.28533196115287363</c:v>
                </c:pt>
                <c:pt idx="4803">
                  <c:v>0.31119432340070063</c:v>
                </c:pt>
                <c:pt idx="4804">
                  <c:v>0.32628035213263462</c:v>
                </c:pt>
                <c:pt idx="4805">
                  <c:v>0.3607635017964046</c:v>
                </c:pt>
                <c:pt idx="4806">
                  <c:v>0.35429756198848261</c:v>
                </c:pt>
                <c:pt idx="4807">
                  <c:v>0.3607635017964046</c:v>
                </c:pt>
                <c:pt idx="4808">
                  <c:v>0.34567677457253965</c:v>
                </c:pt>
                <c:pt idx="4809">
                  <c:v>0.36507389550437563</c:v>
                </c:pt>
                <c:pt idx="4810">
                  <c:v>0.35429756198848261</c:v>
                </c:pt>
                <c:pt idx="4811">
                  <c:v>0.34567677457253965</c:v>
                </c:pt>
                <c:pt idx="4812">
                  <c:v>0.35429756198848261</c:v>
                </c:pt>
                <c:pt idx="4813">
                  <c:v>0.36291834940442458</c:v>
                </c:pt>
                <c:pt idx="4814">
                  <c:v>0.32628035213263462</c:v>
                </c:pt>
                <c:pt idx="4815">
                  <c:v>0.34136638086456861</c:v>
                </c:pt>
                <c:pt idx="4816">
                  <c:v>0.3327462919405566</c:v>
                </c:pt>
                <c:pt idx="4817">
                  <c:v>0.33490113954857659</c:v>
                </c:pt>
                <c:pt idx="4818">
                  <c:v>0.34136638086456861</c:v>
                </c:pt>
                <c:pt idx="4819">
                  <c:v>0.35860795569645365</c:v>
                </c:pt>
                <c:pt idx="4820">
                  <c:v>0.35214271438046263</c:v>
                </c:pt>
                <c:pt idx="4821">
                  <c:v>0.37153913682036765</c:v>
                </c:pt>
                <c:pt idx="4822">
                  <c:v>0.3607635017964046</c:v>
                </c:pt>
                <c:pt idx="4823">
                  <c:v>0.36291834940442458</c:v>
                </c:pt>
                <c:pt idx="4824">
                  <c:v>0.36507389550437563</c:v>
                </c:pt>
                <c:pt idx="4825">
                  <c:v>0.37584953052833858</c:v>
                </c:pt>
                <c:pt idx="4826">
                  <c:v>0.37369398442838764</c:v>
                </c:pt>
                <c:pt idx="4827">
                  <c:v>0.36938428921234767</c:v>
                </c:pt>
                <c:pt idx="4828">
                  <c:v>0.36938428921234767</c:v>
                </c:pt>
                <c:pt idx="4829">
                  <c:v>0.38015992423630962</c:v>
                </c:pt>
                <c:pt idx="4830">
                  <c:v>0.3607635017964046</c:v>
                </c:pt>
                <c:pt idx="4831">
                  <c:v>0.36938428921234767</c:v>
                </c:pt>
                <c:pt idx="4832">
                  <c:v>0.3327462919405566</c:v>
                </c:pt>
                <c:pt idx="4833">
                  <c:v>0.32628035213263462</c:v>
                </c:pt>
                <c:pt idx="4834">
                  <c:v>0.32196995842466358</c:v>
                </c:pt>
                <c:pt idx="4835">
                  <c:v>0.34567677457253965</c:v>
                </c:pt>
                <c:pt idx="4836">
                  <c:v>0.32412550452461464</c:v>
                </c:pt>
                <c:pt idx="4837">
                  <c:v>0.37369398442838764</c:v>
                </c:pt>
                <c:pt idx="4838">
                  <c:v>0.34998716828051057</c:v>
                </c:pt>
                <c:pt idx="4839">
                  <c:v>0.37584953052833858</c:v>
                </c:pt>
                <c:pt idx="4840">
                  <c:v>0.37153913682036765</c:v>
                </c:pt>
                <c:pt idx="4841">
                  <c:v>0.39309110536022762</c:v>
                </c:pt>
                <c:pt idx="4842">
                  <c:v>0.4017118927761677</c:v>
                </c:pt>
                <c:pt idx="4843">
                  <c:v>0.45343591877988765</c:v>
                </c:pt>
                <c:pt idx="4844">
                  <c:v>0.45343591877988765</c:v>
                </c:pt>
                <c:pt idx="4845">
                  <c:v>0.45343591877988765</c:v>
                </c:pt>
                <c:pt idx="4846">
                  <c:v>0.44696997897196755</c:v>
                </c:pt>
                <c:pt idx="4847">
                  <c:v>0.44050473765597753</c:v>
                </c:pt>
                <c:pt idx="4848">
                  <c:v>0.42757355653206763</c:v>
                </c:pt>
                <c:pt idx="4849">
                  <c:v>0.41679792150809758</c:v>
                </c:pt>
                <c:pt idx="4850">
                  <c:v>0.41464237540814752</c:v>
                </c:pt>
                <c:pt idx="4851">
                  <c:v>0.42110831521607761</c:v>
                </c:pt>
                <c:pt idx="4852">
                  <c:v>0.40386674038418768</c:v>
                </c:pt>
                <c:pt idx="4853">
                  <c:v>0.42972910263201769</c:v>
                </c:pt>
                <c:pt idx="4854">
                  <c:v>0.44912552507191761</c:v>
                </c:pt>
                <c:pt idx="4855">
                  <c:v>0.44912552507191761</c:v>
                </c:pt>
                <c:pt idx="4856">
                  <c:v>0.44050473765597753</c:v>
                </c:pt>
                <c:pt idx="4857">
                  <c:v>0.45128037267993759</c:v>
                </c:pt>
                <c:pt idx="4858">
                  <c:v>0.44696997897196755</c:v>
                </c:pt>
                <c:pt idx="4859">
                  <c:v>0.42972910263201769</c:v>
                </c:pt>
                <c:pt idx="4860">
                  <c:v>0.44265958526399773</c:v>
                </c:pt>
                <c:pt idx="4861">
                  <c:v>0.45128037267993759</c:v>
                </c:pt>
                <c:pt idx="4862">
                  <c:v>0.4383491915560277</c:v>
                </c:pt>
                <c:pt idx="4863">
                  <c:v>0.42110831521607761</c:v>
                </c:pt>
                <c:pt idx="4864">
                  <c:v>0.41033198170017771</c:v>
                </c:pt>
                <c:pt idx="4865">
                  <c:v>0.4017118927761677</c:v>
                </c:pt>
                <c:pt idx="4866">
                  <c:v>0.40602158799220767</c:v>
                </c:pt>
                <c:pt idx="4867">
                  <c:v>0.43403879784805766</c:v>
                </c:pt>
                <c:pt idx="4868">
                  <c:v>0.45343591877988765</c:v>
                </c:pt>
                <c:pt idx="4869">
                  <c:v>0.44265958526399773</c:v>
                </c:pt>
                <c:pt idx="4870">
                  <c:v>0.44050473765597753</c:v>
                </c:pt>
                <c:pt idx="4871">
                  <c:v>0.45343591877988765</c:v>
                </c:pt>
                <c:pt idx="4872">
                  <c:v>0.43619434394800771</c:v>
                </c:pt>
                <c:pt idx="4873">
                  <c:v>0.41248752780012754</c:v>
                </c:pt>
                <c:pt idx="4874">
                  <c:v>0.44912552507191761</c:v>
                </c:pt>
                <c:pt idx="4875">
                  <c:v>0.45774631248786768</c:v>
                </c:pt>
                <c:pt idx="4876">
                  <c:v>0.44481513136394757</c:v>
                </c:pt>
                <c:pt idx="4877">
                  <c:v>0.45128037267993759</c:v>
                </c:pt>
                <c:pt idx="4878">
                  <c:v>0.46636640141187768</c:v>
                </c:pt>
                <c:pt idx="4879">
                  <c:v>0.42757355653206763</c:v>
                </c:pt>
                <c:pt idx="4880">
                  <c:v>0.44481513136394757</c:v>
                </c:pt>
                <c:pt idx="4881">
                  <c:v>0.45343591877988765</c:v>
                </c:pt>
                <c:pt idx="4882">
                  <c:v>0.42541870892404765</c:v>
                </c:pt>
                <c:pt idx="4883">
                  <c:v>0.37369398442838764</c:v>
                </c:pt>
                <c:pt idx="4884">
                  <c:v>0.39309110536022762</c:v>
                </c:pt>
                <c:pt idx="4885">
                  <c:v>0.3607635017964046</c:v>
                </c:pt>
                <c:pt idx="4886">
                  <c:v>0.36507389550437563</c:v>
                </c:pt>
                <c:pt idx="4887">
                  <c:v>0.39093555926027757</c:v>
                </c:pt>
                <c:pt idx="4888">
                  <c:v>0.45128037267993759</c:v>
                </c:pt>
                <c:pt idx="4889">
                  <c:v>0.45343591877988765</c:v>
                </c:pt>
                <c:pt idx="4890">
                  <c:v>0.45343591877988765</c:v>
                </c:pt>
                <c:pt idx="4891">
                  <c:v>0.42110831521607761</c:v>
                </c:pt>
                <c:pt idx="4892">
                  <c:v>0.39740149906819766</c:v>
                </c:pt>
                <c:pt idx="4893">
                  <c:v>0.38015992423630962</c:v>
                </c:pt>
                <c:pt idx="4894">
                  <c:v>0.36507389550437563</c:v>
                </c:pt>
                <c:pt idx="4895">
                  <c:v>0.38447031794428066</c:v>
                </c:pt>
                <c:pt idx="4896">
                  <c:v>0.41248752780012754</c:v>
                </c:pt>
                <c:pt idx="4897">
                  <c:v>0.42326316282409759</c:v>
                </c:pt>
                <c:pt idx="4898">
                  <c:v>0.41033198170017771</c:v>
                </c:pt>
                <c:pt idx="4899">
                  <c:v>0.42326316282409759</c:v>
                </c:pt>
                <c:pt idx="4900">
                  <c:v>0.39093555926027757</c:v>
                </c:pt>
                <c:pt idx="4901">
                  <c:v>0.35860795569645365</c:v>
                </c:pt>
                <c:pt idx="4902">
                  <c:v>0.35214271438046263</c:v>
                </c:pt>
                <c:pt idx="4903">
                  <c:v>0.36507389550437563</c:v>
                </c:pt>
                <c:pt idx="4904">
                  <c:v>0.35645310808843367</c:v>
                </c:pt>
                <c:pt idx="4905">
                  <c:v>0.36507389550437563</c:v>
                </c:pt>
                <c:pt idx="4906">
                  <c:v>0.35214271438046263</c:v>
                </c:pt>
                <c:pt idx="4907">
                  <c:v>0.35645310808843367</c:v>
                </c:pt>
                <c:pt idx="4908">
                  <c:v>0.34352192696451966</c:v>
                </c:pt>
                <c:pt idx="4909">
                  <c:v>0.34783232067249059</c:v>
                </c:pt>
                <c:pt idx="4910">
                  <c:v>0.34136638086456861</c:v>
                </c:pt>
                <c:pt idx="4911">
                  <c:v>0.34136638086456861</c:v>
                </c:pt>
                <c:pt idx="4912">
                  <c:v>0.3327462919405566</c:v>
                </c:pt>
                <c:pt idx="4913">
                  <c:v>0.32843589823258568</c:v>
                </c:pt>
                <c:pt idx="4914">
                  <c:v>0.28102156744490159</c:v>
                </c:pt>
                <c:pt idx="4915">
                  <c:v>0.28533196115287363</c:v>
                </c:pt>
                <c:pt idx="4916">
                  <c:v>0.30041868837673857</c:v>
                </c:pt>
                <c:pt idx="4917">
                  <c:v>0.29826314227678663</c:v>
                </c:pt>
                <c:pt idx="4918">
                  <c:v>0.30041868837673857</c:v>
                </c:pt>
                <c:pt idx="4919">
                  <c:v>0.33705668564852864</c:v>
                </c:pt>
                <c:pt idx="4920">
                  <c:v>0.31765956471669166</c:v>
                </c:pt>
                <c:pt idx="4921">
                  <c:v>0.30903947579268065</c:v>
                </c:pt>
                <c:pt idx="4922">
                  <c:v>0.29179790096079561</c:v>
                </c:pt>
                <c:pt idx="4923">
                  <c:v>0.26162514500499667</c:v>
                </c:pt>
                <c:pt idx="4924">
                  <c:v>0.24438426866504259</c:v>
                </c:pt>
                <c:pt idx="4925">
                  <c:v>0.2659355387129676</c:v>
                </c:pt>
                <c:pt idx="4926">
                  <c:v>0.26162514500499667</c:v>
                </c:pt>
                <c:pt idx="4927">
                  <c:v>0.22929754144117764</c:v>
                </c:pt>
                <c:pt idx="4928">
                  <c:v>0.24869466237301463</c:v>
                </c:pt>
                <c:pt idx="4929">
                  <c:v>0.24869466237301463</c:v>
                </c:pt>
                <c:pt idx="4930">
                  <c:v>0.20128033158533065</c:v>
                </c:pt>
                <c:pt idx="4931">
                  <c:v>0.17541866782943361</c:v>
                </c:pt>
                <c:pt idx="4932">
                  <c:v>0.2163670588091956</c:v>
                </c:pt>
                <c:pt idx="4933">
                  <c:v>0.19912548397731067</c:v>
                </c:pt>
                <c:pt idx="4934">
                  <c:v>0.19696993787735861</c:v>
                </c:pt>
                <c:pt idx="4935">
                  <c:v>0.21852190641721558</c:v>
                </c:pt>
                <c:pt idx="4936">
                  <c:v>0.24438426866504259</c:v>
                </c:pt>
                <c:pt idx="4937">
                  <c:v>0.2249871477332066</c:v>
                </c:pt>
                <c:pt idx="4938">
                  <c:v>0.24653911627306258</c:v>
                </c:pt>
                <c:pt idx="4939">
                  <c:v>0.24869466237301463</c:v>
                </c:pt>
                <c:pt idx="4940">
                  <c:v>0.24869466237301463</c:v>
                </c:pt>
                <c:pt idx="4941">
                  <c:v>0.22067675402523568</c:v>
                </c:pt>
                <c:pt idx="4942">
                  <c:v>0.2530043575890546</c:v>
                </c:pt>
                <c:pt idx="4943">
                  <c:v>0.23791832885712061</c:v>
                </c:pt>
                <c:pt idx="4944">
                  <c:v>0.23145308754112959</c:v>
                </c:pt>
                <c:pt idx="4945">
                  <c:v>0.23576348124910063</c:v>
                </c:pt>
                <c:pt idx="4946">
                  <c:v>0.26378069110494862</c:v>
                </c:pt>
                <c:pt idx="4947">
                  <c:v>0.25515990368900565</c:v>
                </c:pt>
                <c:pt idx="4948">
                  <c:v>0.23791832885712061</c:v>
                </c:pt>
                <c:pt idx="4949">
                  <c:v>0.24438426866504259</c:v>
                </c:pt>
                <c:pt idx="4950">
                  <c:v>0.23145308754112959</c:v>
                </c:pt>
                <c:pt idx="4951">
                  <c:v>0.22067675402523568</c:v>
                </c:pt>
                <c:pt idx="4952">
                  <c:v>0.18619430285339666</c:v>
                </c:pt>
                <c:pt idx="4953">
                  <c:v>0.2034358776852816</c:v>
                </c:pt>
                <c:pt idx="4954">
                  <c:v>0.2034358776852816</c:v>
                </c:pt>
                <c:pt idx="4955">
                  <c:v>0.2249871477332066</c:v>
                </c:pt>
                <c:pt idx="4956">
                  <c:v>0.23791832885712061</c:v>
                </c:pt>
                <c:pt idx="4957">
                  <c:v>0.23791832885712061</c:v>
                </c:pt>
                <c:pt idx="4958">
                  <c:v>0.23360793514914968</c:v>
                </c:pt>
                <c:pt idx="4959">
                  <c:v>0.23360793514914968</c:v>
                </c:pt>
                <c:pt idx="4960">
                  <c:v>0.22283230012518662</c:v>
                </c:pt>
                <c:pt idx="4961">
                  <c:v>0.20990111900127262</c:v>
                </c:pt>
                <c:pt idx="4962">
                  <c:v>0.19912548397731067</c:v>
                </c:pt>
                <c:pt idx="4963">
                  <c:v>0.20559072529330158</c:v>
                </c:pt>
                <c:pt idx="4964">
                  <c:v>0.17326312172948266</c:v>
                </c:pt>
                <c:pt idx="4965">
                  <c:v>0.17972906153740564</c:v>
                </c:pt>
                <c:pt idx="4966">
                  <c:v>0.19696993787735861</c:v>
                </c:pt>
                <c:pt idx="4967">
                  <c:v>0.20774627139325264</c:v>
                </c:pt>
                <c:pt idx="4968">
                  <c:v>0.20559072529330158</c:v>
                </c:pt>
                <c:pt idx="4969">
                  <c:v>0.22714269383315766</c:v>
                </c:pt>
                <c:pt idx="4970">
                  <c:v>0.20774627139325264</c:v>
                </c:pt>
                <c:pt idx="4971">
                  <c:v>0.18619430285339666</c:v>
                </c:pt>
                <c:pt idx="4972">
                  <c:v>0.20559072529330158</c:v>
                </c:pt>
                <c:pt idx="4973">
                  <c:v>0.22283230012518662</c:v>
                </c:pt>
                <c:pt idx="4974">
                  <c:v>0.24222872256509165</c:v>
                </c:pt>
                <c:pt idx="4975">
                  <c:v>0.25947029739697658</c:v>
                </c:pt>
                <c:pt idx="4976">
                  <c:v>0.2788667198368816</c:v>
                </c:pt>
                <c:pt idx="4977">
                  <c:v>0.27240147852089058</c:v>
                </c:pt>
                <c:pt idx="4978">
                  <c:v>0.23145308754112959</c:v>
                </c:pt>
                <c:pt idx="4979">
                  <c:v>0.20774627139325264</c:v>
                </c:pt>
                <c:pt idx="4980">
                  <c:v>0.19481509026933863</c:v>
                </c:pt>
                <c:pt idx="4981">
                  <c:v>0.19265954416938758</c:v>
                </c:pt>
                <c:pt idx="4982">
                  <c:v>0.2034358776852816</c:v>
                </c:pt>
                <c:pt idx="4983">
                  <c:v>0.23145308754112959</c:v>
                </c:pt>
                <c:pt idx="4984">
                  <c:v>0.23145308754112959</c:v>
                </c:pt>
                <c:pt idx="4985">
                  <c:v>0.24438426866504259</c:v>
                </c:pt>
                <c:pt idx="4986">
                  <c:v>0.21852190641721558</c:v>
                </c:pt>
                <c:pt idx="4987">
                  <c:v>0.22929754144117764</c:v>
                </c:pt>
                <c:pt idx="4988">
                  <c:v>0.20128033158533065</c:v>
                </c:pt>
                <c:pt idx="4989">
                  <c:v>0.19696993787735861</c:v>
                </c:pt>
                <c:pt idx="4990">
                  <c:v>0.20559072529330158</c:v>
                </c:pt>
                <c:pt idx="4991">
                  <c:v>0.23360793514914968</c:v>
                </c:pt>
                <c:pt idx="4992">
                  <c:v>0.22714269383315766</c:v>
                </c:pt>
                <c:pt idx="4993">
                  <c:v>0.22929754144117764</c:v>
                </c:pt>
                <c:pt idx="4994">
                  <c:v>0.25084950998103461</c:v>
                </c:pt>
                <c:pt idx="4995">
                  <c:v>0.24438426866504259</c:v>
                </c:pt>
                <c:pt idx="4996">
                  <c:v>0.23576348124910063</c:v>
                </c:pt>
                <c:pt idx="4997">
                  <c:v>0.22067675402523568</c:v>
                </c:pt>
                <c:pt idx="4998">
                  <c:v>0.2530043575890546</c:v>
                </c:pt>
                <c:pt idx="4999">
                  <c:v>0.23791832885712061</c:v>
                </c:pt>
                <c:pt idx="5000">
                  <c:v>0.24222872256509165</c:v>
                </c:pt>
                <c:pt idx="5001">
                  <c:v>0.24869466237301463</c:v>
                </c:pt>
                <c:pt idx="5002">
                  <c:v>0.26378069110494862</c:v>
                </c:pt>
                <c:pt idx="5003">
                  <c:v>0.25947029739697658</c:v>
                </c:pt>
                <c:pt idx="5004">
                  <c:v>0.28533196115287363</c:v>
                </c:pt>
                <c:pt idx="5005">
                  <c:v>0.27455632612891068</c:v>
                </c:pt>
                <c:pt idx="5006">
                  <c:v>0.2659355387129676</c:v>
                </c:pt>
                <c:pt idx="5007">
                  <c:v>0.24869466237301463</c:v>
                </c:pt>
                <c:pt idx="5008">
                  <c:v>0.24438426866504259</c:v>
                </c:pt>
                <c:pt idx="5009">
                  <c:v>0.24222872256509165</c:v>
                </c:pt>
                <c:pt idx="5010">
                  <c:v>0.23145308754112959</c:v>
                </c:pt>
                <c:pt idx="5011">
                  <c:v>0.22283230012518662</c:v>
                </c:pt>
                <c:pt idx="5012">
                  <c:v>0.24438426866504259</c:v>
                </c:pt>
                <c:pt idx="5013">
                  <c:v>0.24222872256509165</c:v>
                </c:pt>
                <c:pt idx="5014">
                  <c:v>0.22714269383315766</c:v>
                </c:pt>
                <c:pt idx="5015">
                  <c:v>0.24222872256509165</c:v>
                </c:pt>
                <c:pt idx="5016">
                  <c:v>0.2659355387129676</c:v>
                </c:pt>
                <c:pt idx="5017">
                  <c:v>0.26809108481291966</c:v>
                </c:pt>
                <c:pt idx="5018">
                  <c:v>0.28317711354485364</c:v>
                </c:pt>
                <c:pt idx="5019">
                  <c:v>0.30472908208470961</c:v>
                </c:pt>
                <c:pt idx="5020">
                  <c:v>0.31119432340070063</c:v>
                </c:pt>
                <c:pt idx="5021">
                  <c:v>0.29395274856881559</c:v>
                </c:pt>
                <c:pt idx="5022">
                  <c:v>0.26809108481291966</c:v>
                </c:pt>
                <c:pt idx="5023">
                  <c:v>0.25947029739697658</c:v>
                </c:pt>
                <c:pt idx="5024">
                  <c:v>0.23576348124910063</c:v>
                </c:pt>
                <c:pt idx="5025">
                  <c:v>0.23576348124910063</c:v>
                </c:pt>
                <c:pt idx="5026">
                  <c:v>0.24438426866504259</c:v>
                </c:pt>
                <c:pt idx="5027">
                  <c:v>0.27240147852089058</c:v>
                </c:pt>
                <c:pt idx="5028">
                  <c:v>0.27024593242093964</c:v>
                </c:pt>
                <c:pt idx="5029">
                  <c:v>0.28964235486084466</c:v>
                </c:pt>
                <c:pt idx="5030">
                  <c:v>0.27240147852089058</c:v>
                </c:pt>
                <c:pt idx="5031">
                  <c:v>0.24438426866504259</c:v>
                </c:pt>
                <c:pt idx="5032">
                  <c:v>0.23145308754112959</c:v>
                </c:pt>
                <c:pt idx="5033">
                  <c:v>0.22714269383315766</c:v>
                </c:pt>
                <c:pt idx="5034">
                  <c:v>0.18403945524537668</c:v>
                </c:pt>
                <c:pt idx="5035">
                  <c:v>0.17541866782943361</c:v>
                </c:pt>
                <c:pt idx="5036">
                  <c:v>0.19265954416938758</c:v>
                </c:pt>
                <c:pt idx="5037">
                  <c:v>0.2034358776852816</c:v>
                </c:pt>
                <c:pt idx="5038">
                  <c:v>0.21205666510122367</c:v>
                </c:pt>
                <c:pt idx="5039">
                  <c:v>0.2249871477332066</c:v>
                </c:pt>
                <c:pt idx="5040">
                  <c:v>0.25947029739697658</c:v>
                </c:pt>
                <c:pt idx="5041">
                  <c:v>0.2659355387129676</c:v>
                </c:pt>
                <c:pt idx="5042">
                  <c:v>0.25515990368900565</c:v>
                </c:pt>
                <c:pt idx="5043">
                  <c:v>0.2163670588091956</c:v>
                </c:pt>
                <c:pt idx="5044">
                  <c:v>0.23360793514914968</c:v>
                </c:pt>
                <c:pt idx="5045">
                  <c:v>0.20559072529330158</c:v>
                </c:pt>
                <c:pt idx="5046">
                  <c:v>0.20128033158533065</c:v>
                </c:pt>
                <c:pt idx="5047">
                  <c:v>0.17972906153740564</c:v>
                </c:pt>
                <c:pt idx="5048">
                  <c:v>0.20990111900127262</c:v>
                </c:pt>
                <c:pt idx="5049">
                  <c:v>0.19265954416938758</c:v>
                </c:pt>
                <c:pt idx="5050">
                  <c:v>0.18188390914542563</c:v>
                </c:pt>
                <c:pt idx="5051">
                  <c:v>0.15602224538952858</c:v>
                </c:pt>
                <c:pt idx="5052">
                  <c:v>0.19912548397731067</c:v>
                </c:pt>
                <c:pt idx="5053">
                  <c:v>0.19265954416938758</c:v>
                </c:pt>
                <c:pt idx="5054">
                  <c:v>0.16895272802151162</c:v>
                </c:pt>
                <c:pt idx="5055">
                  <c:v>0.20128033158533065</c:v>
                </c:pt>
                <c:pt idx="5056">
                  <c:v>0.21205666510122367</c:v>
                </c:pt>
                <c:pt idx="5057">
                  <c:v>0.18834915046141665</c:v>
                </c:pt>
                <c:pt idx="5058">
                  <c:v>0.16679788041349164</c:v>
                </c:pt>
                <c:pt idx="5059">
                  <c:v>0.18834915046141665</c:v>
                </c:pt>
                <c:pt idx="5060">
                  <c:v>0.17326312172948266</c:v>
                </c:pt>
                <c:pt idx="5061">
                  <c:v>0.17110827412146268</c:v>
                </c:pt>
                <c:pt idx="5062">
                  <c:v>0.17326312172948266</c:v>
                </c:pt>
                <c:pt idx="5063">
                  <c:v>0.15171185168155765</c:v>
                </c:pt>
                <c:pt idx="5064">
                  <c:v>0.13447027684967261</c:v>
                </c:pt>
                <c:pt idx="5065">
                  <c:v>0.11076346070179666</c:v>
                </c:pt>
                <c:pt idx="5066">
                  <c:v>0.1086079146018446</c:v>
                </c:pt>
                <c:pt idx="5067">
                  <c:v>9.1367038261890632E-2</c:v>
                </c:pt>
                <c:pt idx="5068">
                  <c:v>0.1086079146018446</c:v>
                </c:pt>
                <c:pt idx="5069">
                  <c:v>0.12369464182570966</c:v>
                </c:pt>
                <c:pt idx="5070">
                  <c:v>0.14740145797358661</c:v>
                </c:pt>
                <c:pt idx="5071">
                  <c:v>0.15386669928957764</c:v>
                </c:pt>
                <c:pt idx="5072">
                  <c:v>0.15817709299754867</c:v>
                </c:pt>
                <c:pt idx="5073">
                  <c:v>0.14309106426561458</c:v>
                </c:pt>
                <c:pt idx="5074">
                  <c:v>0.13878067055764365</c:v>
                </c:pt>
                <c:pt idx="5075">
                  <c:v>0.11938424811773862</c:v>
                </c:pt>
                <c:pt idx="5076">
                  <c:v>7.1969917330054645E-2</c:v>
                </c:pt>
                <c:pt idx="5077">
                  <c:v>6.9815069722034662E-2</c:v>
                </c:pt>
                <c:pt idx="5078">
                  <c:v>0.10429752089387367</c:v>
                </c:pt>
                <c:pt idx="5079">
                  <c:v>0.10429752089387367</c:v>
                </c:pt>
                <c:pt idx="5080">
                  <c:v>0.11291830830981664</c:v>
                </c:pt>
                <c:pt idx="5081">
                  <c:v>0.15386669928957764</c:v>
                </c:pt>
                <c:pt idx="5082">
                  <c:v>0.15602224538952858</c:v>
                </c:pt>
                <c:pt idx="5083">
                  <c:v>0.13447027684967261</c:v>
                </c:pt>
                <c:pt idx="5084">
                  <c:v>0.1086079146018446</c:v>
                </c:pt>
                <c:pt idx="5085">
                  <c:v>0.11076346070179666</c:v>
                </c:pt>
                <c:pt idx="5086">
                  <c:v>8.7056644553919593E-2</c:v>
                </c:pt>
                <c:pt idx="5087">
                  <c:v>9.7832279577882653E-2</c:v>
                </c:pt>
                <c:pt idx="5088">
                  <c:v>8.9211492161939576E-2</c:v>
                </c:pt>
                <c:pt idx="5089">
                  <c:v>0.11291830830981664</c:v>
                </c:pt>
                <c:pt idx="5090">
                  <c:v>0.10645306699382462</c:v>
                </c:pt>
                <c:pt idx="5091">
                  <c:v>0.12584948943372964</c:v>
                </c:pt>
                <c:pt idx="5092">
                  <c:v>0.10214267328585358</c:v>
                </c:pt>
                <c:pt idx="5093">
                  <c:v>0.11507385440976758</c:v>
                </c:pt>
                <c:pt idx="5094">
                  <c:v>9.3521885869910615E-2</c:v>
                </c:pt>
                <c:pt idx="5095">
                  <c:v>9.5676733477930598E-2</c:v>
                </c:pt>
                <c:pt idx="5096">
                  <c:v>8.4901098453968649E-2</c:v>
                </c:pt>
                <c:pt idx="5097">
                  <c:v>8.9211492161939576E-2</c:v>
                </c:pt>
                <c:pt idx="5098">
                  <c:v>5.6883888598120658E-2</c:v>
                </c:pt>
                <c:pt idx="5099">
                  <c:v>8.9211492161939576E-2</c:v>
                </c:pt>
                <c:pt idx="5100">
                  <c:v>5.6883888598120658E-2</c:v>
                </c:pt>
                <c:pt idx="5101">
                  <c:v>5.9039434698072601E-2</c:v>
                </c:pt>
                <c:pt idx="5102">
                  <c:v>5.0418647282129636E-2</c:v>
                </c:pt>
                <c:pt idx="5103">
                  <c:v>7.6280311038025683E-2</c:v>
                </c:pt>
                <c:pt idx="5104">
                  <c:v>5.0418647282129636E-2</c:v>
                </c:pt>
                <c:pt idx="5105">
                  <c:v>8.2746250845948666E-2</c:v>
                </c:pt>
                <c:pt idx="5106">
                  <c:v>9.3521885869910615E-2</c:v>
                </c:pt>
                <c:pt idx="5107">
                  <c:v>0.12800433704174963</c:v>
                </c:pt>
                <c:pt idx="5108">
                  <c:v>0.10645306699382462</c:v>
                </c:pt>
                <c:pt idx="5109">
                  <c:v>0.12584948943372964</c:v>
                </c:pt>
                <c:pt idx="5110">
                  <c:v>0.11076346070179666</c:v>
                </c:pt>
                <c:pt idx="5111">
                  <c:v>0.10645306699382462</c:v>
                </c:pt>
                <c:pt idx="5112">
                  <c:v>9.5676733477930598E-2</c:v>
                </c:pt>
                <c:pt idx="5113">
                  <c:v>0.11938424811773862</c:v>
                </c:pt>
                <c:pt idx="5114">
                  <c:v>9.9987127185902636E-2</c:v>
                </c:pt>
                <c:pt idx="5115">
                  <c:v>0.12153909572575861</c:v>
                </c:pt>
                <c:pt idx="5116">
                  <c:v>0.12800433704174963</c:v>
                </c:pt>
                <c:pt idx="5117">
                  <c:v>0.11507385440976758</c:v>
                </c:pt>
                <c:pt idx="5118">
                  <c:v>0.11291830830981664</c:v>
                </c:pt>
                <c:pt idx="5119">
                  <c:v>0.11507385440976758</c:v>
                </c:pt>
                <c:pt idx="5120">
                  <c:v>0.11507385440976758</c:v>
                </c:pt>
                <c:pt idx="5121">
                  <c:v>0.1086079146018446</c:v>
                </c:pt>
                <c:pt idx="5122">
                  <c:v>7.8435857137977627E-2</c:v>
                </c:pt>
                <c:pt idx="5123">
                  <c:v>9.9987127185902636E-2</c:v>
                </c:pt>
                <c:pt idx="5124">
                  <c:v>9.1367038261890632E-2</c:v>
                </c:pt>
                <c:pt idx="5125">
                  <c:v>8.2746250845948666E-2</c:v>
                </c:pt>
                <c:pt idx="5126">
                  <c:v>8.7056644553919593E-2</c:v>
                </c:pt>
                <c:pt idx="5127">
                  <c:v>0.13015988314170168</c:v>
                </c:pt>
                <c:pt idx="5128">
                  <c:v>0.10214267328585358</c:v>
                </c:pt>
                <c:pt idx="5129">
                  <c:v>0.14093551816566363</c:v>
                </c:pt>
                <c:pt idx="5130">
                  <c:v>0.13878067055764365</c:v>
                </c:pt>
                <c:pt idx="5131">
                  <c:v>0.13015988314170168</c:v>
                </c:pt>
                <c:pt idx="5132">
                  <c:v>0.1086079146018446</c:v>
                </c:pt>
                <c:pt idx="5133">
                  <c:v>9.9987127185902636E-2</c:v>
                </c:pt>
                <c:pt idx="5134">
                  <c:v>7.4125463430005589E-2</c:v>
                </c:pt>
                <c:pt idx="5135">
                  <c:v>7.1969917330054645E-2</c:v>
                </c:pt>
                <c:pt idx="5136">
                  <c:v>6.9815069722034662E-2</c:v>
                </c:pt>
                <c:pt idx="5137">
                  <c:v>8.059070474599761E-2</c:v>
                </c:pt>
                <c:pt idx="5138">
                  <c:v>9.5676733477930598E-2</c:v>
                </c:pt>
                <c:pt idx="5139">
                  <c:v>0.12800433704174963</c:v>
                </c:pt>
                <c:pt idx="5140">
                  <c:v>0.14524591187363467</c:v>
                </c:pt>
                <c:pt idx="5141">
                  <c:v>0.13015988314170168</c:v>
                </c:pt>
                <c:pt idx="5142">
                  <c:v>0.12369464182570966</c:v>
                </c:pt>
                <c:pt idx="5143">
                  <c:v>0.11291830830981664</c:v>
                </c:pt>
                <c:pt idx="5144">
                  <c:v>0.10429752089387367</c:v>
                </c:pt>
                <c:pt idx="5145">
                  <c:v>8.4901098453968649E-2</c:v>
                </c:pt>
                <c:pt idx="5146">
                  <c:v>8.059070474599761E-2</c:v>
                </c:pt>
                <c:pt idx="5147">
                  <c:v>8.2746250845948666E-2</c:v>
                </c:pt>
                <c:pt idx="5148">
                  <c:v>9.7832279577882653E-2</c:v>
                </c:pt>
                <c:pt idx="5149">
                  <c:v>8.9211492161939576E-2</c:v>
                </c:pt>
                <c:pt idx="5150">
                  <c:v>8.9211492161939576E-2</c:v>
                </c:pt>
                <c:pt idx="5151">
                  <c:v>8.9211492161939576E-2</c:v>
                </c:pt>
                <c:pt idx="5152">
                  <c:v>0.10214267328585358</c:v>
                </c:pt>
                <c:pt idx="5153">
                  <c:v>9.3521885869910615E-2</c:v>
                </c:pt>
                <c:pt idx="5154">
                  <c:v>0.10645306699382462</c:v>
                </c:pt>
                <c:pt idx="5155">
                  <c:v>8.2746250845948666E-2</c:v>
                </c:pt>
                <c:pt idx="5156">
                  <c:v>6.7659523622083606E-2</c:v>
                </c:pt>
                <c:pt idx="5157">
                  <c:v>4.3952707474206654E-2</c:v>
                </c:pt>
                <c:pt idx="5158">
                  <c:v>6.7659523622083606E-2</c:v>
                </c:pt>
                <c:pt idx="5159">
                  <c:v>6.5504676014063623E-2</c:v>
                </c:pt>
                <c:pt idx="5160">
                  <c:v>9.9987127185902636E-2</c:v>
                </c:pt>
                <c:pt idx="5161">
                  <c:v>0.11722870201778768</c:v>
                </c:pt>
                <c:pt idx="5162">
                  <c:v>0.15171185168155765</c:v>
                </c:pt>
                <c:pt idx="5163">
                  <c:v>0.14309106426561458</c:v>
                </c:pt>
                <c:pt idx="5164">
                  <c:v>0.13447027684967261</c:v>
                </c:pt>
                <c:pt idx="5165">
                  <c:v>0.11722870201778768</c:v>
                </c:pt>
                <c:pt idx="5166">
                  <c:v>0.13015988314170168</c:v>
                </c:pt>
                <c:pt idx="5167">
                  <c:v>0.11507385440976758</c:v>
                </c:pt>
                <c:pt idx="5168">
                  <c:v>0.11291830830981664</c:v>
                </c:pt>
                <c:pt idx="5169">
                  <c:v>0.10214267328585358</c:v>
                </c:pt>
                <c:pt idx="5170">
                  <c:v>0.11076346070179666</c:v>
                </c:pt>
                <c:pt idx="5171">
                  <c:v>0.11291830830981664</c:v>
                </c:pt>
                <c:pt idx="5172">
                  <c:v>7.1969917330054645E-2</c:v>
                </c:pt>
                <c:pt idx="5173">
                  <c:v>7.1969917330054645E-2</c:v>
                </c:pt>
                <c:pt idx="5174">
                  <c:v>8.9211492161939576E-2</c:v>
                </c:pt>
                <c:pt idx="5175">
                  <c:v>7.8435857137977627E-2</c:v>
                </c:pt>
                <c:pt idx="5176">
                  <c:v>6.7659523622083606E-2</c:v>
                </c:pt>
                <c:pt idx="5177">
                  <c:v>8.7056644553919593E-2</c:v>
                </c:pt>
                <c:pt idx="5178">
                  <c:v>8.4901098453968649E-2</c:v>
                </c:pt>
                <c:pt idx="5179">
                  <c:v>7.4125463430005589E-2</c:v>
                </c:pt>
                <c:pt idx="5180">
                  <c:v>6.9815069722034662E-2</c:v>
                </c:pt>
                <c:pt idx="5181">
                  <c:v>8.4901098453968649E-2</c:v>
                </c:pt>
                <c:pt idx="5182">
                  <c:v>0.11291830830981664</c:v>
                </c:pt>
                <c:pt idx="5183">
                  <c:v>9.5676733477930598E-2</c:v>
                </c:pt>
                <c:pt idx="5184">
                  <c:v>8.2746250845948666E-2</c:v>
                </c:pt>
                <c:pt idx="5185">
                  <c:v>6.334982840604364E-2</c:v>
                </c:pt>
                <c:pt idx="5186">
                  <c:v>5.9039434698072601E-2</c:v>
                </c:pt>
                <c:pt idx="5187">
                  <c:v>5.0418647282129636E-2</c:v>
                </c:pt>
                <c:pt idx="5188">
                  <c:v>5.9039434698072601E-2</c:v>
                </c:pt>
                <c:pt idx="5189">
                  <c:v>6.1194282306092584E-2</c:v>
                </c:pt>
                <c:pt idx="5190">
                  <c:v>8.2746250845948666E-2</c:v>
                </c:pt>
                <c:pt idx="5191">
                  <c:v>5.9039434698072601E-2</c:v>
                </c:pt>
                <c:pt idx="5192">
                  <c:v>1.5935497618359662E-2</c:v>
                </c:pt>
                <c:pt idx="5193">
                  <c:v>2.6711831134253683E-2</c:v>
                </c:pt>
                <c:pt idx="5194">
                  <c:v>2.024589132633059E-2</c:v>
                </c:pt>
                <c:pt idx="5195">
                  <c:v>8.4946888642567497E-4</c:v>
                </c:pt>
                <c:pt idx="5196">
                  <c:v>5.1598625943966026E-3</c:v>
                </c:pt>
                <c:pt idx="5197">
                  <c:v>5.2573494890149619E-2</c:v>
                </c:pt>
                <c:pt idx="5198">
                  <c:v>4.6108253574158597E-2</c:v>
                </c:pt>
                <c:pt idx="5199">
                  <c:v>5.4729040990100675E-2</c:v>
                </c:pt>
                <c:pt idx="5200">
                  <c:v>8.059070474599761E-2</c:v>
                </c:pt>
                <c:pt idx="5201">
                  <c:v>9.9987127185902636E-2</c:v>
                </c:pt>
                <c:pt idx="5202">
                  <c:v>8.9211492161939576E-2</c:v>
                </c:pt>
                <c:pt idx="5203">
                  <c:v>7.6280311038025683E-2</c:v>
                </c:pt>
                <c:pt idx="5204">
                  <c:v>7.6280311038025683E-2</c:v>
                </c:pt>
                <c:pt idx="5205">
                  <c:v>7.8435857137977627E-2</c:v>
                </c:pt>
                <c:pt idx="5206">
                  <c:v>4.3952707474206654E-2</c:v>
                </c:pt>
                <c:pt idx="5207">
                  <c:v>3.9642313766235615E-2</c:v>
                </c:pt>
                <c:pt idx="5208">
                  <c:v>5.6883888598120658E-2</c:v>
                </c:pt>
                <c:pt idx="5209">
                  <c:v>5.2573494890149619E-2</c:v>
                </c:pt>
                <c:pt idx="5210">
                  <c:v>5.2573494890149619E-2</c:v>
                </c:pt>
                <c:pt idx="5211">
                  <c:v>6.9815069722034662E-2</c:v>
                </c:pt>
                <c:pt idx="5212">
                  <c:v>4.1797859866186671E-2</c:v>
                </c:pt>
                <c:pt idx="5213">
                  <c:v>3.1022224842224611E-2</c:v>
                </c:pt>
                <c:pt idx="5214">
                  <c:v>3.004316494445658E-3</c:v>
                </c:pt>
                <c:pt idx="5215">
                  <c:v>-2.2857347261450389E-2</c:v>
                </c:pt>
                <c:pt idx="5216">
                  <c:v>5.1598625943966026E-3</c:v>
                </c:pt>
                <c:pt idx="5217">
                  <c:v>3.3177072450244594E-2</c:v>
                </c:pt>
                <c:pt idx="5218">
                  <c:v>4.1797859866186671E-2</c:v>
                </c:pt>
                <c:pt idx="5219">
                  <c:v>9.1367038261890632E-2</c:v>
                </c:pt>
                <c:pt idx="5220">
                  <c:v>9.5676733477930598E-2</c:v>
                </c:pt>
                <c:pt idx="5221">
                  <c:v>8.2746250845948666E-2</c:v>
                </c:pt>
                <c:pt idx="5222">
                  <c:v>9.5676733477930598E-2</c:v>
                </c:pt>
                <c:pt idx="5223">
                  <c:v>9.5676733477930598E-2</c:v>
                </c:pt>
                <c:pt idx="5224">
                  <c:v>7.1969917330054645E-2</c:v>
                </c:pt>
                <c:pt idx="5225">
                  <c:v>9.3521885869910615E-2</c:v>
                </c:pt>
                <c:pt idx="5226">
                  <c:v>6.1194282306092584E-2</c:v>
                </c:pt>
                <c:pt idx="5227">
                  <c:v>5.2573494890149619E-2</c:v>
                </c:pt>
                <c:pt idx="5228">
                  <c:v>5.6883888598120658E-2</c:v>
                </c:pt>
                <c:pt idx="5229">
                  <c:v>4.6108253574158597E-2</c:v>
                </c:pt>
                <c:pt idx="5230">
                  <c:v>3.9642313766235615E-2</c:v>
                </c:pt>
                <c:pt idx="5231">
                  <c:v>8.2746250845948666E-2</c:v>
                </c:pt>
                <c:pt idx="5232">
                  <c:v>7.4125463430005589E-2</c:v>
                </c:pt>
                <c:pt idx="5233">
                  <c:v>4.1797859866186671E-2</c:v>
                </c:pt>
                <c:pt idx="5234">
                  <c:v>7.4125463430005589E-2</c:v>
                </c:pt>
                <c:pt idx="5235">
                  <c:v>9.3521885869910615E-2</c:v>
                </c:pt>
                <c:pt idx="5236">
                  <c:v>7.6280311038025683E-2</c:v>
                </c:pt>
                <c:pt idx="5237">
                  <c:v>5.2573494890149619E-2</c:v>
                </c:pt>
                <c:pt idx="5238">
                  <c:v>9.5676733477930598E-2</c:v>
                </c:pt>
                <c:pt idx="5239">
                  <c:v>9.3521885869910615E-2</c:v>
                </c:pt>
                <c:pt idx="5240">
                  <c:v>4.826310118217858E-2</c:v>
                </c:pt>
                <c:pt idx="5241">
                  <c:v>2.024589132633059E-2</c:v>
                </c:pt>
                <c:pt idx="5242">
                  <c:v>4.6108253574158597E-2</c:v>
                </c:pt>
                <c:pt idx="5243">
                  <c:v>3.7487466158215632E-2</c:v>
                </c:pt>
                <c:pt idx="5244">
                  <c:v>2.2401437426281645E-2</c:v>
                </c:pt>
                <c:pt idx="5245">
                  <c:v>2.4556285034301628E-2</c:v>
                </c:pt>
                <c:pt idx="5246">
                  <c:v>6.7659523622083606E-2</c:v>
                </c:pt>
                <c:pt idx="5247">
                  <c:v>5.6883888598120658E-2</c:v>
                </c:pt>
                <c:pt idx="5248">
                  <c:v>4.1797859866186671E-2</c:v>
                </c:pt>
                <c:pt idx="5249">
                  <c:v>2.8866678742273666E-2</c:v>
                </c:pt>
                <c:pt idx="5250">
                  <c:v>6.5504676014063623E-2</c:v>
                </c:pt>
                <c:pt idx="5251">
                  <c:v>3.5331920058264576E-2</c:v>
                </c:pt>
                <c:pt idx="5252">
                  <c:v>4.826310118217858E-2</c:v>
                </c:pt>
                <c:pt idx="5253">
                  <c:v>5.2573494890149619E-2</c:v>
                </c:pt>
                <c:pt idx="5254">
                  <c:v>5.4729040990100675E-2</c:v>
                </c:pt>
                <c:pt idx="5255">
                  <c:v>4.1797859866186671E-2</c:v>
                </c:pt>
                <c:pt idx="5256">
                  <c:v>4.826310118217858E-2</c:v>
                </c:pt>
                <c:pt idx="5257">
                  <c:v>3.5331920058264576E-2</c:v>
                </c:pt>
                <c:pt idx="5258">
                  <c:v>3.1022224842224611E-2</c:v>
                </c:pt>
                <c:pt idx="5259">
                  <c:v>3.1022224842224611E-2</c:v>
                </c:pt>
                <c:pt idx="5260">
                  <c:v>4.1797859866186671E-2</c:v>
                </c:pt>
                <c:pt idx="5261">
                  <c:v>4.3952707474206654E-2</c:v>
                </c:pt>
                <c:pt idx="5262">
                  <c:v>5.9039434698072601E-2</c:v>
                </c:pt>
                <c:pt idx="5263">
                  <c:v>7.4125463430005589E-2</c:v>
                </c:pt>
                <c:pt idx="5264">
                  <c:v>8.059070474599761E-2</c:v>
                </c:pt>
                <c:pt idx="5265">
                  <c:v>7.4125463430005589E-2</c:v>
                </c:pt>
                <c:pt idx="5266">
                  <c:v>7.4125463430005589E-2</c:v>
                </c:pt>
                <c:pt idx="5267">
                  <c:v>4.6108253574158597E-2</c:v>
                </c:pt>
                <c:pt idx="5268">
                  <c:v>3.9642313766235615E-2</c:v>
                </c:pt>
                <c:pt idx="5269">
                  <c:v>3.7487466158215632E-2</c:v>
                </c:pt>
                <c:pt idx="5270">
                  <c:v>3.3177072450244594E-2</c:v>
                </c:pt>
                <c:pt idx="5271">
                  <c:v>4.826310118217858E-2</c:v>
                </c:pt>
                <c:pt idx="5272">
                  <c:v>5.6883888598120658E-2</c:v>
                </c:pt>
                <c:pt idx="5273">
                  <c:v>5.4729040990100675E-2</c:v>
                </c:pt>
                <c:pt idx="5274">
                  <c:v>6.9815069722034662E-2</c:v>
                </c:pt>
                <c:pt idx="5275">
                  <c:v>5.2573494890149619E-2</c:v>
                </c:pt>
                <c:pt idx="5276">
                  <c:v>6.5504676014063623E-2</c:v>
                </c:pt>
                <c:pt idx="5277">
                  <c:v>7.1969917330054645E-2</c:v>
                </c:pt>
                <c:pt idx="5278">
                  <c:v>6.9815069722034662E-2</c:v>
                </c:pt>
                <c:pt idx="5279">
                  <c:v>5.9039434698072601E-2</c:v>
                </c:pt>
                <c:pt idx="5280">
                  <c:v>7.8435857137977627E-2</c:v>
                </c:pt>
                <c:pt idx="5281">
                  <c:v>5.0418647282129636E-2</c:v>
                </c:pt>
                <c:pt idx="5282">
                  <c:v>4.6108253574158597E-2</c:v>
                </c:pt>
                <c:pt idx="5283">
                  <c:v>3.9642313766235615E-2</c:v>
                </c:pt>
                <c:pt idx="5284">
                  <c:v>3.1022224842224611E-2</c:v>
                </c:pt>
                <c:pt idx="5285">
                  <c:v>3.1022224842224611E-2</c:v>
                </c:pt>
                <c:pt idx="5286">
                  <c:v>4.826310118217858E-2</c:v>
                </c:pt>
                <c:pt idx="5287">
                  <c:v>5.9039434698072601E-2</c:v>
                </c:pt>
                <c:pt idx="5288">
                  <c:v>7.1969917330054645E-2</c:v>
                </c:pt>
                <c:pt idx="5289">
                  <c:v>7.8435857137977627E-2</c:v>
                </c:pt>
                <c:pt idx="5290">
                  <c:v>7.6280311038025683E-2</c:v>
                </c:pt>
                <c:pt idx="5291">
                  <c:v>7.8435857137977627E-2</c:v>
                </c:pt>
                <c:pt idx="5292">
                  <c:v>6.9815069722034662E-2</c:v>
                </c:pt>
                <c:pt idx="5293">
                  <c:v>5.9039434698072601E-2</c:v>
                </c:pt>
                <c:pt idx="5294">
                  <c:v>6.7659523622083606E-2</c:v>
                </c:pt>
                <c:pt idx="5295">
                  <c:v>6.9815069722034662E-2</c:v>
                </c:pt>
                <c:pt idx="5296">
                  <c:v>5.6883888598120658E-2</c:v>
                </c:pt>
                <c:pt idx="5297">
                  <c:v>4.826310118217858E-2</c:v>
                </c:pt>
                <c:pt idx="5298">
                  <c:v>3.9642313766235615E-2</c:v>
                </c:pt>
                <c:pt idx="5299">
                  <c:v>3.3177072450244594E-2</c:v>
                </c:pt>
                <c:pt idx="5300">
                  <c:v>3.004316494445658E-3</c:v>
                </c:pt>
                <c:pt idx="5301">
                  <c:v>2.2401437426281645E-2</c:v>
                </c:pt>
                <c:pt idx="5302">
                  <c:v>3.7487466158215632E-2</c:v>
                </c:pt>
                <c:pt idx="5303">
                  <c:v>2.4556285034301628E-2</c:v>
                </c:pt>
                <c:pt idx="5304">
                  <c:v>2.4556285034301628E-2</c:v>
                </c:pt>
                <c:pt idx="5305">
                  <c:v>4.3952707474206654E-2</c:v>
                </c:pt>
                <c:pt idx="5306">
                  <c:v>2.6711831134253683E-2</c:v>
                </c:pt>
                <c:pt idx="5307">
                  <c:v>2.6711831134253683E-2</c:v>
                </c:pt>
                <c:pt idx="5308">
                  <c:v>3.9642313766235615E-2</c:v>
                </c:pt>
                <c:pt idx="5309">
                  <c:v>5.0418647282129636E-2</c:v>
                </c:pt>
                <c:pt idx="5310">
                  <c:v>4.6108253574158597E-2</c:v>
                </c:pt>
                <c:pt idx="5311">
                  <c:v>5.0418647282129636E-2</c:v>
                </c:pt>
                <c:pt idx="5312">
                  <c:v>5.0418647282129636E-2</c:v>
                </c:pt>
                <c:pt idx="5313">
                  <c:v>5.0418647282129636E-2</c:v>
                </c:pt>
                <c:pt idx="5314">
                  <c:v>3.1022224842224611E-2</c:v>
                </c:pt>
                <c:pt idx="5315">
                  <c:v>3.5331920058264576E-2</c:v>
                </c:pt>
                <c:pt idx="5316">
                  <c:v>2.6711831134253683E-2</c:v>
                </c:pt>
                <c:pt idx="5317">
                  <c:v>7.3147102024165855E-3</c:v>
                </c:pt>
                <c:pt idx="5318">
                  <c:v>1.5935497618359662E-2</c:v>
                </c:pt>
                <c:pt idx="5319">
                  <c:v>-1.305378721594419E-3</c:v>
                </c:pt>
                <c:pt idx="5320">
                  <c:v>7.3147102024165855E-3</c:v>
                </c:pt>
                <c:pt idx="5321">
                  <c:v>2.024589132633059E-2</c:v>
                </c:pt>
                <c:pt idx="5322">
                  <c:v>3.3177072450244594E-2</c:v>
                </c:pt>
                <c:pt idx="5323">
                  <c:v>2.024589132633059E-2</c:v>
                </c:pt>
                <c:pt idx="5324">
                  <c:v>4.6108253574158597E-2</c:v>
                </c:pt>
                <c:pt idx="5325">
                  <c:v>2.4556285034301628E-2</c:v>
                </c:pt>
                <c:pt idx="5326">
                  <c:v>-3.7943375993384376E-2</c:v>
                </c:pt>
                <c:pt idx="5327">
                  <c:v>-5.087455711729838E-2</c:v>
                </c:pt>
                <c:pt idx="5328">
                  <c:v>-2.5012893361402333E-2</c:v>
                </c:pt>
                <c:pt idx="5329">
                  <c:v>-1.4236559845508423E-2</c:v>
                </c:pt>
                <c:pt idx="5330">
                  <c:v>-9.9261661375373844E-3</c:v>
                </c:pt>
                <c:pt idx="5331">
                  <c:v>5.4729040990100675E-2</c:v>
                </c:pt>
                <c:pt idx="5332">
                  <c:v>6.334982840604364E-2</c:v>
                </c:pt>
                <c:pt idx="5333">
                  <c:v>5.6883888598120658E-2</c:v>
                </c:pt>
                <c:pt idx="5334">
                  <c:v>5.0418647282129636E-2</c:v>
                </c:pt>
                <c:pt idx="5335">
                  <c:v>7.4125463430005589E-2</c:v>
                </c:pt>
                <c:pt idx="5336">
                  <c:v>6.1194282306092584E-2</c:v>
                </c:pt>
                <c:pt idx="5337">
                  <c:v>4.1797859866186671E-2</c:v>
                </c:pt>
                <c:pt idx="5338">
                  <c:v>3.7487466158215632E-2</c:v>
                </c:pt>
                <c:pt idx="5339">
                  <c:v>1.8091043718310607E-2</c:v>
                </c:pt>
                <c:pt idx="5340">
                  <c:v>-2.2857347261450389E-2</c:v>
                </c:pt>
                <c:pt idx="5341">
                  <c:v>-1.4236559845508423E-2</c:v>
                </c:pt>
                <c:pt idx="5342">
                  <c:v>5.1598625943966026E-3</c:v>
                </c:pt>
                <c:pt idx="5343">
                  <c:v>9.4702563023686404E-3</c:v>
                </c:pt>
                <c:pt idx="5344">
                  <c:v>2.2401437426281645E-2</c:v>
                </c:pt>
                <c:pt idx="5345">
                  <c:v>6.1194282306092584E-2</c:v>
                </c:pt>
                <c:pt idx="5346">
                  <c:v>3.5331920058264576E-2</c:v>
                </c:pt>
                <c:pt idx="5347">
                  <c:v>4.826310118217858E-2</c:v>
                </c:pt>
                <c:pt idx="5348">
                  <c:v>6.5504676014063623E-2</c:v>
                </c:pt>
                <c:pt idx="5349">
                  <c:v>7.6280311038025683E-2</c:v>
                </c:pt>
                <c:pt idx="5350">
                  <c:v>9.1367038261890632E-2</c:v>
                </c:pt>
                <c:pt idx="5351">
                  <c:v>0.11076346070179666</c:v>
                </c:pt>
                <c:pt idx="5352">
                  <c:v>0.11507385440976758</c:v>
                </c:pt>
                <c:pt idx="5353">
                  <c:v>9.3521885869910615E-2</c:v>
                </c:pt>
                <c:pt idx="5354">
                  <c:v>7.8435857137977627E-2</c:v>
                </c:pt>
                <c:pt idx="5355">
                  <c:v>6.5504676014063623E-2</c:v>
                </c:pt>
                <c:pt idx="5356">
                  <c:v>5.2573494890149619E-2</c:v>
                </c:pt>
                <c:pt idx="5357">
                  <c:v>5.0418647282129636E-2</c:v>
                </c:pt>
                <c:pt idx="5358">
                  <c:v>5.2573494890149619E-2</c:v>
                </c:pt>
                <c:pt idx="5359">
                  <c:v>5.2573494890149619E-2</c:v>
                </c:pt>
                <c:pt idx="5360">
                  <c:v>3.9642313766235615E-2</c:v>
                </c:pt>
                <c:pt idx="5361">
                  <c:v>3.5331920058264576E-2</c:v>
                </c:pt>
                <c:pt idx="5362">
                  <c:v>4.1797859866186671E-2</c:v>
                </c:pt>
                <c:pt idx="5363">
                  <c:v>3.7487466158215632E-2</c:v>
                </c:pt>
                <c:pt idx="5364">
                  <c:v>3.1022224842224611E-2</c:v>
                </c:pt>
                <c:pt idx="5365">
                  <c:v>1.3780650010339679E-2</c:v>
                </c:pt>
                <c:pt idx="5366">
                  <c:v>4.6108253574158597E-2</c:v>
                </c:pt>
                <c:pt idx="5367">
                  <c:v>2.024589132633059E-2</c:v>
                </c:pt>
                <c:pt idx="5368">
                  <c:v>2.2401437426281645E-2</c:v>
                </c:pt>
                <c:pt idx="5369">
                  <c:v>2.6711831134253683E-2</c:v>
                </c:pt>
                <c:pt idx="5370">
                  <c:v>2.8866678742273666E-2</c:v>
                </c:pt>
                <c:pt idx="5371">
                  <c:v>1.1625103910388623E-2</c:v>
                </c:pt>
                <c:pt idx="5372">
                  <c:v>2.024589132633059E-2</c:v>
                </c:pt>
                <c:pt idx="5373">
                  <c:v>2.4556285034301628E-2</c:v>
                </c:pt>
                <c:pt idx="5374">
                  <c:v>1.1625103910388623E-2</c:v>
                </c:pt>
                <c:pt idx="5375">
                  <c:v>3.5331920058264576E-2</c:v>
                </c:pt>
                <c:pt idx="5376">
                  <c:v>3.7487466158215632E-2</c:v>
                </c:pt>
                <c:pt idx="5377">
                  <c:v>4.1797859866186671E-2</c:v>
                </c:pt>
                <c:pt idx="5378">
                  <c:v>3.9642313766235615E-2</c:v>
                </c:pt>
                <c:pt idx="5379">
                  <c:v>4.6108253574158597E-2</c:v>
                </c:pt>
                <c:pt idx="5380">
                  <c:v>4.826310118217858E-2</c:v>
                </c:pt>
                <c:pt idx="5381">
                  <c:v>7.3147102024165855E-3</c:v>
                </c:pt>
                <c:pt idx="5382">
                  <c:v>2.024589132633059E-2</c:v>
                </c:pt>
                <c:pt idx="5383">
                  <c:v>1.8091043718310607E-2</c:v>
                </c:pt>
                <c:pt idx="5384">
                  <c:v>3.3177072450244594E-2</c:v>
                </c:pt>
                <c:pt idx="5385">
                  <c:v>3.7487466158215632E-2</c:v>
                </c:pt>
                <c:pt idx="5386">
                  <c:v>8.059070474599761E-2</c:v>
                </c:pt>
                <c:pt idx="5387">
                  <c:v>6.1194282306092584E-2</c:v>
                </c:pt>
                <c:pt idx="5388">
                  <c:v>6.9815069722034662E-2</c:v>
                </c:pt>
                <c:pt idx="5389">
                  <c:v>5.4729040990100675E-2</c:v>
                </c:pt>
                <c:pt idx="5390">
                  <c:v>3.1022224842224611E-2</c:v>
                </c:pt>
                <c:pt idx="5391">
                  <c:v>2.8866678742273666E-2</c:v>
                </c:pt>
                <c:pt idx="5392">
                  <c:v>1.3780650010339679E-2</c:v>
                </c:pt>
                <c:pt idx="5393">
                  <c:v>-1.4236559845508423E-2</c:v>
                </c:pt>
                <c:pt idx="5394">
                  <c:v>-5.9495344533240346E-2</c:v>
                </c:pt>
                <c:pt idx="5395">
                  <c:v>-4.4409315801307359E-2</c:v>
                </c:pt>
                <c:pt idx="5396">
                  <c:v>-5.087455711729838E-2</c:v>
                </c:pt>
                <c:pt idx="5397">
                  <c:v>-1.4236559845508423E-2</c:v>
                </c:pt>
                <c:pt idx="5398">
                  <c:v>1.8091043718310607E-2</c:v>
                </c:pt>
                <c:pt idx="5399">
                  <c:v>6.7659523622083606E-2</c:v>
                </c:pt>
                <c:pt idx="5400">
                  <c:v>5.9039434698072601E-2</c:v>
                </c:pt>
                <c:pt idx="5401">
                  <c:v>4.1797859866186671E-2</c:v>
                </c:pt>
                <c:pt idx="5402">
                  <c:v>2.2401437426281645E-2</c:v>
                </c:pt>
                <c:pt idx="5403">
                  <c:v>-1.305378721594419E-3</c:v>
                </c:pt>
                <c:pt idx="5404">
                  <c:v>-2.0702499653430406E-2</c:v>
                </c:pt>
                <c:pt idx="5405">
                  <c:v>7.3147102024165855E-3</c:v>
                </c:pt>
                <c:pt idx="5406">
                  <c:v>2.8866678742273666E-2</c:v>
                </c:pt>
                <c:pt idx="5407">
                  <c:v>2.024589132633059E-2</c:v>
                </c:pt>
                <c:pt idx="5408">
                  <c:v>4.1797859866186671E-2</c:v>
                </c:pt>
                <c:pt idx="5409">
                  <c:v>6.1194282306092584E-2</c:v>
                </c:pt>
                <c:pt idx="5410">
                  <c:v>3.3177072450244594E-2</c:v>
                </c:pt>
                <c:pt idx="5411">
                  <c:v>2.024589132633059E-2</c:v>
                </c:pt>
                <c:pt idx="5412">
                  <c:v>3.7487466158215632E-2</c:v>
                </c:pt>
                <c:pt idx="5413">
                  <c:v>1.5935497618359662E-2</c:v>
                </c:pt>
                <c:pt idx="5414">
                  <c:v>2.4556285034301628E-2</c:v>
                </c:pt>
                <c:pt idx="5415">
                  <c:v>1.8091043718310607E-2</c:v>
                </c:pt>
                <c:pt idx="5416">
                  <c:v>3.5331920058264576E-2</c:v>
                </c:pt>
                <c:pt idx="5417">
                  <c:v>2.024589132633059E-2</c:v>
                </c:pt>
                <c:pt idx="5418">
                  <c:v>1.3780650010339679E-2</c:v>
                </c:pt>
                <c:pt idx="5419">
                  <c:v>1.1625103910388623E-2</c:v>
                </c:pt>
                <c:pt idx="5420">
                  <c:v>1.5935497618359662E-2</c:v>
                </c:pt>
                <c:pt idx="5421">
                  <c:v>8.4946888642567497E-4</c:v>
                </c:pt>
                <c:pt idx="5422">
                  <c:v>2.2401437426281645E-2</c:v>
                </c:pt>
                <c:pt idx="5423">
                  <c:v>1.3780650010339679E-2</c:v>
                </c:pt>
                <c:pt idx="5424">
                  <c:v>8.4946888642567497E-4</c:v>
                </c:pt>
                <c:pt idx="5425">
                  <c:v>5.1598625943966026E-3</c:v>
                </c:pt>
                <c:pt idx="5426">
                  <c:v>3.5331920058264576E-2</c:v>
                </c:pt>
                <c:pt idx="5427">
                  <c:v>2.8866678742273666E-2</c:v>
                </c:pt>
                <c:pt idx="5428">
                  <c:v>5.2573494890149619E-2</c:v>
                </c:pt>
                <c:pt idx="5429">
                  <c:v>5.6883888598120658E-2</c:v>
                </c:pt>
                <c:pt idx="5430">
                  <c:v>4.6108253574158597E-2</c:v>
                </c:pt>
                <c:pt idx="5431">
                  <c:v>7.3147102024165855E-3</c:v>
                </c:pt>
                <c:pt idx="5432">
                  <c:v>-1.305378721594419E-3</c:v>
                </c:pt>
                <c:pt idx="5433">
                  <c:v>-2.7167740969422316E-2</c:v>
                </c:pt>
                <c:pt idx="5434">
                  <c:v>-1.4236559845508423E-2</c:v>
                </c:pt>
                <c:pt idx="5435">
                  <c:v>9.4702563023686404E-3</c:v>
                </c:pt>
                <c:pt idx="5436">
                  <c:v>2.4556285034301628E-2</c:v>
                </c:pt>
                <c:pt idx="5437">
                  <c:v>3.1022224842224611E-2</c:v>
                </c:pt>
                <c:pt idx="5438">
                  <c:v>4.6108253574158597E-2</c:v>
                </c:pt>
                <c:pt idx="5439">
                  <c:v>4.3952707474206654E-2</c:v>
                </c:pt>
                <c:pt idx="5440">
                  <c:v>2.4556285034301628E-2</c:v>
                </c:pt>
                <c:pt idx="5441">
                  <c:v>1.8091043718310607E-2</c:v>
                </c:pt>
                <c:pt idx="5442">
                  <c:v>2.6711831134253683E-2</c:v>
                </c:pt>
                <c:pt idx="5443">
                  <c:v>4.1797859866186671E-2</c:v>
                </c:pt>
                <c:pt idx="5444">
                  <c:v>3.5331920058264576E-2</c:v>
                </c:pt>
                <c:pt idx="5445">
                  <c:v>4.1797859866186671E-2</c:v>
                </c:pt>
                <c:pt idx="5446">
                  <c:v>4.1797859866186671E-2</c:v>
                </c:pt>
                <c:pt idx="5447">
                  <c:v>-1.305378721594419E-3</c:v>
                </c:pt>
                <c:pt idx="5448">
                  <c:v>-3.7943375993384376E-2</c:v>
                </c:pt>
                <c:pt idx="5449">
                  <c:v>-2.5012893361402333E-2</c:v>
                </c:pt>
                <c:pt idx="5450">
                  <c:v>-3.3632982285413338E-2</c:v>
                </c:pt>
                <c:pt idx="5451">
                  <c:v>-5.5184950825269419E-2</c:v>
                </c:pt>
                <c:pt idx="5452">
                  <c:v>-3.5788528385364393E-2</c:v>
                </c:pt>
                <c:pt idx="5453">
                  <c:v>-3.4609248215453636E-3</c:v>
                </c:pt>
                <c:pt idx="5454">
                  <c:v>-3.5788528385364393E-2</c:v>
                </c:pt>
                <c:pt idx="5455">
                  <c:v>-1.8546953553479351E-2</c:v>
                </c:pt>
                <c:pt idx="5456">
                  <c:v>3.004316494445658E-3</c:v>
                </c:pt>
                <c:pt idx="5457">
                  <c:v>3.004316494445658E-3</c:v>
                </c:pt>
                <c:pt idx="5458">
                  <c:v>7.3147102024165855E-3</c:v>
                </c:pt>
                <c:pt idx="5459">
                  <c:v>3.3177072450244594E-2</c:v>
                </c:pt>
                <c:pt idx="5460">
                  <c:v>3.9642313766235615E-2</c:v>
                </c:pt>
                <c:pt idx="5461">
                  <c:v>3.5331920058264576E-2</c:v>
                </c:pt>
                <c:pt idx="5462">
                  <c:v>3.1022224842224611E-2</c:v>
                </c:pt>
                <c:pt idx="5463">
                  <c:v>3.5331920058264576E-2</c:v>
                </c:pt>
                <c:pt idx="5464">
                  <c:v>3.9642313766235615E-2</c:v>
                </c:pt>
                <c:pt idx="5465">
                  <c:v>2.024589132633059E-2</c:v>
                </c:pt>
                <c:pt idx="5466">
                  <c:v>5.2573494890149619E-2</c:v>
                </c:pt>
                <c:pt idx="5467">
                  <c:v>6.7659523622083606E-2</c:v>
                </c:pt>
                <c:pt idx="5468">
                  <c:v>5.6883888598120658E-2</c:v>
                </c:pt>
                <c:pt idx="5469">
                  <c:v>5.2573494890149619E-2</c:v>
                </c:pt>
                <c:pt idx="5470">
                  <c:v>5.6883888598120658E-2</c:v>
                </c:pt>
                <c:pt idx="5471">
                  <c:v>1.5935497618359662E-2</c:v>
                </c:pt>
                <c:pt idx="5472">
                  <c:v>1.3780650010339679E-2</c:v>
                </c:pt>
                <c:pt idx="5473">
                  <c:v>-3.4609248215453636E-3</c:v>
                </c:pt>
                <c:pt idx="5474">
                  <c:v>-2.0702499653430406E-2</c:v>
                </c:pt>
                <c:pt idx="5475">
                  <c:v>-2.0702499653430406E-2</c:v>
                </c:pt>
                <c:pt idx="5476">
                  <c:v>-1.4236559845508423E-2</c:v>
                </c:pt>
                <c:pt idx="5477">
                  <c:v>-1.6392105945459368E-2</c:v>
                </c:pt>
                <c:pt idx="5478">
                  <c:v>-5.6157724295653466E-3</c:v>
                </c:pt>
                <c:pt idx="5479">
                  <c:v>-9.9261661375373844E-3</c:v>
                </c:pt>
                <c:pt idx="5480">
                  <c:v>3.004316494445658E-3</c:v>
                </c:pt>
                <c:pt idx="5481">
                  <c:v>1.1625103910388623E-2</c:v>
                </c:pt>
                <c:pt idx="5482">
                  <c:v>1.3780650010339679E-2</c:v>
                </c:pt>
                <c:pt idx="5483">
                  <c:v>1.8091043718310607E-2</c:v>
                </c:pt>
                <c:pt idx="5484">
                  <c:v>5.1598625943966026E-3</c:v>
                </c:pt>
                <c:pt idx="5485">
                  <c:v>-5.6157724295653466E-3</c:v>
                </c:pt>
                <c:pt idx="5486">
                  <c:v>1.3780650010339679E-2</c:v>
                </c:pt>
                <c:pt idx="5487">
                  <c:v>7.3147102024165855E-3</c:v>
                </c:pt>
                <c:pt idx="5488">
                  <c:v>-2.0702499653430406E-2</c:v>
                </c:pt>
                <c:pt idx="5489">
                  <c:v>5.1598625943966026E-3</c:v>
                </c:pt>
                <c:pt idx="5490">
                  <c:v>8.4946888642567497E-4</c:v>
                </c:pt>
                <c:pt idx="5491">
                  <c:v>-3.3632982285413338E-2</c:v>
                </c:pt>
                <c:pt idx="5492">
                  <c:v>-3.5788528385364393E-2</c:v>
                </c:pt>
                <c:pt idx="5493">
                  <c:v>-9.9261661375373844E-3</c:v>
                </c:pt>
                <c:pt idx="5494">
                  <c:v>1.3780650010339679E-2</c:v>
                </c:pt>
                <c:pt idx="5495">
                  <c:v>4.826310118217858E-2</c:v>
                </c:pt>
                <c:pt idx="5496">
                  <c:v>9.1367038261890632E-2</c:v>
                </c:pt>
                <c:pt idx="5497">
                  <c:v>9.9987127185902636E-2</c:v>
                </c:pt>
                <c:pt idx="5498">
                  <c:v>8.059070474599761E-2</c:v>
                </c:pt>
                <c:pt idx="5499">
                  <c:v>8.4901098453968649E-2</c:v>
                </c:pt>
                <c:pt idx="5500">
                  <c:v>6.5504676014063623E-2</c:v>
                </c:pt>
                <c:pt idx="5501">
                  <c:v>6.5504676014063623E-2</c:v>
                </c:pt>
                <c:pt idx="5502">
                  <c:v>7.6280311038025683E-2</c:v>
                </c:pt>
                <c:pt idx="5503">
                  <c:v>9.5676733477930598E-2</c:v>
                </c:pt>
                <c:pt idx="5504">
                  <c:v>5.4729040990100675E-2</c:v>
                </c:pt>
                <c:pt idx="5505">
                  <c:v>5.0418647282129636E-2</c:v>
                </c:pt>
                <c:pt idx="5506">
                  <c:v>1.8091043718310607E-2</c:v>
                </c:pt>
                <c:pt idx="5507">
                  <c:v>1.8091043718310607E-2</c:v>
                </c:pt>
                <c:pt idx="5508">
                  <c:v>-1.305378721594419E-3</c:v>
                </c:pt>
                <c:pt idx="5509">
                  <c:v>1.3780650010339679E-2</c:v>
                </c:pt>
                <c:pt idx="5510">
                  <c:v>2.8866678742273666E-2</c:v>
                </c:pt>
                <c:pt idx="5511">
                  <c:v>3.9642313766235615E-2</c:v>
                </c:pt>
                <c:pt idx="5512">
                  <c:v>4.1797859866186671E-2</c:v>
                </c:pt>
                <c:pt idx="5513">
                  <c:v>4.3952707474206654E-2</c:v>
                </c:pt>
                <c:pt idx="5514">
                  <c:v>6.334982840604364E-2</c:v>
                </c:pt>
                <c:pt idx="5515">
                  <c:v>4.1797859866186671E-2</c:v>
                </c:pt>
                <c:pt idx="5516">
                  <c:v>4.826310118217858E-2</c:v>
                </c:pt>
                <c:pt idx="5517">
                  <c:v>3.9642313766235615E-2</c:v>
                </c:pt>
                <c:pt idx="5518">
                  <c:v>3.1022224842224611E-2</c:v>
                </c:pt>
                <c:pt idx="5519">
                  <c:v>1.3780650010339679E-2</c:v>
                </c:pt>
                <c:pt idx="5520">
                  <c:v>9.4702563023686404E-3</c:v>
                </c:pt>
                <c:pt idx="5521">
                  <c:v>2.6711831134253683E-2</c:v>
                </c:pt>
                <c:pt idx="5522">
                  <c:v>2.2401437426281645E-2</c:v>
                </c:pt>
                <c:pt idx="5523">
                  <c:v>4.3952707474206654E-2</c:v>
                </c:pt>
                <c:pt idx="5524">
                  <c:v>4.3952707474206654E-2</c:v>
                </c:pt>
                <c:pt idx="5525">
                  <c:v>5.9039434698072601E-2</c:v>
                </c:pt>
                <c:pt idx="5526">
                  <c:v>4.1797859866186671E-2</c:v>
                </c:pt>
                <c:pt idx="5527">
                  <c:v>5.0418647282129636E-2</c:v>
                </c:pt>
                <c:pt idx="5528">
                  <c:v>3.7487466158215632E-2</c:v>
                </c:pt>
                <c:pt idx="5529">
                  <c:v>4.826310118217858E-2</c:v>
                </c:pt>
                <c:pt idx="5530">
                  <c:v>5.4729040990100675E-2</c:v>
                </c:pt>
                <c:pt idx="5531">
                  <c:v>4.1797859866186671E-2</c:v>
                </c:pt>
                <c:pt idx="5532">
                  <c:v>3.7487466158215632E-2</c:v>
                </c:pt>
                <c:pt idx="5533">
                  <c:v>4.826310118217858E-2</c:v>
                </c:pt>
                <c:pt idx="5534">
                  <c:v>4.1797859866186671E-2</c:v>
                </c:pt>
                <c:pt idx="5535">
                  <c:v>1.3780650010339679E-2</c:v>
                </c:pt>
                <c:pt idx="5536">
                  <c:v>3.1022224842224611E-2</c:v>
                </c:pt>
                <c:pt idx="5537">
                  <c:v>1.3780650010339679E-2</c:v>
                </c:pt>
                <c:pt idx="5538">
                  <c:v>3.004316494445658E-3</c:v>
                </c:pt>
                <c:pt idx="5539">
                  <c:v>1.5935497618359662E-2</c:v>
                </c:pt>
                <c:pt idx="5540">
                  <c:v>3.3177072450244594E-2</c:v>
                </c:pt>
                <c:pt idx="5541">
                  <c:v>1.1625103910388623E-2</c:v>
                </c:pt>
                <c:pt idx="5542">
                  <c:v>2.4556285034301628E-2</c:v>
                </c:pt>
                <c:pt idx="5543">
                  <c:v>2.2401437426281645E-2</c:v>
                </c:pt>
                <c:pt idx="5544">
                  <c:v>1.5935497618359662E-2</c:v>
                </c:pt>
                <c:pt idx="5545">
                  <c:v>8.4946888642567497E-4</c:v>
                </c:pt>
                <c:pt idx="5546">
                  <c:v>2.024589132633059E-2</c:v>
                </c:pt>
                <c:pt idx="5547">
                  <c:v>7.3147102024165855E-3</c:v>
                </c:pt>
                <c:pt idx="5548">
                  <c:v>-5.6157724295653466E-3</c:v>
                </c:pt>
                <c:pt idx="5549">
                  <c:v>-3.1478134677393355E-2</c:v>
                </c:pt>
                <c:pt idx="5550">
                  <c:v>-1.305378721594419E-3</c:v>
                </c:pt>
                <c:pt idx="5551">
                  <c:v>-2.5012893361402333E-2</c:v>
                </c:pt>
                <c:pt idx="5552">
                  <c:v>-1.2081712237488329E-2</c:v>
                </c:pt>
                <c:pt idx="5553">
                  <c:v>-5.6157724295653466E-3</c:v>
                </c:pt>
                <c:pt idx="5554">
                  <c:v>-3.4609248215453636E-3</c:v>
                </c:pt>
                <c:pt idx="5555">
                  <c:v>-2.5012893361402333E-2</c:v>
                </c:pt>
                <c:pt idx="5556">
                  <c:v>-3.4609248215453636E-3</c:v>
                </c:pt>
                <c:pt idx="5557">
                  <c:v>-2.0702499653430406E-2</c:v>
                </c:pt>
                <c:pt idx="5558">
                  <c:v>8.4946888642567497E-4</c:v>
                </c:pt>
                <c:pt idx="5559">
                  <c:v>1.5935497618359662E-2</c:v>
                </c:pt>
                <c:pt idx="5560">
                  <c:v>-7.7713185295174014E-3</c:v>
                </c:pt>
                <c:pt idx="5561">
                  <c:v>-1.4236559845508423E-2</c:v>
                </c:pt>
                <c:pt idx="5562">
                  <c:v>1.3780650010339679E-2</c:v>
                </c:pt>
                <c:pt idx="5563">
                  <c:v>2.024589132633059E-2</c:v>
                </c:pt>
                <c:pt idx="5564">
                  <c:v>2.4556285034301628E-2</c:v>
                </c:pt>
                <c:pt idx="5565">
                  <c:v>5.0418647282129636E-2</c:v>
                </c:pt>
                <c:pt idx="5566">
                  <c:v>5.0418647282129636E-2</c:v>
                </c:pt>
                <c:pt idx="5567">
                  <c:v>3.3177072450244594E-2</c:v>
                </c:pt>
                <c:pt idx="5568">
                  <c:v>3.1022224842224611E-2</c:v>
                </c:pt>
                <c:pt idx="5569">
                  <c:v>2.6711831134253683E-2</c:v>
                </c:pt>
                <c:pt idx="5570">
                  <c:v>3.3177072450244594E-2</c:v>
                </c:pt>
                <c:pt idx="5571">
                  <c:v>-5.6157724295653466E-3</c:v>
                </c:pt>
                <c:pt idx="5572">
                  <c:v>8.4946888642567497E-4</c:v>
                </c:pt>
                <c:pt idx="5573">
                  <c:v>-1.6392105945459368E-2</c:v>
                </c:pt>
                <c:pt idx="5574">
                  <c:v>-3.5788528385364393E-2</c:v>
                </c:pt>
                <c:pt idx="5575">
                  <c:v>-3.1478134677393355E-2</c:v>
                </c:pt>
                <c:pt idx="5576">
                  <c:v>2.024589132633059E-2</c:v>
                </c:pt>
                <c:pt idx="5577">
                  <c:v>3.3177072450244594E-2</c:v>
                </c:pt>
                <c:pt idx="5578">
                  <c:v>5.6883888598120658E-2</c:v>
                </c:pt>
                <c:pt idx="5579">
                  <c:v>7.4125463430005589E-2</c:v>
                </c:pt>
                <c:pt idx="5580">
                  <c:v>8.059070474599761E-2</c:v>
                </c:pt>
                <c:pt idx="5581">
                  <c:v>9.7832279577882653E-2</c:v>
                </c:pt>
                <c:pt idx="5582">
                  <c:v>9.5676733477930598E-2</c:v>
                </c:pt>
                <c:pt idx="5583">
                  <c:v>7.4125463430005589E-2</c:v>
                </c:pt>
                <c:pt idx="5584">
                  <c:v>6.5504676014063623E-2</c:v>
                </c:pt>
                <c:pt idx="5585">
                  <c:v>4.1797859866186671E-2</c:v>
                </c:pt>
                <c:pt idx="5586">
                  <c:v>3.9642313766235615E-2</c:v>
                </c:pt>
                <c:pt idx="5587">
                  <c:v>3.1022224842224611E-2</c:v>
                </c:pt>
                <c:pt idx="5588">
                  <c:v>3.1022224842224611E-2</c:v>
                </c:pt>
                <c:pt idx="5589">
                  <c:v>4.826310118217858E-2</c:v>
                </c:pt>
                <c:pt idx="5590">
                  <c:v>4.826310118217858E-2</c:v>
                </c:pt>
                <c:pt idx="5591">
                  <c:v>3.7487466158215632E-2</c:v>
                </c:pt>
                <c:pt idx="5592">
                  <c:v>3.9642313766235615E-2</c:v>
                </c:pt>
                <c:pt idx="5593">
                  <c:v>5.2573494890149619E-2</c:v>
                </c:pt>
                <c:pt idx="5594">
                  <c:v>3.7487466158215632E-2</c:v>
                </c:pt>
                <c:pt idx="5595">
                  <c:v>2.024589132633059E-2</c:v>
                </c:pt>
                <c:pt idx="5596">
                  <c:v>8.4946888642567497E-4</c:v>
                </c:pt>
                <c:pt idx="5597">
                  <c:v>1.3780650010339679E-2</c:v>
                </c:pt>
                <c:pt idx="5598">
                  <c:v>2.2401437426281645E-2</c:v>
                </c:pt>
                <c:pt idx="5599">
                  <c:v>3.3177072450244594E-2</c:v>
                </c:pt>
                <c:pt idx="5600">
                  <c:v>4.1797859866186671E-2</c:v>
                </c:pt>
                <c:pt idx="5601">
                  <c:v>5.6883888598120658E-2</c:v>
                </c:pt>
                <c:pt idx="5602">
                  <c:v>3.5331920058264576E-2</c:v>
                </c:pt>
                <c:pt idx="5603">
                  <c:v>2.4556285034301628E-2</c:v>
                </c:pt>
                <c:pt idx="5604">
                  <c:v>-7.7713185295174014E-3</c:v>
                </c:pt>
                <c:pt idx="5605">
                  <c:v>8.4946888642567497E-4</c:v>
                </c:pt>
                <c:pt idx="5606">
                  <c:v>1.1625103910388623E-2</c:v>
                </c:pt>
                <c:pt idx="5607">
                  <c:v>1.5935497618359662E-2</c:v>
                </c:pt>
                <c:pt idx="5608">
                  <c:v>8.4946888642567497E-4</c:v>
                </c:pt>
                <c:pt idx="5609">
                  <c:v>1.3780650010339679E-2</c:v>
                </c:pt>
                <c:pt idx="5610">
                  <c:v>7.3147102024165855E-3</c:v>
                </c:pt>
                <c:pt idx="5611">
                  <c:v>8.4946888642567497E-4</c:v>
                </c:pt>
                <c:pt idx="5612">
                  <c:v>-2.2857347261450389E-2</c:v>
                </c:pt>
                <c:pt idx="5613">
                  <c:v>-3.4609248215453636E-3</c:v>
                </c:pt>
                <c:pt idx="5614">
                  <c:v>-3.4609248215453636E-3</c:v>
                </c:pt>
                <c:pt idx="5615">
                  <c:v>2.2401437426281645E-2</c:v>
                </c:pt>
                <c:pt idx="5616">
                  <c:v>2.2401437426281645E-2</c:v>
                </c:pt>
                <c:pt idx="5617">
                  <c:v>2.8866678742273666E-2</c:v>
                </c:pt>
                <c:pt idx="5618">
                  <c:v>2.6711831134253683E-2</c:v>
                </c:pt>
                <c:pt idx="5619">
                  <c:v>3.7487466158215632E-2</c:v>
                </c:pt>
                <c:pt idx="5620">
                  <c:v>1.3780650010339679E-2</c:v>
                </c:pt>
                <c:pt idx="5621">
                  <c:v>1.8091043718310607E-2</c:v>
                </c:pt>
                <c:pt idx="5622">
                  <c:v>3.1022224842224611E-2</c:v>
                </c:pt>
                <c:pt idx="5623">
                  <c:v>3.1022224842224611E-2</c:v>
                </c:pt>
                <c:pt idx="5624">
                  <c:v>3.5331920058264576E-2</c:v>
                </c:pt>
                <c:pt idx="5625">
                  <c:v>3.9642313766235615E-2</c:v>
                </c:pt>
                <c:pt idx="5626">
                  <c:v>3.5331920058264576E-2</c:v>
                </c:pt>
                <c:pt idx="5627">
                  <c:v>3.1022224842224611E-2</c:v>
                </c:pt>
                <c:pt idx="5628">
                  <c:v>2.4556285034301628E-2</c:v>
                </c:pt>
                <c:pt idx="5629">
                  <c:v>1.8091043718310607E-2</c:v>
                </c:pt>
                <c:pt idx="5630">
                  <c:v>2.2401437426281645E-2</c:v>
                </c:pt>
                <c:pt idx="5631">
                  <c:v>-3.4609248215453636E-3</c:v>
                </c:pt>
                <c:pt idx="5632">
                  <c:v>9.4702563023686404E-3</c:v>
                </c:pt>
                <c:pt idx="5633">
                  <c:v>7.3147102024165855E-3</c:v>
                </c:pt>
                <c:pt idx="5634">
                  <c:v>1.8091043718310607E-2</c:v>
                </c:pt>
                <c:pt idx="5635">
                  <c:v>9.4702563023686404E-3</c:v>
                </c:pt>
                <c:pt idx="5636">
                  <c:v>3.7487466158215632E-2</c:v>
                </c:pt>
                <c:pt idx="5637">
                  <c:v>3.3177072450244594E-2</c:v>
                </c:pt>
                <c:pt idx="5638">
                  <c:v>3.7487466158215632E-2</c:v>
                </c:pt>
                <c:pt idx="5639">
                  <c:v>2.6711831134253683E-2</c:v>
                </c:pt>
                <c:pt idx="5640">
                  <c:v>2.4556285034301628E-2</c:v>
                </c:pt>
                <c:pt idx="5641">
                  <c:v>1.3780650010339679E-2</c:v>
                </c:pt>
                <c:pt idx="5642">
                  <c:v>-1.6392105945459368E-2</c:v>
                </c:pt>
                <c:pt idx="5643">
                  <c:v>-2.7167740969422316E-2</c:v>
                </c:pt>
                <c:pt idx="5644">
                  <c:v>-1.4236559845508423E-2</c:v>
                </c:pt>
                <c:pt idx="5645">
                  <c:v>-9.9261661375373844E-3</c:v>
                </c:pt>
                <c:pt idx="5646">
                  <c:v>-7.7713185295174014E-3</c:v>
                </c:pt>
                <c:pt idx="5647">
                  <c:v>1.3780650010339679E-2</c:v>
                </c:pt>
                <c:pt idx="5648">
                  <c:v>3.004316494445658E-3</c:v>
                </c:pt>
                <c:pt idx="5649">
                  <c:v>7.3147102024165855E-3</c:v>
                </c:pt>
                <c:pt idx="5650">
                  <c:v>9.4702563023686404E-3</c:v>
                </c:pt>
                <c:pt idx="5651">
                  <c:v>1.8091043718310607E-2</c:v>
                </c:pt>
                <c:pt idx="5652">
                  <c:v>2.2401437426281645E-2</c:v>
                </c:pt>
                <c:pt idx="5653">
                  <c:v>4.1797859866186671E-2</c:v>
                </c:pt>
                <c:pt idx="5654">
                  <c:v>9.4702563023686404E-3</c:v>
                </c:pt>
                <c:pt idx="5655">
                  <c:v>-7.7713185295174014E-3</c:v>
                </c:pt>
                <c:pt idx="5656">
                  <c:v>-2.932258857744241E-2</c:v>
                </c:pt>
                <c:pt idx="5657">
                  <c:v>-1.305378721594419E-3</c:v>
                </c:pt>
                <c:pt idx="5658">
                  <c:v>-1.305378721594419E-3</c:v>
                </c:pt>
                <c:pt idx="5659">
                  <c:v>5.1598625943966026E-3</c:v>
                </c:pt>
                <c:pt idx="5660">
                  <c:v>-7.7713185295174014E-3</c:v>
                </c:pt>
                <c:pt idx="5661">
                  <c:v>8.4946888642567497E-4</c:v>
                </c:pt>
                <c:pt idx="5662">
                  <c:v>-2.7167740969422316E-2</c:v>
                </c:pt>
                <c:pt idx="5663">
                  <c:v>-4.2253769701355415E-2</c:v>
                </c:pt>
                <c:pt idx="5664">
                  <c:v>-2.932258857744241E-2</c:v>
                </c:pt>
                <c:pt idx="5665">
                  <c:v>-5.6157724295653466E-3</c:v>
                </c:pt>
                <c:pt idx="5666">
                  <c:v>1.3780650010339679E-2</c:v>
                </c:pt>
                <c:pt idx="5667">
                  <c:v>1.8091043718310607E-2</c:v>
                </c:pt>
                <c:pt idx="5668">
                  <c:v>1.1625103910388623E-2</c:v>
                </c:pt>
                <c:pt idx="5669">
                  <c:v>-5.6157724295653466E-3</c:v>
                </c:pt>
                <c:pt idx="5670">
                  <c:v>1.3780650010339679E-2</c:v>
                </c:pt>
                <c:pt idx="5671">
                  <c:v>3.004316494445658E-3</c:v>
                </c:pt>
                <c:pt idx="5672">
                  <c:v>2.2401437426281645E-2</c:v>
                </c:pt>
                <c:pt idx="5673">
                  <c:v>2.2401437426281645E-2</c:v>
                </c:pt>
                <c:pt idx="5674">
                  <c:v>4.1797859866186671E-2</c:v>
                </c:pt>
                <c:pt idx="5675">
                  <c:v>2.024589132633059E-2</c:v>
                </c:pt>
                <c:pt idx="5676">
                  <c:v>3.1022224842224611E-2</c:v>
                </c:pt>
                <c:pt idx="5677">
                  <c:v>1.3780650010339679E-2</c:v>
                </c:pt>
                <c:pt idx="5678">
                  <c:v>3.1022224842224611E-2</c:v>
                </c:pt>
                <c:pt idx="5679">
                  <c:v>1.8091043718310607E-2</c:v>
                </c:pt>
                <c:pt idx="5680">
                  <c:v>1.5935497618359662E-2</c:v>
                </c:pt>
                <c:pt idx="5681">
                  <c:v>-1.6392105945459368E-2</c:v>
                </c:pt>
                <c:pt idx="5682">
                  <c:v>-1.305378721594419E-3</c:v>
                </c:pt>
                <c:pt idx="5683">
                  <c:v>-5.6157724295653466E-3</c:v>
                </c:pt>
                <c:pt idx="5684">
                  <c:v>-9.9261661375373844E-3</c:v>
                </c:pt>
                <c:pt idx="5685">
                  <c:v>9.4702563023686404E-3</c:v>
                </c:pt>
                <c:pt idx="5686">
                  <c:v>2.4556285034301628E-2</c:v>
                </c:pt>
                <c:pt idx="5687">
                  <c:v>9.4702563023686404E-3</c:v>
                </c:pt>
                <c:pt idx="5688">
                  <c:v>2.024589132633059E-2</c:v>
                </c:pt>
                <c:pt idx="5689">
                  <c:v>3.7487466158215632E-2</c:v>
                </c:pt>
                <c:pt idx="5690">
                  <c:v>2.2401437426281645E-2</c:v>
                </c:pt>
                <c:pt idx="5691">
                  <c:v>2.2401437426281645E-2</c:v>
                </c:pt>
                <c:pt idx="5692">
                  <c:v>1.3780650010339679E-2</c:v>
                </c:pt>
                <c:pt idx="5693">
                  <c:v>8.4946888642567497E-4</c:v>
                </c:pt>
                <c:pt idx="5694">
                  <c:v>-3.4609248215453636E-3</c:v>
                </c:pt>
                <c:pt idx="5695">
                  <c:v>1.5935497618359662E-2</c:v>
                </c:pt>
                <c:pt idx="5696">
                  <c:v>2.2401437426281645E-2</c:v>
                </c:pt>
                <c:pt idx="5697">
                  <c:v>2.8866678742273666E-2</c:v>
                </c:pt>
                <c:pt idx="5698">
                  <c:v>1.8091043718310607E-2</c:v>
                </c:pt>
                <c:pt idx="5699">
                  <c:v>1.8091043718310607E-2</c:v>
                </c:pt>
                <c:pt idx="5700">
                  <c:v>5.1598625943966026E-3</c:v>
                </c:pt>
                <c:pt idx="5701">
                  <c:v>-5.6157724295653466E-3</c:v>
                </c:pt>
                <c:pt idx="5702">
                  <c:v>-3.1478134677393355E-2</c:v>
                </c:pt>
                <c:pt idx="5703">
                  <c:v>-1.6392105945459368E-2</c:v>
                </c:pt>
                <c:pt idx="5704">
                  <c:v>-5.6157724295653466E-3</c:v>
                </c:pt>
                <c:pt idx="5705">
                  <c:v>-2.0702499653430406E-2</c:v>
                </c:pt>
                <c:pt idx="5706">
                  <c:v>-5.6157724295653466E-3</c:v>
                </c:pt>
                <c:pt idx="5707">
                  <c:v>2.024589132633059E-2</c:v>
                </c:pt>
                <c:pt idx="5708">
                  <c:v>-9.9261661375373844E-3</c:v>
                </c:pt>
                <c:pt idx="5709">
                  <c:v>-1.305378721594419E-3</c:v>
                </c:pt>
                <c:pt idx="5710">
                  <c:v>2.024589132633059E-2</c:v>
                </c:pt>
                <c:pt idx="5711">
                  <c:v>2.2401437426281645E-2</c:v>
                </c:pt>
                <c:pt idx="5712">
                  <c:v>2.024589132633059E-2</c:v>
                </c:pt>
                <c:pt idx="5713">
                  <c:v>6.5504676014063623E-2</c:v>
                </c:pt>
                <c:pt idx="5714">
                  <c:v>2.6711831134253683E-2</c:v>
                </c:pt>
                <c:pt idx="5715">
                  <c:v>3.1022224842224611E-2</c:v>
                </c:pt>
                <c:pt idx="5716">
                  <c:v>-9.9261661375373844E-3</c:v>
                </c:pt>
                <c:pt idx="5717">
                  <c:v>-9.9261661375373844E-3</c:v>
                </c:pt>
                <c:pt idx="5718">
                  <c:v>-3.3632982285413338E-2</c:v>
                </c:pt>
                <c:pt idx="5719">
                  <c:v>-2.0702499653430406E-2</c:v>
                </c:pt>
                <c:pt idx="5720">
                  <c:v>-1.2081712237488329E-2</c:v>
                </c:pt>
                <c:pt idx="5721">
                  <c:v>-3.4609248215453636E-3</c:v>
                </c:pt>
                <c:pt idx="5722">
                  <c:v>-1.6392105945459368E-2</c:v>
                </c:pt>
                <c:pt idx="5723">
                  <c:v>2.4556285034301628E-2</c:v>
                </c:pt>
                <c:pt idx="5724">
                  <c:v>4.6108253574158597E-2</c:v>
                </c:pt>
                <c:pt idx="5725">
                  <c:v>4.826310118217858E-2</c:v>
                </c:pt>
                <c:pt idx="5726">
                  <c:v>9.3521885869910615E-2</c:v>
                </c:pt>
                <c:pt idx="5727">
                  <c:v>8.7056644553919593E-2</c:v>
                </c:pt>
                <c:pt idx="5728">
                  <c:v>4.6108253574158597E-2</c:v>
                </c:pt>
                <c:pt idx="5729">
                  <c:v>2.8866678742273666E-2</c:v>
                </c:pt>
                <c:pt idx="5730">
                  <c:v>-1.6392105945459368E-2</c:v>
                </c:pt>
                <c:pt idx="5731">
                  <c:v>-2.5012893361402333E-2</c:v>
                </c:pt>
                <c:pt idx="5732">
                  <c:v>2.2401437426281645E-2</c:v>
                </c:pt>
                <c:pt idx="5733">
                  <c:v>6.334982840604364E-2</c:v>
                </c:pt>
                <c:pt idx="5734">
                  <c:v>8.059070474599761E-2</c:v>
                </c:pt>
                <c:pt idx="5735">
                  <c:v>0.11722870201778768</c:v>
                </c:pt>
                <c:pt idx="5736">
                  <c:v>0.1086079146018446</c:v>
                </c:pt>
                <c:pt idx="5737">
                  <c:v>8.2746250845948666E-2</c:v>
                </c:pt>
                <c:pt idx="5738">
                  <c:v>5.2573494890149619E-2</c:v>
                </c:pt>
                <c:pt idx="5739">
                  <c:v>2.4556285034301628E-2</c:v>
                </c:pt>
                <c:pt idx="5740">
                  <c:v>2.024589132633059E-2</c:v>
                </c:pt>
                <c:pt idx="5741">
                  <c:v>1.3780650010339679E-2</c:v>
                </c:pt>
                <c:pt idx="5742">
                  <c:v>2.6711831134253683E-2</c:v>
                </c:pt>
                <c:pt idx="5743">
                  <c:v>1.5935497618359662E-2</c:v>
                </c:pt>
                <c:pt idx="5744">
                  <c:v>3.7487466158215632E-2</c:v>
                </c:pt>
                <c:pt idx="5745">
                  <c:v>3.7487466158215632E-2</c:v>
                </c:pt>
                <c:pt idx="5746">
                  <c:v>1.5935497618359662E-2</c:v>
                </c:pt>
                <c:pt idx="5747">
                  <c:v>9.4702563023686404E-3</c:v>
                </c:pt>
                <c:pt idx="5748">
                  <c:v>-9.9261661375373844E-3</c:v>
                </c:pt>
                <c:pt idx="5749">
                  <c:v>-2.932258857744241E-2</c:v>
                </c:pt>
                <c:pt idx="5750">
                  <c:v>-2.0702499653430406E-2</c:v>
                </c:pt>
                <c:pt idx="5751">
                  <c:v>-1.2081712237488329E-2</c:v>
                </c:pt>
              </c:numCache>
            </c:numRef>
          </c:yVal>
          <c:smooth val="1"/>
        </c:ser>
        <c:ser>
          <c:idx val="3"/>
          <c:order val="1"/>
          <c:tx>
            <c:v>NaCl</c:v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'NaCl (2)'!$G$2:$G$5735</c:f>
              <c:numCache>
                <c:formatCode>General</c:formatCode>
                <c:ptCount val="5734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  <c:pt idx="5531">
                  <c:v>92.185000000000002</c:v>
                </c:pt>
                <c:pt idx="5532">
                  <c:v>92.201666666666696</c:v>
                </c:pt>
                <c:pt idx="5533">
                  <c:v>92.218333333333305</c:v>
                </c:pt>
                <c:pt idx="5534">
                  <c:v>92.234999999999999</c:v>
                </c:pt>
                <c:pt idx="5535">
                  <c:v>92.251666666666694</c:v>
                </c:pt>
                <c:pt idx="5536">
                  <c:v>92.268333333333402</c:v>
                </c:pt>
                <c:pt idx="5537">
                  <c:v>92.284999999999997</c:v>
                </c:pt>
                <c:pt idx="5538">
                  <c:v>92.301666666666705</c:v>
                </c:pt>
                <c:pt idx="5539">
                  <c:v>92.318333333333399</c:v>
                </c:pt>
                <c:pt idx="5540">
                  <c:v>92.334999999999994</c:v>
                </c:pt>
                <c:pt idx="5541">
                  <c:v>92.351666666666702</c:v>
                </c:pt>
                <c:pt idx="5542">
                  <c:v>92.368333333333396</c:v>
                </c:pt>
                <c:pt idx="5543">
                  <c:v>92.385000000000005</c:v>
                </c:pt>
                <c:pt idx="5544">
                  <c:v>92.401666666666699</c:v>
                </c:pt>
                <c:pt idx="5545">
                  <c:v>92.418333333333393</c:v>
                </c:pt>
                <c:pt idx="5546">
                  <c:v>92.435000000000002</c:v>
                </c:pt>
                <c:pt idx="5547">
                  <c:v>92.451666666666696</c:v>
                </c:pt>
                <c:pt idx="5548">
                  <c:v>92.468333333333405</c:v>
                </c:pt>
                <c:pt idx="5549">
                  <c:v>92.484999999999999</c:v>
                </c:pt>
                <c:pt idx="5550">
                  <c:v>92.501666666666694</c:v>
                </c:pt>
                <c:pt idx="5551">
                  <c:v>92.518333333333402</c:v>
                </c:pt>
                <c:pt idx="5552">
                  <c:v>92.534999999999997</c:v>
                </c:pt>
                <c:pt idx="5553">
                  <c:v>92.551666666666705</c:v>
                </c:pt>
                <c:pt idx="5554">
                  <c:v>92.568333333333399</c:v>
                </c:pt>
                <c:pt idx="5555">
                  <c:v>92.584999999999994</c:v>
                </c:pt>
                <c:pt idx="5556">
                  <c:v>92.601666666666702</c:v>
                </c:pt>
                <c:pt idx="5557">
                  <c:v>92.618333333333396</c:v>
                </c:pt>
                <c:pt idx="5558">
                  <c:v>92.635000000000005</c:v>
                </c:pt>
                <c:pt idx="5559">
                  <c:v>92.651666666666699</c:v>
                </c:pt>
                <c:pt idx="5560">
                  <c:v>92.668333333333393</c:v>
                </c:pt>
                <c:pt idx="5561">
                  <c:v>92.685000000000002</c:v>
                </c:pt>
                <c:pt idx="5562">
                  <c:v>92.701666666666696</c:v>
                </c:pt>
                <c:pt idx="5563">
                  <c:v>92.718333333333405</c:v>
                </c:pt>
                <c:pt idx="5564">
                  <c:v>92.734999999999999</c:v>
                </c:pt>
                <c:pt idx="5565">
                  <c:v>92.751666666666694</c:v>
                </c:pt>
                <c:pt idx="5566">
                  <c:v>92.768333333333402</c:v>
                </c:pt>
                <c:pt idx="5567">
                  <c:v>92.784999999999997</c:v>
                </c:pt>
                <c:pt idx="5568">
                  <c:v>92.801666666666705</c:v>
                </c:pt>
                <c:pt idx="5569">
                  <c:v>92.818333333333399</c:v>
                </c:pt>
                <c:pt idx="5570">
                  <c:v>92.834999999999994</c:v>
                </c:pt>
                <c:pt idx="5571">
                  <c:v>92.851666666666702</c:v>
                </c:pt>
                <c:pt idx="5572">
                  <c:v>92.868333333333396</c:v>
                </c:pt>
                <c:pt idx="5573">
                  <c:v>92.885000000000005</c:v>
                </c:pt>
                <c:pt idx="5574">
                  <c:v>92.901666666666699</c:v>
                </c:pt>
                <c:pt idx="5575">
                  <c:v>92.918333333333393</c:v>
                </c:pt>
                <c:pt idx="5576">
                  <c:v>92.935000000000002</c:v>
                </c:pt>
                <c:pt idx="5577">
                  <c:v>92.951666666666696</c:v>
                </c:pt>
                <c:pt idx="5578">
                  <c:v>92.968333333333405</c:v>
                </c:pt>
                <c:pt idx="5579">
                  <c:v>92.984999999999999</c:v>
                </c:pt>
                <c:pt idx="5580">
                  <c:v>93.001666666666694</c:v>
                </c:pt>
                <c:pt idx="5581">
                  <c:v>93.018333333333402</c:v>
                </c:pt>
                <c:pt idx="5582">
                  <c:v>93.034999999999997</c:v>
                </c:pt>
                <c:pt idx="5583">
                  <c:v>93.051666666666705</c:v>
                </c:pt>
                <c:pt idx="5584">
                  <c:v>93.068333333333399</c:v>
                </c:pt>
                <c:pt idx="5585">
                  <c:v>93.084999999999994</c:v>
                </c:pt>
                <c:pt idx="5586">
                  <c:v>93.101666666666702</c:v>
                </c:pt>
                <c:pt idx="5587">
                  <c:v>93.118333333333396</c:v>
                </c:pt>
                <c:pt idx="5588">
                  <c:v>93.135000000000005</c:v>
                </c:pt>
                <c:pt idx="5589">
                  <c:v>93.151666666666699</c:v>
                </c:pt>
                <c:pt idx="5590">
                  <c:v>93.168333333333393</c:v>
                </c:pt>
                <c:pt idx="5591">
                  <c:v>93.185000000000002</c:v>
                </c:pt>
                <c:pt idx="5592">
                  <c:v>93.201666666666696</c:v>
                </c:pt>
                <c:pt idx="5593">
                  <c:v>93.218333333333405</c:v>
                </c:pt>
                <c:pt idx="5594">
                  <c:v>93.234999999999999</c:v>
                </c:pt>
                <c:pt idx="5595">
                  <c:v>93.251666666666694</c:v>
                </c:pt>
                <c:pt idx="5596">
                  <c:v>93.268333333333402</c:v>
                </c:pt>
                <c:pt idx="5597">
                  <c:v>93.284999999999997</c:v>
                </c:pt>
                <c:pt idx="5598">
                  <c:v>93.301666666666705</c:v>
                </c:pt>
                <c:pt idx="5599">
                  <c:v>93.318333333333399</c:v>
                </c:pt>
                <c:pt idx="5600">
                  <c:v>93.334999999999994</c:v>
                </c:pt>
                <c:pt idx="5601">
                  <c:v>93.351666666666702</c:v>
                </c:pt>
                <c:pt idx="5602">
                  <c:v>93.368333333333396</c:v>
                </c:pt>
                <c:pt idx="5603">
                  <c:v>93.385000000000005</c:v>
                </c:pt>
                <c:pt idx="5604">
                  <c:v>93.401666666666699</c:v>
                </c:pt>
                <c:pt idx="5605">
                  <c:v>93.418333333333393</c:v>
                </c:pt>
                <c:pt idx="5606">
                  <c:v>93.435000000000002</c:v>
                </c:pt>
                <c:pt idx="5607">
                  <c:v>93.451666666666696</c:v>
                </c:pt>
                <c:pt idx="5608">
                  <c:v>93.468333333333405</c:v>
                </c:pt>
                <c:pt idx="5609">
                  <c:v>93.484999999999999</c:v>
                </c:pt>
                <c:pt idx="5610">
                  <c:v>93.501666666666694</c:v>
                </c:pt>
                <c:pt idx="5611">
                  <c:v>93.518333333333402</c:v>
                </c:pt>
                <c:pt idx="5612">
                  <c:v>93.534999999999997</c:v>
                </c:pt>
                <c:pt idx="5613">
                  <c:v>93.551666666666705</c:v>
                </c:pt>
                <c:pt idx="5614">
                  <c:v>93.568333333333399</c:v>
                </c:pt>
                <c:pt idx="5615">
                  <c:v>93.584999999999994</c:v>
                </c:pt>
                <c:pt idx="5616">
                  <c:v>93.601666666666702</c:v>
                </c:pt>
                <c:pt idx="5617">
                  <c:v>93.618333333333396</c:v>
                </c:pt>
                <c:pt idx="5618">
                  <c:v>93.635000000000005</c:v>
                </c:pt>
                <c:pt idx="5619">
                  <c:v>93.651666666666699</c:v>
                </c:pt>
                <c:pt idx="5620">
                  <c:v>93.668333333333393</c:v>
                </c:pt>
                <c:pt idx="5621">
                  <c:v>93.685000000000002</c:v>
                </c:pt>
                <c:pt idx="5622">
                  <c:v>93.701666666666696</c:v>
                </c:pt>
                <c:pt idx="5623">
                  <c:v>93.718333333333405</c:v>
                </c:pt>
                <c:pt idx="5624">
                  <c:v>93.734999999999999</c:v>
                </c:pt>
                <c:pt idx="5625">
                  <c:v>93.751666666666694</c:v>
                </c:pt>
                <c:pt idx="5626">
                  <c:v>93.768333333333402</c:v>
                </c:pt>
                <c:pt idx="5627">
                  <c:v>93.784999999999997</c:v>
                </c:pt>
                <c:pt idx="5628">
                  <c:v>93.801666666666705</c:v>
                </c:pt>
                <c:pt idx="5629">
                  <c:v>93.818333333333399</c:v>
                </c:pt>
                <c:pt idx="5630">
                  <c:v>93.834999999999994</c:v>
                </c:pt>
                <c:pt idx="5631">
                  <c:v>93.851666666666702</c:v>
                </c:pt>
                <c:pt idx="5632">
                  <c:v>93.868333333333396</c:v>
                </c:pt>
                <c:pt idx="5633">
                  <c:v>93.885000000000005</c:v>
                </c:pt>
                <c:pt idx="5634">
                  <c:v>93.901666666666699</c:v>
                </c:pt>
                <c:pt idx="5635">
                  <c:v>93.918333333333393</c:v>
                </c:pt>
                <c:pt idx="5636">
                  <c:v>93.935000000000002</c:v>
                </c:pt>
                <c:pt idx="5637">
                  <c:v>93.951666666666696</c:v>
                </c:pt>
                <c:pt idx="5638">
                  <c:v>93.968333333333405</c:v>
                </c:pt>
                <c:pt idx="5639">
                  <c:v>93.984999999999999</c:v>
                </c:pt>
                <c:pt idx="5640">
                  <c:v>94.001666666666694</c:v>
                </c:pt>
                <c:pt idx="5641">
                  <c:v>94.018333333333402</c:v>
                </c:pt>
                <c:pt idx="5642">
                  <c:v>94.034999999999997</c:v>
                </c:pt>
                <c:pt idx="5643">
                  <c:v>94.051666666666705</c:v>
                </c:pt>
                <c:pt idx="5644">
                  <c:v>94.068333333333399</c:v>
                </c:pt>
                <c:pt idx="5645">
                  <c:v>94.084999999999994</c:v>
                </c:pt>
                <c:pt idx="5646">
                  <c:v>94.101666666666702</c:v>
                </c:pt>
                <c:pt idx="5647">
                  <c:v>94.118333333333396</c:v>
                </c:pt>
                <c:pt idx="5648">
                  <c:v>94.135000000000005</c:v>
                </c:pt>
                <c:pt idx="5649">
                  <c:v>94.151666666666699</c:v>
                </c:pt>
                <c:pt idx="5650">
                  <c:v>94.168333333333393</c:v>
                </c:pt>
                <c:pt idx="5651">
                  <c:v>94.185000000000002</c:v>
                </c:pt>
                <c:pt idx="5652">
                  <c:v>94.201666666666696</c:v>
                </c:pt>
                <c:pt idx="5653">
                  <c:v>94.218333333333405</c:v>
                </c:pt>
                <c:pt idx="5654">
                  <c:v>94.234999999999999</c:v>
                </c:pt>
                <c:pt idx="5655">
                  <c:v>94.251666666666694</c:v>
                </c:pt>
                <c:pt idx="5656">
                  <c:v>94.268333333333402</c:v>
                </c:pt>
                <c:pt idx="5657">
                  <c:v>94.285000000000096</c:v>
                </c:pt>
                <c:pt idx="5658">
                  <c:v>94.301666666666705</c:v>
                </c:pt>
                <c:pt idx="5659">
                  <c:v>94.318333333333399</c:v>
                </c:pt>
                <c:pt idx="5660">
                  <c:v>94.334999999999994</c:v>
                </c:pt>
                <c:pt idx="5661">
                  <c:v>94.351666666666702</c:v>
                </c:pt>
                <c:pt idx="5662">
                  <c:v>94.368333333333396</c:v>
                </c:pt>
                <c:pt idx="5663">
                  <c:v>94.385000000000005</c:v>
                </c:pt>
                <c:pt idx="5664">
                  <c:v>94.401666666666699</c:v>
                </c:pt>
                <c:pt idx="5665">
                  <c:v>94.418333333333393</c:v>
                </c:pt>
                <c:pt idx="5666">
                  <c:v>94.435000000000002</c:v>
                </c:pt>
                <c:pt idx="5667">
                  <c:v>94.451666666666696</c:v>
                </c:pt>
                <c:pt idx="5668">
                  <c:v>94.468333333333405</c:v>
                </c:pt>
                <c:pt idx="5669">
                  <c:v>94.484999999999999</c:v>
                </c:pt>
                <c:pt idx="5670">
                  <c:v>94.501666666666694</c:v>
                </c:pt>
                <c:pt idx="5671">
                  <c:v>94.518333333333402</c:v>
                </c:pt>
                <c:pt idx="5672">
                  <c:v>94.534999999999997</c:v>
                </c:pt>
                <c:pt idx="5673">
                  <c:v>94.551666666666705</c:v>
                </c:pt>
                <c:pt idx="5674">
                  <c:v>94.568333333333399</c:v>
                </c:pt>
                <c:pt idx="5675">
                  <c:v>94.584999999999994</c:v>
                </c:pt>
                <c:pt idx="5676">
                  <c:v>94.601666666666702</c:v>
                </c:pt>
                <c:pt idx="5677">
                  <c:v>94.618333333333396</c:v>
                </c:pt>
                <c:pt idx="5678">
                  <c:v>94.635000000000005</c:v>
                </c:pt>
                <c:pt idx="5679">
                  <c:v>94.651666666666699</c:v>
                </c:pt>
                <c:pt idx="5680">
                  <c:v>94.668333333333393</c:v>
                </c:pt>
                <c:pt idx="5681">
                  <c:v>94.685000000000002</c:v>
                </c:pt>
                <c:pt idx="5682">
                  <c:v>94.701666666666696</c:v>
                </c:pt>
                <c:pt idx="5683">
                  <c:v>94.718333333333305</c:v>
                </c:pt>
                <c:pt idx="5684">
                  <c:v>94.734999999999999</c:v>
                </c:pt>
                <c:pt idx="5685">
                  <c:v>94.751666666666694</c:v>
                </c:pt>
                <c:pt idx="5686">
                  <c:v>94.768333333333402</c:v>
                </c:pt>
                <c:pt idx="5687">
                  <c:v>94.784999999999997</c:v>
                </c:pt>
                <c:pt idx="5688">
                  <c:v>94.801666666666705</c:v>
                </c:pt>
                <c:pt idx="5689">
                  <c:v>94.818333333333399</c:v>
                </c:pt>
                <c:pt idx="5690">
                  <c:v>94.835000000000093</c:v>
                </c:pt>
                <c:pt idx="5691">
                  <c:v>94.851666666666702</c:v>
                </c:pt>
                <c:pt idx="5692">
                  <c:v>94.868333333333396</c:v>
                </c:pt>
                <c:pt idx="5693">
                  <c:v>94.885000000000005</c:v>
                </c:pt>
                <c:pt idx="5694">
                  <c:v>94.901666666666699</c:v>
                </c:pt>
                <c:pt idx="5695">
                  <c:v>94.918333333333393</c:v>
                </c:pt>
                <c:pt idx="5696">
                  <c:v>94.935000000000002</c:v>
                </c:pt>
                <c:pt idx="5697">
                  <c:v>94.951666666666696</c:v>
                </c:pt>
                <c:pt idx="5698">
                  <c:v>94.968333333333405</c:v>
                </c:pt>
                <c:pt idx="5699">
                  <c:v>94.984999999999999</c:v>
                </c:pt>
                <c:pt idx="5700">
                  <c:v>95.001666666666694</c:v>
                </c:pt>
                <c:pt idx="5701">
                  <c:v>95.018333333333402</c:v>
                </c:pt>
                <c:pt idx="5702">
                  <c:v>95.034999999999997</c:v>
                </c:pt>
                <c:pt idx="5703">
                  <c:v>95.051666666666705</c:v>
                </c:pt>
                <c:pt idx="5704">
                  <c:v>95.068333333333399</c:v>
                </c:pt>
                <c:pt idx="5705">
                  <c:v>95.085000000000093</c:v>
                </c:pt>
                <c:pt idx="5706">
                  <c:v>95.101666666666702</c:v>
                </c:pt>
                <c:pt idx="5707">
                  <c:v>95.118333333333396</c:v>
                </c:pt>
                <c:pt idx="5708">
                  <c:v>95.135000000000005</c:v>
                </c:pt>
                <c:pt idx="5709">
                  <c:v>95.151666666666699</c:v>
                </c:pt>
                <c:pt idx="5710">
                  <c:v>95.168333333333393</c:v>
                </c:pt>
                <c:pt idx="5711">
                  <c:v>95.185000000000002</c:v>
                </c:pt>
                <c:pt idx="5712">
                  <c:v>95.201666666666696</c:v>
                </c:pt>
                <c:pt idx="5713">
                  <c:v>95.218333333333405</c:v>
                </c:pt>
                <c:pt idx="5714">
                  <c:v>95.234999999999999</c:v>
                </c:pt>
                <c:pt idx="5715">
                  <c:v>95.251666666666694</c:v>
                </c:pt>
                <c:pt idx="5716">
                  <c:v>95.268333333333402</c:v>
                </c:pt>
                <c:pt idx="5717">
                  <c:v>95.284999999999997</c:v>
                </c:pt>
                <c:pt idx="5718">
                  <c:v>95.301666666666705</c:v>
                </c:pt>
                <c:pt idx="5719">
                  <c:v>95.318333333333399</c:v>
                </c:pt>
                <c:pt idx="5720">
                  <c:v>95.334999999999994</c:v>
                </c:pt>
                <c:pt idx="5721">
                  <c:v>95.351666666666702</c:v>
                </c:pt>
                <c:pt idx="5722">
                  <c:v>95.368333333333396</c:v>
                </c:pt>
                <c:pt idx="5723">
                  <c:v>95.385000000000005</c:v>
                </c:pt>
                <c:pt idx="5724">
                  <c:v>95.401666666666699</c:v>
                </c:pt>
                <c:pt idx="5725">
                  <c:v>95.418333333333393</c:v>
                </c:pt>
                <c:pt idx="5726">
                  <c:v>95.435000000000002</c:v>
                </c:pt>
                <c:pt idx="5727">
                  <c:v>95.451666666666696</c:v>
                </c:pt>
                <c:pt idx="5728">
                  <c:v>95.468333333333405</c:v>
                </c:pt>
                <c:pt idx="5729">
                  <c:v>95.484999999999999</c:v>
                </c:pt>
                <c:pt idx="5730">
                  <c:v>95.501666666666694</c:v>
                </c:pt>
                <c:pt idx="5731">
                  <c:v>95.518333333333402</c:v>
                </c:pt>
                <c:pt idx="5732">
                  <c:v>95.534999999999997</c:v>
                </c:pt>
                <c:pt idx="5733">
                  <c:v>95.551666666666705</c:v>
                </c:pt>
              </c:numCache>
            </c:numRef>
          </c:xVal>
          <c:yVal>
            <c:numRef>
              <c:f>'NaCl (2)'!$J$2:$J$5735</c:f>
              <c:numCache>
                <c:formatCode>General</c:formatCode>
                <c:ptCount val="5734"/>
                <c:pt idx="0">
                  <c:v>9.1083624614514136E-3</c:v>
                </c:pt>
                <c:pt idx="1">
                  <c:v>4.797968753480375E-3</c:v>
                </c:pt>
                <c:pt idx="2">
                  <c:v>1.3418756169422452E-2</c:v>
                </c:pt>
                <c:pt idx="3">
                  <c:v>6.9535148534314306E-3</c:v>
                </c:pt>
                <c:pt idx="4">
                  <c:v>1.3418756169422452E-2</c:v>
                </c:pt>
                <c:pt idx="5">
                  <c:v>6.9535148534314306E-3</c:v>
                </c:pt>
                <c:pt idx="6">
                  <c:v>-1.0288059978453612E-2</c:v>
                </c:pt>
                <c:pt idx="7">
                  <c:v>-3.1840028518310581E-2</c:v>
                </c:pt>
                <c:pt idx="8">
                  <c:v>-8.133212370433629E-3</c:v>
                </c:pt>
                <c:pt idx="9">
                  <c:v>-2.9684482418358527E-2</c:v>
                </c:pt>
                <c:pt idx="10">
                  <c:v>-4.0460815934252548E-2</c:v>
                </c:pt>
                <c:pt idx="11">
                  <c:v>-1.6753999786376594E-2</c:v>
                </c:pt>
                <c:pt idx="12">
                  <c:v>1.1263210069471397E-2</c:v>
                </c:pt>
                <c:pt idx="13">
                  <c:v>1.1263210069471397E-2</c:v>
                </c:pt>
                <c:pt idx="14">
                  <c:v>3.2815178609327367E-2</c:v>
                </c:pt>
                <c:pt idx="15">
                  <c:v>3.7125572317298405E-2</c:v>
                </c:pt>
                <c:pt idx="16">
                  <c:v>2.643121145460392E-3</c:v>
                </c:pt>
                <c:pt idx="17">
                  <c:v>-5.9776662704825734E-3</c:v>
                </c:pt>
                <c:pt idx="18">
                  <c:v>-1.0288059978453612E-2</c:v>
                </c:pt>
                <c:pt idx="19">
                  <c:v>-1.2443606078405556E-2</c:v>
                </c:pt>
                <c:pt idx="20">
                  <c:v>4.797968753480375E-3</c:v>
                </c:pt>
                <c:pt idx="21">
                  <c:v>3.4970724709278422E-2</c:v>
                </c:pt>
                <c:pt idx="22">
                  <c:v>4.5746359733241371E-2</c:v>
                </c:pt>
                <c:pt idx="23">
                  <c:v>1.5573603777442435E-2</c:v>
                </c:pt>
                <c:pt idx="24">
                  <c:v>2.643121145460392E-3</c:v>
                </c:pt>
                <c:pt idx="25">
                  <c:v>-5.9776662704825734E-3</c:v>
                </c:pt>
                <c:pt idx="26">
                  <c:v>-3.615042222628162E-2</c:v>
                </c:pt>
                <c:pt idx="27">
                  <c:v>-4.2615663542272531E-2</c:v>
                </c:pt>
                <c:pt idx="28">
                  <c:v>-4.6926057250243569E-2</c:v>
                </c:pt>
                <c:pt idx="29">
                  <c:v>-3.1840028518310581E-2</c:v>
                </c:pt>
                <c:pt idx="30">
                  <c:v>-3.615042222628162E-2</c:v>
                </c:pt>
                <c:pt idx="31">
                  <c:v>4.797968753480375E-3</c:v>
                </c:pt>
                <c:pt idx="32">
                  <c:v>-3.8228186624625904E-3</c:v>
                </c:pt>
                <c:pt idx="33">
                  <c:v>3.0660331001307384E-2</c:v>
                </c:pt>
                <c:pt idx="34">
                  <c:v>3.2815178609327367E-2</c:v>
                </c:pt>
                <c:pt idx="35">
                  <c:v>3.4970724709278422E-2</c:v>
                </c:pt>
                <c:pt idx="36">
                  <c:v>2.643121145460392E-3</c:v>
                </c:pt>
                <c:pt idx="37">
                  <c:v>2.8504784901356439E-2</c:v>
                </c:pt>
                <c:pt idx="38">
                  <c:v>6.9535148534314306E-3</c:v>
                </c:pt>
                <c:pt idx="39">
                  <c:v>-5.9776662704825734E-3</c:v>
                </c:pt>
                <c:pt idx="40">
                  <c:v>-1.8908847394396577E-2</c:v>
                </c:pt>
                <c:pt idx="41">
                  <c:v>2.643121145460392E-3</c:v>
                </c:pt>
                <c:pt idx="42">
                  <c:v>-1.8908847394396577E-2</c:v>
                </c:pt>
                <c:pt idx="43">
                  <c:v>-8.133212370433629E-3</c:v>
                </c:pt>
                <c:pt idx="44">
                  <c:v>-3.8228186624625904E-3</c:v>
                </c:pt>
                <c:pt idx="45">
                  <c:v>1.5573603777442435E-2</c:v>
                </c:pt>
                <c:pt idx="46">
                  <c:v>-1.6672725625115348E-3</c:v>
                </c:pt>
                <c:pt idx="47">
                  <c:v>1.772914987739338E-2</c:v>
                </c:pt>
                <c:pt idx="48">
                  <c:v>1.5573603777442435E-2</c:v>
                </c:pt>
                <c:pt idx="49">
                  <c:v>2.2039543585365418E-2</c:v>
                </c:pt>
                <c:pt idx="50">
                  <c:v>1.772914987739338E-2</c:v>
                </c:pt>
                <c:pt idx="51">
                  <c:v>-1.6672725625115348E-3</c:v>
                </c:pt>
                <c:pt idx="52">
                  <c:v>-1.0288059978453612E-2</c:v>
                </c:pt>
                <c:pt idx="53">
                  <c:v>-2.5374088710387599E-2</c:v>
                </c:pt>
                <c:pt idx="54">
                  <c:v>-3.3994876126330564E-2</c:v>
                </c:pt>
                <c:pt idx="55">
                  <c:v>-2.9684482418358527E-2</c:v>
                </c:pt>
                <c:pt idx="56">
                  <c:v>4.8757504550844821E-4</c:v>
                </c:pt>
                <c:pt idx="57">
                  <c:v>1.3418756169422452E-2</c:v>
                </c:pt>
                <c:pt idx="58">
                  <c:v>3.4970724709278422E-2</c:v>
                </c:pt>
                <c:pt idx="59">
                  <c:v>1.1263210069471397E-2</c:v>
                </c:pt>
                <c:pt idx="60">
                  <c:v>1.5573603777442435E-2</c:v>
                </c:pt>
                <c:pt idx="61">
                  <c:v>1.3418756169422452E-2</c:v>
                </c:pt>
                <c:pt idx="62">
                  <c:v>-1.2443606078405556E-2</c:v>
                </c:pt>
                <c:pt idx="63">
                  <c:v>-1.8908847394396577E-2</c:v>
                </c:pt>
                <c:pt idx="64">
                  <c:v>1.772914987739338E-2</c:v>
                </c:pt>
                <c:pt idx="65">
                  <c:v>9.1083624614514136E-3</c:v>
                </c:pt>
                <c:pt idx="66">
                  <c:v>-8.133212370433629E-3</c:v>
                </c:pt>
                <c:pt idx="67">
                  <c:v>1.5573603777442435E-2</c:v>
                </c:pt>
                <c:pt idx="68">
                  <c:v>-3.8228186624625904E-3</c:v>
                </c:pt>
                <c:pt idx="69">
                  <c:v>-1.8908847394396577E-2</c:v>
                </c:pt>
                <c:pt idx="70">
                  <c:v>-5.9776662704825734E-3</c:v>
                </c:pt>
                <c:pt idx="71">
                  <c:v>2.2039543585365418E-2</c:v>
                </c:pt>
                <c:pt idx="72">
                  <c:v>2.2039543585365418E-2</c:v>
                </c:pt>
                <c:pt idx="73">
                  <c:v>3.9280419925318388E-2</c:v>
                </c:pt>
                <c:pt idx="74">
                  <c:v>2.8504784901356439E-2</c:v>
                </c:pt>
                <c:pt idx="75">
                  <c:v>1.1263210069471397E-2</c:v>
                </c:pt>
                <c:pt idx="76">
                  <c:v>-3.1840028518310581E-2</c:v>
                </c:pt>
                <c:pt idx="77">
                  <c:v>-5.5546844666186534E-2</c:v>
                </c:pt>
                <c:pt idx="78">
                  <c:v>-3.8305269834301603E-2</c:v>
                </c:pt>
                <c:pt idx="79">
                  <c:v>-5.1236450958215607E-2</c:v>
                </c:pt>
                <c:pt idx="80">
                  <c:v>-5.9857238374157573E-2</c:v>
                </c:pt>
                <c:pt idx="81">
                  <c:v>-2.7529634810338544E-2</c:v>
                </c:pt>
                <c:pt idx="82">
                  <c:v>-1.4598453686425539E-2</c:v>
                </c:pt>
                <c:pt idx="83">
                  <c:v>-1.6753999786376594E-2</c:v>
                </c:pt>
                <c:pt idx="84">
                  <c:v>1.1263210069471397E-2</c:v>
                </c:pt>
                <c:pt idx="85">
                  <c:v>2.8504784901356439E-2</c:v>
                </c:pt>
                <c:pt idx="86">
                  <c:v>3.4970724709278422E-2</c:v>
                </c:pt>
                <c:pt idx="87">
                  <c:v>4.1435966025270443E-2</c:v>
                </c:pt>
                <c:pt idx="88">
                  <c:v>1.1263210069471397E-2</c:v>
                </c:pt>
                <c:pt idx="89">
                  <c:v>-1.6672725625115348E-3</c:v>
                </c:pt>
                <c:pt idx="90">
                  <c:v>4.8757504550844821E-4</c:v>
                </c:pt>
                <c:pt idx="91">
                  <c:v>2.643121145460392E-3</c:v>
                </c:pt>
                <c:pt idx="92">
                  <c:v>2.643121145460392E-3</c:v>
                </c:pt>
                <c:pt idx="93">
                  <c:v>2.643121145460392E-3</c:v>
                </c:pt>
                <c:pt idx="94">
                  <c:v>2.4194391193385401E-2</c:v>
                </c:pt>
                <c:pt idx="95">
                  <c:v>2.2039543585365418E-2</c:v>
                </c:pt>
                <c:pt idx="96">
                  <c:v>-4.0460815934252548E-2</c:v>
                </c:pt>
                <c:pt idx="97">
                  <c:v>-3.1840028518310581E-2</c:v>
                </c:pt>
                <c:pt idx="98">
                  <c:v>-1.6753999786376594E-2</c:v>
                </c:pt>
                <c:pt idx="99">
                  <c:v>-2.7529634810338544E-2</c:v>
                </c:pt>
                <c:pt idx="100">
                  <c:v>-2.9684482418358527E-2</c:v>
                </c:pt>
                <c:pt idx="101">
                  <c:v>3.0660331001307384E-2</c:v>
                </c:pt>
                <c:pt idx="102">
                  <c:v>1.5573603777442435E-2</c:v>
                </c:pt>
                <c:pt idx="103">
                  <c:v>-3.8228186624625904E-3</c:v>
                </c:pt>
                <c:pt idx="104">
                  <c:v>-2.7529634810338544E-2</c:v>
                </c:pt>
                <c:pt idx="105">
                  <c:v>-1.2443606078405556E-2</c:v>
                </c:pt>
                <c:pt idx="106">
                  <c:v>-1.0288059978453612E-2</c:v>
                </c:pt>
                <c:pt idx="107">
                  <c:v>-5.9776662704825734E-3</c:v>
                </c:pt>
                <c:pt idx="108">
                  <c:v>1.1263210069471397E-2</c:v>
                </c:pt>
                <c:pt idx="109">
                  <c:v>1.1263210069471397E-2</c:v>
                </c:pt>
                <c:pt idx="110">
                  <c:v>9.1083624614514136E-3</c:v>
                </c:pt>
                <c:pt idx="111">
                  <c:v>-3.8228186624625904E-3</c:v>
                </c:pt>
                <c:pt idx="112">
                  <c:v>-1.6753999786376594E-2</c:v>
                </c:pt>
                <c:pt idx="113">
                  <c:v>-1.8908847394396577E-2</c:v>
                </c:pt>
                <c:pt idx="114">
                  <c:v>-3.8228186624625904E-3</c:v>
                </c:pt>
                <c:pt idx="115">
                  <c:v>-1.8908847394396577E-2</c:v>
                </c:pt>
                <c:pt idx="116">
                  <c:v>-2.1064393494347633E-2</c:v>
                </c:pt>
                <c:pt idx="117">
                  <c:v>-2.5374088710387599E-2</c:v>
                </c:pt>
                <c:pt idx="118">
                  <c:v>-1.2443606078405556E-2</c:v>
                </c:pt>
                <c:pt idx="119">
                  <c:v>-3.8228186624625904E-3</c:v>
                </c:pt>
                <c:pt idx="120">
                  <c:v>-1.4598453686425539E-2</c:v>
                </c:pt>
                <c:pt idx="121">
                  <c:v>-3.8228186624625904E-3</c:v>
                </c:pt>
                <c:pt idx="122">
                  <c:v>6.9535148534314306E-3</c:v>
                </c:pt>
                <c:pt idx="123">
                  <c:v>9.1083624614514136E-3</c:v>
                </c:pt>
                <c:pt idx="124">
                  <c:v>1.1263210069471397E-2</c:v>
                </c:pt>
                <c:pt idx="125">
                  <c:v>3.4970724709278422E-2</c:v>
                </c:pt>
                <c:pt idx="126">
                  <c:v>2.4194391193385401E-2</c:v>
                </c:pt>
                <c:pt idx="127">
                  <c:v>3.7125572317298405E-2</c:v>
                </c:pt>
                <c:pt idx="128">
                  <c:v>4.5746359733241371E-2</c:v>
                </c:pt>
                <c:pt idx="129">
                  <c:v>3.2815178609327367E-2</c:v>
                </c:pt>
                <c:pt idx="130">
                  <c:v>4.1435966025270443E-2</c:v>
                </c:pt>
                <c:pt idx="131">
                  <c:v>5.2211601049232392E-2</c:v>
                </c:pt>
                <c:pt idx="132">
                  <c:v>4.1435966025270443E-2</c:v>
                </c:pt>
                <c:pt idx="133">
                  <c:v>2.6349937293336456E-2</c:v>
                </c:pt>
                <c:pt idx="134">
                  <c:v>5.4367147149184447E-2</c:v>
                </c:pt>
                <c:pt idx="135">
                  <c:v>4.3590813633290426E-2</c:v>
                </c:pt>
                <c:pt idx="136">
                  <c:v>4.1435966025270443E-2</c:v>
                </c:pt>
                <c:pt idx="137">
                  <c:v>5.2211601049232392E-2</c:v>
                </c:pt>
                <c:pt idx="138">
                  <c:v>5.4367147149184447E-2</c:v>
                </c:pt>
                <c:pt idx="139">
                  <c:v>8.0228810905080383E-2</c:v>
                </c:pt>
                <c:pt idx="140">
                  <c:v>8.884959832102246E-2</c:v>
                </c:pt>
                <c:pt idx="141">
                  <c:v>0.12333274798479343</c:v>
                </c:pt>
                <c:pt idx="142">
                  <c:v>0.12979798930078446</c:v>
                </c:pt>
                <c:pt idx="143">
                  <c:v>0.15997074525658339</c:v>
                </c:pt>
                <c:pt idx="144">
                  <c:v>0.14488401803271844</c:v>
                </c:pt>
                <c:pt idx="145">
                  <c:v>0.14919441174068937</c:v>
                </c:pt>
                <c:pt idx="146">
                  <c:v>0.15781519915663145</c:v>
                </c:pt>
                <c:pt idx="147">
                  <c:v>0.24186682872417442</c:v>
                </c:pt>
                <c:pt idx="148">
                  <c:v>0.30652203585181237</c:v>
                </c:pt>
                <c:pt idx="149">
                  <c:v>0.44876363123100538</c:v>
                </c:pt>
                <c:pt idx="150">
                  <c:v>0.62333283017401542</c:v>
                </c:pt>
                <c:pt idx="151">
                  <c:v>0.89703968741649531</c:v>
                </c:pt>
                <c:pt idx="152">
                  <c:v>1.2461773868105852</c:v>
                </c:pt>
                <c:pt idx="153">
                  <c:v>1.8862635182790357</c:v>
                </c:pt>
                <c:pt idx="154">
                  <c:v>3.5349706015418652</c:v>
                </c:pt>
                <c:pt idx="155">
                  <c:v>7.7030738196987656</c:v>
                </c:pt>
                <c:pt idx="156">
                  <c:v>15.466004877771685</c:v>
                </c:pt>
                <c:pt idx="157">
                  <c:v>25.159970663765886</c:v>
                </c:pt>
                <c:pt idx="158">
                  <c:v>35.524194638692386</c:v>
                </c:pt>
                <c:pt idx="159">
                  <c:v>45.679366963504087</c:v>
                </c:pt>
                <c:pt idx="160">
                  <c:v>53.731090907551391</c:v>
                </c:pt>
                <c:pt idx="161">
                  <c:v>67.909970706024694</c:v>
                </c:pt>
                <c:pt idx="162">
                  <c:v>158.30652216344319</c:v>
                </c:pt>
                <c:pt idx="163">
                  <c:v>371.20953944076217</c:v>
                </c:pt>
                <c:pt idx="164">
                  <c:v>585.12333251748214</c:v>
                </c:pt>
                <c:pt idx="165">
                  <c:v>799.08669477259912</c:v>
                </c:pt>
                <c:pt idx="166">
                  <c:v>1002.6491943570231</c:v>
                </c:pt>
                <c:pt idx="167">
                  <c:v>1099.3302292929832</c:v>
                </c:pt>
                <c:pt idx="168">
                  <c:v>1099.3302292929832</c:v>
                </c:pt>
                <c:pt idx="169">
                  <c:v>1099.3302292929832</c:v>
                </c:pt>
                <c:pt idx="170">
                  <c:v>1099.3302292929832</c:v>
                </c:pt>
                <c:pt idx="171">
                  <c:v>1099.3302292929832</c:v>
                </c:pt>
                <c:pt idx="172">
                  <c:v>1099.3302292929832</c:v>
                </c:pt>
                <c:pt idx="173">
                  <c:v>1099.3302292929832</c:v>
                </c:pt>
                <c:pt idx="174">
                  <c:v>1099.3302292929832</c:v>
                </c:pt>
                <c:pt idx="175">
                  <c:v>1099.3302292929832</c:v>
                </c:pt>
                <c:pt idx="176">
                  <c:v>1095.0198844794431</c:v>
                </c:pt>
                <c:pt idx="177">
                  <c:v>985.91643597248617</c:v>
                </c:pt>
                <c:pt idx="178">
                  <c:v>826.55005640629111</c:v>
                </c:pt>
                <c:pt idx="179">
                  <c:v>640.84531539132911</c:v>
                </c:pt>
                <c:pt idx="180">
                  <c:v>441.58453913453116</c:v>
                </c:pt>
                <c:pt idx="181">
                  <c:v>268.23755648344513</c:v>
                </c:pt>
                <c:pt idx="182">
                  <c:v>164.0888500136912</c:v>
                </c:pt>
                <c:pt idx="183">
                  <c:v>105.97247032700518</c:v>
                </c:pt>
                <c:pt idx="184">
                  <c:v>73.151349384611592</c:v>
                </c:pt>
                <c:pt idx="185">
                  <c:v>52.43367706978259</c:v>
                </c:pt>
                <c:pt idx="186">
                  <c:v>38.957384460789285</c:v>
                </c:pt>
                <c:pt idx="187">
                  <c:v>30.821608188682486</c:v>
                </c:pt>
                <c:pt idx="188">
                  <c:v>25.994022416617284</c:v>
                </c:pt>
                <c:pt idx="189">
                  <c:v>22.705229037507486</c:v>
                </c:pt>
                <c:pt idx="190">
                  <c:v>20.696608619826684</c:v>
                </c:pt>
                <c:pt idx="191">
                  <c:v>19.179366798427086</c:v>
                </c:pt>
                <c:pt idx="192">
                  <c:v>23.075918705441484</c:v>
                </c:pt>
                <c:pt idx="193">
                  <c:v>24.084539657235887</c:v>
                </c:pt>
                <c:pt idx="194">
                  <c:v>23.940142515756683</c:v>
                </c:pt>
                <c:pt idx="195">
                  <c:v>23.552211971482784</c:v>
                </c:pt>
                <c:pt idx="196">
                  <c:v>22.808677089514987</c:v>
                </c:pt>
                <c:pt idx="197">
                  <c:v>16.927211580967587</c:v>
                </c:pt>
                <c:pt idx="198">
                  <c:v>13.881953001636486</c:v>
                </c:pt>
                <c:pt idx="199">
                  <c:v>12.483245959468285</c:v>
                </c:pt>
                <c:pt idx="200">
                  <c:v>11.675056568864784</c:v>
                </c:pt>
                <c:pt idx="201">
                  <c:v>11.050056466128185</c:v>
                </c:pt>
                <c:pt idx="202">
                  <c:v>10.425056363391684</c:v>
                </c:pt>
                <c:pt idx="203">
                  <c:v>9.815142987879085</c:v>
                </c:pt>
                <c:pt idx="204">
                  <c:v>9.4444533199450849</c:v>
                </c:pt>
                <c:pt idx="205">
                  <c:v>9.0457464421552949</c:v>
                </c:pt>
                <c:pt idx="206">
                  <c:v>9.1168668905989154</c:v>
                </c:pt>
                <c:pt idx="207">
                  <c:v>9.554367311760485</c:v>
                </c:pt>
                <c:pt idx="208">
                  <c:v>10.668591163170285</c:v>
                </c:pt>
                <c:pt idx="209">
                  <c:v>11.886263765079585</c:v>
                </c:pt>
                <c:pt idx="210">
                  <c:v>13.343160074567486</c:v>
                </c:pt>
                <c:pt idx="211">
                  <c:v>14.726781088003785</c:v>
                </c:pt>
                <c:pt idx="212">
                  <c:v>15.778504579893983</c:v>
                </c:pt>
                <c:pt idx="213">
                  <c:v>16.147039400219885</c:v>
                </c:pt>
                <c:pt idx="214">
                  <c:v>16.250487452227386</c:v>
                </c:pt>
                <c:pt idx="215">
                  <c:v>16.099625767924184</c:v>
                </c:pt>
                <c:pt idx="216">
                  <c:v>15.754797763746087</c:v>
                </c:pt>
                <c:pt idx="217">
                  <c:v>15.190143172921186</c:v>
                </c:pt>
                <c:pt idx="218">
                  <c:v>14.478935894517186</c:v>
                </c:pt>
                <c:pt idx="219">
                  <c:v>13.823763734316785</c:v>
                </c:pt>
                <c:pt idx="220">
                  <c:v>13.052211642493084</c:v>
                </c:pt>
                <c:pt idx="221">
                  <c:v>12.276349855453384</c:v>
                </c:pt>
                <c:pt idx="222">
                  <c:v>11.789280954388085</c:v>
                </c:pt>
                <c:pt idx="223">
                  <c:v>11.537125367193486</c:v>
                </c:pt>
                <c:pt idx="224">
                  <c:v>11.256953268635085</c:v>
                </c:pt>
                <c:pt idx="225">
                  <c:v>10.940143172804785</c:v>
                </c:pt>
                <c:pt idx="226">
                  <c:v>10.733246370297985</c:v>
                </c:pt>
                <c:pt idx="227">
                  <c:v>10.435832696907585</c:v>
                </c:pt>
                <c:pt idx="228">
                  <c:v>10.211694319568885</c:v>
                </c:pt>
                <c:pt idx="229">
                  <c:v>10.069453422681585</c:v>
                </c:pt>
                <c:pt idx="230">
                  <c:v>9.7892806256311857</c:v>
                </c:pt>
                <c:pt idx="231">
                  <c:v>9.2203149426063646</c:v>
                </c:pt>
                <c:pt idx="232">
                  <c:v>8.4940223339623557</c:v>
                </c:pt>
                <c:pt idx="233">
                  <c:v>7.4875569282679244</c:v>
                </c:pt>
                <c:pt idx="234">
                  <c:v>6.4422979792017552</c:v>
                </c:pt>
                <c:pt idx="235">
                  <c:v>5.5716082290785947</c:v>
                </c:pt>
                <c:pt idx="236">
                  <c:v>5.4810913581950649</c:v>
                </c:pt>
                <c:pt idx="237">
                  <c:v>6.2397115704029051</c:v>
                </c:pt>
                <c:pt idx="238">
                  <c:v>6.0931602798076749</c:v>
                </c:pt>
                <c:pt idx="239">
                  <c:v>5.6987637957258555</c:v>
                </c:pt>
                <c:pt idx="240">
                  <c:v>5.2634189206642752</c:v>
                </c:pt>
                <c:pt idx="241">
                  <c:v>4.3086775409735747</c:v>
                </c:pt>
                <c:pt idx="242">
                  <c:v>2.6491948226867756</c:v>
                </c:pt>
                <c:pt idx="243">
                  <c:v>2.0931603207858656</c:v>
                </c:pt>
                <c:pt idx="244">
                  <c:v>1.8388498859832856</c:v>
                </c:pt>
                <c:pt idx="245">
                  <c:v>1.6729014744562156</c:v>
                </c:pt>
                <c:pt idx="246">
                  <c:v>1.5759186637647655</c:v>
                </c:pt>
                <c:pt idx="247">
                  <c:v>1.5349702727850056</c:v>
                </c:pt>
                <c:pt idx="248">
                  <c:v>1.4638498243413753</c:v>
                </c:pt>
                <c:pt idx="249">
                  <c:v>1.4401430081934956</c:v>
                </c:pt>
                <c:pt idx="250">
                  <c:v>1.4552290369254255</c:v>
                </c:pt>
                <c:pt idx="251">
                  <c:v>1.4552290369254255</c:v>
                </c:pt>
                <c:pt idx="252">
                  <c:v>1.4961774279051956</c:v>
                </c:pt>
                <c:pt idx="253">
                  <c:v>1.5414362125929255</c:v>
                </c:pt>
                <c:pt idx="254">
                  <c:v>1.6168670547445254</c:v>
                </c:pt>
                <c:pt idx="255">
                  <c:v>1.6491946583083457</c:v>
                </c:pt>
                <c:pt idx="256">
                  <c:v>1.7289358941679156</c:v>
                </c:pt>
                <c:pt idx="257">
                  <c:v>1.7720391327556957</c:v>
                </c:pt>
                <c:pt idx="258">
                  <c:v>1.8474706733992257</c:v>
                </c:pt>
                <c:pt idx="259">
                  <c:v>1.8733323371551256</c:v>
                </c:pt>
                <c:pt idx="260">
                  <c:v>1.9315223029667656</c:v>
                </c:pt>
                <c:pt idx="261">
                  <c:v>2.5845396155591356</c:v>
                </c:pt>
                <c:pt idx="262">
                  <c:v>2.8797977428495454</c:v>
                </c:pt>
                <c:pt idx="263">
                  <c:v>2.9013497113894053</c:v>
                </c:pt>
                <c:pt idx="264">
                  <c:v>2.8453152916777156</c:v>
                </c:pt>
                <c:pt idx="265">
                  <c:v>2.7526428746942257</c:v>
                </c:pt>
                <c:pt idx="266">
                  <c:v>2.0220391738503056</c:v>
                </c:pt>
                <c:pt idx="267">
                  <c:v>1.5953150862046654</c:v>
                </c:pt>
                <c:pt idx="268">
                  <c:v>1.4616942782414255</c:v>
                </c:pt>
                <c:pt idx="269">
                  <c:v>1.3604017723339257</c:v>
                </c:pt>
                <c:pt idx="270">
                  <c:v>1.2806598379824252</c:v>
                </c:pt>
                <c:pt idx="271">
                  <c:v>1.2138497832467654</c:v>
                </c:pt>
                <c:pt idx="272">
                  <c:v>1.1879874209989354</c:v>
                </c:pt>
                <c:pt idx="273">
                  <c:v>1.1168669725553055</c:v>
                </c:pt>
                <c:pt idx="274">
                  <c:v>1.0845393689914853</c:v>
                </c:pt>
                <c:pt idx="275">
                  <c:v>1.0651429465515854</c:v>
                </c:pt>
                <c:pt idx="276">
                  <c:v>1.0522117654276655</c:v>
                </c:pt>
                <c:pt idx="277">
                  <c:v>1.0392805843037554</c:v>
                </c:pt>
                <c:pt idx="278">
                  <c:v>1.0435909780117254</c:v>
                </c:pt>
                <c:pt idx="279">
                  <c:v>1.0500569178196453</c:v>
                </c:pt>
                <c:pt idx="280">
                  <c:v>1.0780741276754955</c:v>
                </c:pt>
                <c:pt idx="281">
                  <c:v>1.0716081878675756</c:v>
                </c:pt>
                <c:pt idx="282">
                  <c:v>1.0974705501154056</c:v>
                </c:pt>
                <c:pt idx="283">
                  <c:v>1.1405737887031853</c:v>
                </c:pt>
                <c:pt idx="284">
                  <c:v>1.1707465446589853</c:v>
                </c:pt>
                <c:pt idx="285">
                  <c:v>1.1793666335829953</c:v>
                </c:pt>
                <c:pt idx="286">
                  <c:v>1.2116942371468156</c:v>
                </c:pt>
                <c:pt idx="287">
                  <c:v>1.2461773868105852</c:v>
                </c:pt>
                <c:pt idx="288">
                  <c:v>1.2763494442744454</c:v>
                </c:pt>
                <c:pt idx="289">
                  <c:v>1.3194533813541653</c:v>
                </c:pt>
                <c:pt idx="290">
                  <c:v>1.3237637750621354</c:v>
                </c:pt>
                <c:pt idx="291">
                  <c:v>1.3259186226701556</c:v>
                </c:pt>
                <c:pt idx="292">
                  <c:v>1.3345394100860957</c:v>
                </c:pt>
                <c:pt idx="293">
                  <c:v>1.4164361920456154</c:v>
                </c:pt>
                <c:pt idx="294">
                  <c:v>1.4035050109217053</c:v>
                </c:pt>
                <c:pt idx="295">
                  <c:v>1.4293666746776057</c:v>
                </c:pt>
                <c:pt idx="296">
                  <c:v>1.3927293758977455</c:v>
                </c:pt>
                <c:pt idx="297">
                  <c:v>1.3388498037940657</c:v>
                </c:pt>
                <c:pt idx="298">
                  <c:v>1.1836770272909654</c:v>
                </c:pt>
                <c:pt idx="299">
                  <c:v>1.1362633949952152</c:v>
                </c:pt>
                <c:pt idx="300">
                  <c:v>1.0500569178196453</c:v>
                </c:pt>
                <c:pt idx="301">
                  <c:v>1.0134189205478554</c:v>
                </c:pt>
                <c:pt idx="302">
                  <c:v>0.98540171069201532</c:v>
                </c:pt>
                <c:pt idx="303">
                  <c:v>0.97462537717611541</c:v>
                </c:pt>
                <c:pt idx="304">
                  <c:v>0.91859095746442543</c:v>
                </c:pt>
                <c:pt idx="305">
                  <c:v>0.91859095746442543</c:v>
                </c:pt>
                <c:pt idx="306">
                  <c:v>0.86686693146069549</c:v>
                </c:pt>
                <c:pt idx="307">
                  <c:v>0.78065975579320546</c:v>
                </c:pt>
                <c:pt idx="308">
                  <c:v>0.75479809203730552</c:v>
                </c:pt>
                <c:pt idx="309">
                  <c:v>0.75048769832933548</c:v>
                </c:pt>
                <c:pt idx="310">
                  <c:v>0.71816009476551546</c:v>
                </c:pt>
                <c:pt idx="311">
                  <c:v>0.73755651720542537</c:v>
                </c:pt>
                <c:pt idx="312">
                  <c:v>0.78928054320914531</c:v>
                </c:pt>
                <c:pt idx="313">
                  <c:v>0.76341887945324538</c:v>
                </c:pt>
                <c:pt idx="314">
                  <c:v>0.74833215222938543</c:v>
                </c:pt>
                <c:pt idx="315">
                  <c:v>0.75479809203730552</c:v>
                </c:pt>
                <c:pt idx="316">
                  <c:v>0.74833215222938543</c:v>
                </c:pt>
                <c:pt idx="317">
                  <c:v>0.73971206330537542</c:v>
                </c:pt>
                <c:pt idx="318">
                  <c:v>0.77419451447721543</c:v>
                </c:pt>
                <c:pt idx="319">
                  <c:v>0.82160814677296534</c:v>
                </c:pt>
                <c:pt idx="320">
                  <c:v>0.82160814677296534</c:v>
                </c:pt>
                <c:pt idx="321">
                  <c:v>0.84316011531282531</c:v>
                </c:pt>
                <c:pt idx="322">
                  <c:v>0.8862633539006054</c:v>
                </c:pt>
                <c:pt idx="323">
                  <c:v>0.88195296019263536</c:v>
                </c:pt>
                <c:pt idx="324">
                  <c:v>0.87117732516866553</c:v>
                </c:pt>
                <c:pt idx="325">
                  <c:v>0.90565977634050532</c:v>
                </c:pt>
                <c:pt idx="326">
                  <c:v>0.94229777361229539</c:v>
                </c:pt>
                <c:pt idx="327">
                  <c:v>0.94445331971224544</c:v>
                </c:pt>
                <c:pt idx="328">
                  <c:v>0.96816013586012539</c:v>
                </c:pt>
                <c:pt idx="329">
                  <c:v>0.98324616459205549</c:v>
                </c:pt>
                <c:pt idx="330">
                  <c:v>0.96384974215215535</c:v>
                </c:pt>
                <c:pt idx="331">
                  <c:v>0.94660816732026543</c:v>
                </c:pt>
                <c:pt idx="332">
                  <c:v>0.92074650356437548</c:v>
                </c:pt>
                <c:pt idx="333">
                  <c:v>0.89057374760857544</c:v>
                </c:pt>
                <c:pt idx="334">
                  <c:v>0.83669487399683551</c:v>
                </c:pt>
                <c:pt idx="335">
                  <c:v>0.80005687672504544</c:v>
                </c:pt>
                <c:pt idx="336">
                  <c:v>0.76772927316122541</c:v>
                </c:pt>
                <c:pt idx="337">
                  <c:v>0.75479809203730552</c:v>
                </c:pt>
                <c:pt idx="338">
                  <c:v>0.72031494237353544</c:v>
                </c:pt>
                <c:pt idx="339">
                  <c:v>0.70953930734957538</c:v>
                </c:pt>
                <c:pt idx="340">
                  <c:v>0.72678088218145531</c:v>
                </c:pt>
                <c:pt idx="341">
                  <c:v>0.68798733880971541</c:v>
                </c:pt>
                <c:pt idx="342">
                  <c:v>0.63841885890594552</c:v>
                </c:pt>
                <c:pt idx="343">
                  <c:v>0.59747046792618541</c:v>
                </c:pt>
                <c:pt idx="344">
                  <c:v>0.55221168323845549</c:v>
                </c:pt>
                <c:pt idx="345">
                  <c:v>0.5091084446506654</c:v>
                </c:pt>
                <c:pt idx="346">
                  <c:v>0.51557368596666542</c:v>
                </c:pt>
                <c:pt idx="347">
                  <c:v>0.48324608240284539</c:v>
                </c:pt>
                <c:pt idx="348">
                  <c:v>0.50479805094269536</c:v>
                </c:pt>
                <c:pt idx="349">
                  <c:v>0.50048765723472532</c:v>
                </c:pt>
                <c:pt idx="350">
                  <c:v>0.47247044737887534</c:v>
                </c:pt>
                <c:pt idx="351">
                  <c:v>0.44014284381506552</c:v>
                </c:pt>
                <c:pt idx="352">
                  <c:v>0.4703149012789255</c:v>
                </c:pt>
                <c:pt idx="353">
                  <c:v>0.44660808513105532</c:v>
                </c:pt>
                <c:pt idx="354">
                  <c:v>0.43583245010708549</c:v>
                </c:pt>
                <c:pt idx="355">
                  <c:v>0.4552288725469954</c:v>
                </c:pt>
                <c:pt idx="356">
                  <c:v>0.4616948123549155</c:v>
                </c:pt>
                <c:pt idx="357">
                  <c:v>0.45091847883902536</c:v>
                </c:pt>
                <c:pt idx="358">
                  <c:v>0.46816005367090552</c:v>
                </c:pt>
                <c:pt idx="359">
                  <c:v>0.49617726352675551</c:v>
                </c:pt>
                <c:pt idx="360">
                  <c:v>0.46816005367090552</c:v>
                </c:pt>
                <c:pt idx="361">
                  <c:v>0.46600520606288531</c:v>
                </c:pt>
                <c:pt idx="362">
                  <c:v>0.4552288725469954</c:v>
                </c:pt>
                <c:pt idx="363">
                  <c:v>0.46816005367090552</c:v>
                </c:pt>
                <c:pt idx="364">
                  <c:v>0.45307402493897542</c:v>
                </c:pt>
                <c:pt idx="365">
                  <c:v>0.46816005367090552</c:v>
                </c:pt>
                <c:pt idx="366">
                  <c:v>0.47462529498689532</c:v>
                </c:pt>
                <c:pt idx="367">
                  <c:v>0.49186686981878547</c:v>
                </c:pt>
                <c:pt idx="368">
                  <c:v>0.4703149012789255</c:v>
                </c:pt>
                <c:pt idx="369">
                  <c:v>0.49402241591873552</c:v>
                </c:pt>
                <c:pt idx="370">
                  <c:v>0.51341883835864544</c:v>
                </c:pt>
                <c:pt idx="371">
                  <c:v>0.52850486709057531</c:v>
                </c:pt>
                <c:pt idx="372">
                  <c:v>0.55221168323845549</c:v>
                </c:pt>
                <c:pt idx="373">
                  <c:v>0.5780740454862755</c:v>
                </c:pt>
                <c:pt idx="374">
                  <c:v>0.59100522661019539</c:v>
                </c:pt>
                <c:pt idx="375">
                  <c:v>0.60393570924217543</c:v>
                </c:pt>
                <c:pt idx="376">
                  <c:v>0.60178086163415545</c:v>
                </c:pt>
                <c:pt idx="377">
                  <c:v>0.59747046792618541</c:v>
                </c:pt>
                <c:pt idx="378">
                  <c:v>0.58669483290222535</c:v>
                </c:pt>
                <c:pt idx="379">
                  <c:v>0.56945325807033542</c:v>
                </c:pt>
                <c:pt idx="380">
                  <c:v>0.56945325807033542</c:v>
                </c:pt>
                <c:pt idx="381">
                  <c:v>0.54790128953048545</c:v>
                </c:pt>
                <c:pt idx="382">
                  <c:v>0.54574644192246546</c:v>
                </c:pt>
                <c:pt idx="383">
                  <c:v>0.56729771197038537</c:v>
                </c:pt>
                <c:pt idx="384">
                  <c:v>0.57591849938632544</c:v>
                </c:pt>
                <c:pt idx="385">
                  <c:v>0.56945325807033542</c:v>
                </c:pt>
                <c:pt idx="386">
                  <c:v>0.59962531553420539</c:v>
                </c:pt>
                <c:pt idx="387">
                  <c:v>0.56729771197038537</c:v>
                </c:pt>
                <c:pt idx="388">
                  <c:v>0.56083247065439534</c:v>
                </c:pt>
                <c:pt idx="389">
                  <c:v>0.53712565450651539</c:v>
                </c:pt>
                <c:pt idx="390">
                  <c:v>0.53066041319052537</c:v>
                </c:pt>
                <c:pt idx="391">
                  <c:v>0.50695289855071535</c:v>
                </c:pt>
                <c:pt idx="392">
                  <c:v>0.52635001948255533</c:v>
                </c:pt>
                <c:pt idx="393">
                  <c:v>0.4616948123549155</c:v>
                </c:pt>
                <c:pt idx="394">
                  <c:v>0.47462529498689532</c:v>
                </c:pt>
                <c:pt idx="395">
                  <c:v>0.45738441864694546</c:v>
                </c:pt>
                <c:pt idx="396">
                  <c:v>0.43798799620704532</c:v>
                </c:pt>
                <c:pt idx="397">
                  <c:v>0.40781524025124549</c:v>
                </c:pt>
                <c:pt idx="398">
                  <c:v>0.42505681508312543</c:v>
                </c:pt>
                <c:pt idx="399">
                  <c:v>0.40566039264322551</c:v>
                </c:pt>
                <c:pt idx="400">
                  <c:v>0.39057366541935534</c:v>
                </c:pt>
                <c:pt idx="401">
                  <c:v>0.36902239537143544</c:v>
                </c:pt>
                <c:pt idx="402">
                  <c:v>0.34100518551558545</c:v>
                </c:pt>
                <c:pt idx="403">
                  <c:v>0.34747042683157547</c:v>
                </c:pt>
                <c:pt idx="404">
                  <c:v>0.35178082053954551</c:v>
                </c:pt>
                <c:pt idx="405">
                  <c:v>0.31945321697572637</c:v>
                </c:pt>
                <c:pt idx="406">
                  <c:v>0.33669479180761541</c:v>
                </c:pt>
                <c:pt idx="407">
                  <c:v>0.3539356681475655</c:v>
                </c:pt>
                <c:pt idx="408">
                  <c:v>0.3539356681475655</c:v>
                </c:pt>
                <c:pt idx="409">
                  <c:v>0.33669479180761541</c:v>
                </c:pt>
                <c:pt idx="410">
                  <c:v>0.34962527443959546</c:v>
                </c:pt>
                <c:pt idx="411">
                  <c:v>0.3388496394156354</c:v>
                </c:pt>
                <c:pt idx="412">
                  <c:v>0.33022885199968843</c:v>
                </c:pt>
                <c:pt idx="413">
                  <c:v>0.31514282326775545</c:v>
                </c:pt>
                <c:pt idx="414">
                  <c:v>0.29574640082785042</c:v>
                </c:pt>
                <c:pt idx="415">
                  <c:v>0.27850482599596438</c:v>
                </c:pt>
                <c:pt idx="416">
                  <c:v>0.27850482599596438</c:v>
                </c:pt>
                <c:pt idx="417">
                  <c:v>0.28712561341190745</c:v>
                </c:pt>
                <c:pt idx="418">
                  <c:v>0.28928046101992744</c:v>
                </c:pt>
                <c:pt idx="419">
                  <c:v>0.31083242955978341</c:v>
                </c:pt>
                <c:pt idx="420">
                  <c:v>0.31083242955978341</c:v>
                </c:pt>
                <c:pt idx="421">
                  <c:v>0.27850482599596438</c:v>
                </c:pt>
                <c:pt idx="422">
                  <c:v>0.26341879726403139</c:v>
                </c:pt>
                <c:pt idx="423">
                  <c:v>0.24186682872417442</c:v>
                </c:pt>
                <c:pt idx="424">
                  <c:v>0.2224704062842694</c:v>
                </c:pt>
                <c:pt idx="425">
                  <c:v>0.19014280272045037</c:v>
                </c:pt>
                <c:pt idx="426">
                  <c:v>0.21169477126030745</c:v>
                </c:pt>
                <c:pt idx="427">
                  <c:v>0.23109119370021247</c:v>
                </c:pt>
                <c:pt idx="428">
                  <c:v>0.27203958467997347</c:v>
                </c:pt>
                <c:pt idx="429">
                  <c:v>0.26988403858002241</c:v>
                </c:pt>
                <c:pt idx="430">
                  <c:v>0.28281521970393642</c:v>
                </c:pt>
                <c:pt idx="431">
                  <c:v>0.28928046101992744</c:v>
                </c:pt>
                <c:pt idx="432">
                  <c:v>0.26341879726403139</c:v>
                </c:pt>
                <c:pt idx="433">
                  <c:v>0.26557364487205137</c:v>
                </c:pt>
                <c:pt idx="434">
                  <c:v>0.29359085472789836</c:v>
                </c:pt>
                <c:pt idx="435">
                  <c:v>0.34100518551558545</c:v>
                </c:pt>
                <c:pt idx="436">
                  <c:v>0.33022885199968843</c:v>
                </c:pt>
                <c:pt idx="437">
                  <c:v>0.37117724297945542</c:v>
                </c:pt>
                <c:pt idx="438">
                  <c:v>0.37548763668742546</c:v>
                </c:pt>
                <c:pt idx="439">
                  <c:v>0.38626327171138553</c:v>
                </c:pt>
                <c:pt idx="440">
                  <c:v>0.3647120016634654</c:v>
                </c:pt>
                <c:pt idx="441">
                  <c:v>0.43152205639911545</c:v>
                </c:pt>
                <c:pt idx="442">
                  <c:v>0.43583245010708549</c:v>
                </c:pt>
                <c:pt idx="443">
                  <c:v>0.44660808513105532</c:v>
                </c:pt>
                <c:pt idx="444">
                  <c:v>0.44876363123100538</c:v>
                </c:pt>
                <c:pt idx="445">
                  <c:v>0.48540162850279545</c:v>
                </c:pt>
                <c:pt idx="446">
                  <c:v>0.45091847883902536</c:v>
                </c:pt>
                <c:pt idx="447">
                  <c:v>0.46384965996293548</c:v>
                </c:pt>
                <c:pt idx="448">
                  <c:v>0.48109123479482541</c:v>
                </c:pt>
                <c:pt idx="449">
                  <c:v>0.49833280962670534</c:v>
                </c:pt>
                <c:pt idx="450">
                  <c:v>0.49617726352675551</c:v>
                </c:pt>
                <c:pt idx="451">
                  <c:v>0.47462529498689532</c:v>
                </c:pt>
                <c:pt idx="452">
                  <c:v>0.45738441864694546</c:v>
                </c:pt>
                <c:pt idx="453">
                  <c:v>0.4616948123549155</c:v>
                </c:pt>
                <c:pt idx="454">
                  <c:v>0.42290126898317537</c:v>
                </c:pt>
                <c:pt idx="455">
                  <c:v>0.42721166269114541</c:v>
                </c:pt>
                <c:pt idx="456">
                  <c:v>0.46384965996293548</c:v>
                </c:pt>
                <c:pt idx="457">
                  <c:v>0.46816005367090552</c:v>
                </c:pt>
                <c:pt idx="458">
                  <c:v>0.43367760249906551</c:v>
                </c:pt>
                <c:pt idx="459">
                  <c:v>0.42721166269114541</c:v>
                </c:pt>
                <c:pt idx="460">
                  <c:v>0.40781524025124549</c:v>
                </c:pt>
                <c:pt idx="461">
                  <c:v>0.38195287800341549</c:v>
                </c:pt>
                <c:pt idx="462">
                  <c:v>0.37117724297945542</c:v>
                </c:pt>
                <c:pt idx="463">
                  <c:v>0.3388496394156354</c:v>
                </c:pt>
                <c:pt idx="464">
                  <c:v>0.33453924570766536</c:v>
                </c:pt>
                <c:pt idx="465">
                  <c:v>0.31729767087577543</c:v>
                </c:pt>
                <c:pt idx="466">
                  <c:v>0.31729767087577543</c:v>
                </c:pt>
                <c:pt idx="467">
                  <c:v>0.29574640082785042</c:v>
                </c:pt>
                <c:pt idx="468">
                  <c:v>0.32591845829171739</c:v>
                </c:pt>
                <c:pt idx="469">
                  <c:v>0.28712561341190745</c:v>
                </c:pt>
                <c:pt idx="470">
                  <c:v>0.29574640082785042</c:v>
                </c:pt>
                <c:pt idx="471">
                  <c:v>0.28066037209591643</c:v>
                </c:pt>
                <c:pt idx="472">
                  <c:v>0.27203958467997347</c:v>
                </c:pt>
                <c:pt idx="473">
                  <c:v>0.25264316224006844</c:v>
                </c:pt>
                <c:pt idx="474">
                  <c:v>0.27850482599596438</c:v>
                </c:pt>
                <c:pt idx="475">
                  <c:v>0.26341879726403139</c:v>
                </c:pt>
                <c:pt idx="476">
                  <c:v>0.27203958467997347</c:v>
                </c:pt>
                <c:pt idx="477">
                  <c:v>0.29359085472789836</c:v>
                </c:pt>
                <c:pt idx="478">
                  <c:v>0.29143600711987838</c:v>
                </c:pt>
                <c:pt idx="479">
                  <c:v>0.27634997838794439</c:v>
                </c:pt>
                <c:pt idx="480">
                  <c:v>0.26772919097200243</c:v>
                </c:pt>
                <c:pt idx="481">
                  <c:v>0.25910840355605946</c:v>
                </c:pt>
                <c:pt idx="482">
                  <c:v>0.25479800984808842</c:v>
                </c:pt>
                <c:pt idx="483">
                  <c:v>0.25264316224006844</c:v>
                </c:pt>
                <c:pt idx="484">
                  <c:v>0.27634997838794439</c:v>
                </c:pt>
                <c:pt idx="485">
                  <c:v>0.26341879726403139</c:v>
                </c:pt>
                <c:pt idx="486">
                  <c:v>0.25910840355605946</c:v>
                </c:pt>
                <c:pt idx="487">
                  <c:v>0.23109119370021247</c:v>
                </c:pt>
                <c:pt idx="488">
                  <c:v>0.25479800984808842</c:v>
                </c:pt>
                <c:pt idx="489">
                  <c:v>0.24186682872417442</c:v>
                </c:pt>
                <c:pt idx="490">
                  <c:v>0.27203958467997347</c:v>
                </c:pt>
                <c:pt idx="491">
                  <c:v>0.26772919097200243</c:v>
                </c:pt>
                <c:pt idx="492">
                  <c:v>0.26988403858002241</c:v>
                </c:pt>
                <c:pt idx="493">
                  <c:v>0.26772919097200243</c:v>
                </c:pt>
                <c:pt idx="494">
                  <c:v>0.26988403858002241</c:v>
                </c:pt>
                <c:pt idx="495">
                  <c:v>0.26341879726403139</c:v>
                </c:pt>
                <c:pt idx="496">
                  <c:v>0.27203958467997347</c:v>
                </c:pt>
                <c:pt idx="497">
                  <c:v>0.28928046101992744</c:v>
                </c:pt>
                <c:pt idx="498">
                  <c:v>0.25695285745610841</c:v>
                </c:pt>
                <c:pt idx="499">
                  <c:v>0.26772919097200243</c:v>
                </c:pt>
                <c:pt idx="500">
                  <c:v>0.25695285745610841</c:v>
                </c:pt>
                <c:pt idx="501">
                  <c:v>0.23971198111615444</c:v>
                </c:pt>
                <c:pt idx="502">
                  <c:v>0.25264316224006844</c:v>
                </c:pt>
                <c:pt idx="503">
                  <c:v>0.28928046101992744</c:v>
                </c:pt>
                <c:pt idx="504">
                  <c:v>0.28928046101992744</c:v>
                </c:pt>
                <c:pt idx="505">
                  <c:v>0.31298797565973546</c:v>
                </c:pt>
                <c:pt idx="506">
                  <c:v>0.3539356681475655</c:v>
                </c:pt>
                <c:pt idx="507">
                  <c:v>0.35824606185553531</c:v>
                </c:pt>
                <c:pt idx="508">
                  <c:v>0.33669479180761541</c:v>
                </c:pt>
                <c:pt idx="509">
                  <c:v>0.3539356681475655</c:v>
                </c:pt>
                <c:pt idx="510">
                  <c:v>0.36040160795548537</c:v>
                </c:pt>
                <c:pt idx="511">
                  <c:v>0.36902239537143544</c:v>
                </c:pt>
                <c:pt idx="512">
                  <c:v>0.35609121424751533</c:v>
                </c:pt>
                <c:pt idx="513">
                  <c:v>0.37764248429544545</c:v>
                </c:pt>
                <c:pt idx="514">
                  <c:v>0.37117724297945542</c:v>
                </c:pt>
                <c:pt idx="515">
                  <c:v>0.40134999893525547</c:v>
                </c:pt>
                <c:pt idx="516">
                  <c:v>0.41212563395921531</c:v>
                </c:pt>
                <c:pt idx="517">
                  <c:v>0.44660808513105532</c:v>
                </c:pt>
                <c:pt idx="518">
                  <c:v>0.45953926625496544</c:v>
                </c:pt>
                <c:pt idx="519">
                  <c:v>0.45738441864694546</c:v>
                </c:pt>
                <c:pt idx="520">
                  <c:v>0.44876363123100538</c:v>
                </c:pt>
                <c:pt idx="521">
                  <c:v>0.43152205639911545</c:v>
                </c:pt>
                <c:pt idx="522">
                  <c:v>0.44014284381506552</c:v>
                </c:pt>
                <c:pt idx="523">
                  <c:v>0.44660808513105532</c:v>
                </c:pt>
                <c:pt idx="524">
                  <c:v>0.4422976914230855</c:v>
                </c:pt>
                <c:pt idx="525">
                  <c:v>0.42074642137515539</c:v>
                </c:pt>
                <c:pt idx="526">
                  <c:v>0.43367760249906551</c:v>
                </c:pt>
                <c:pt idx="527">
                  <c:v>0.42721166269114541</c:v>
                </c:pt>
                <c:pt idx="528">
                  <c:v>0.40997008785926548</c:v>
                </c:pt>
                <c:pt idx="529">
                  <c:v>0.40134999893525547</c:v>
                </c:pt>
                <c:pt idx="530">
                  <c:v>0.42505681508312543</c:v>
                </c:pt>
                <c:pt idx="531">
                  <c:v>0.40781524025124549</c:v>
                </c:pt>
                <c:pt idx="532">
                  <c:v>0.35824606185553531</c:v>
                </c:pt>
                <c:pt idx="533">
                  <c:v>0.37333278907940548</c:v>
                </c:pt>
                <c:pt idx="534">
                  <c:v>0.39919445283529542</c:v>
                </c:pt>
                <c:pt idx="535">
                  <c:v>0.3927292115193054</c:v>
                </c:pt>
                <c:pt idx="536">
                  <c:v>0.38410842410336532</c:v>
                </c:pt>
                <c:pt idx="537">
                  <c:v>0.37333278907940548</c:v>
                </c:pt>
                <c:pt idx="538">
                  <c:v>0.34747042683157547</c:v>
                </c:pt>
                <c:pt idx="539">
                  <c:v>0.30867758195176342</c:v>
                </c:pt>
                <c:pt idx="540">
                  <c:v>0.30005679453582146</c:v>
                </c:pt>
                <c:pt idx="541">
                  <c:v>0.29143600711987838</c:v>
                </c:pt>
                <c:pt idx="542">
                  <c:v>0.31298797565973546</c:v>
                </c:pt>
                <c:pt idx="543">
                  <c:v>0.30436718824379239</c:v>
                </c:pt>
                <c:pt idx="544">
                  <c:v>0.28712561341190745</c:v>
                </c:pt>
                <c:pt idx="545">
                  <c:v>0.27203958467997347</c:v>
                </c:pt>
                <c:pt idx="546">
                  <c:v>0.26341879726403139</c:v>
                </c:pt>
                <c:pt idx="547">
                  <c:v>0.2483327685320974</c:v>
                </c:pt>
                <c:pt idx="548">
                  <c:v>0.2354015874081834</c:v>
                </c:pt>
                <c:pt idx="549">
                  <c:v>0.23109119370021247</c:v>
                </c:pt>
                <c:pt idx="550">
                  <c:v>0.21384961886832743</c:v>
                </c:pt>
                <c:pt idx="551">
                  <c:v>0.20953922516035539</c:v>
                </c:pt>
                <c:pt idx="552">
                  <c:v>0.20738437755233641</c:v>
                </c:pt>
                <c:pt idx="553">
                  <c:v>0.20522883145238446</c:v>
                </c:pt>
                <c:pt idx="554">
                  <c:v>0.21169477126030745</c:v>
                </c:pt>
                <c:pt idx="555">
                  <c:v>0.20091843774441343</c:v>
                </c:pt>
                <c:pt idx="556">
                  <c:v>0.19660804403644239</c:v>
                </c:pt>
                <c:pt idx="557">
                  <c:v>0.17505677398851738</c:v>
                </c:pt>
                <c:pt idx="558">
                  <c:v>0.15134995784064043</c:v>
                </c:pt>
                <c:pt idx="559">
                  <c:v>0.15134995784064043</c:v>
                </c:pt>
                <c:pt idx="560">
                  <c:v>0.16212559286460337</c:v>
                </c:pt>
                <c:pt idx="561">
                  <c:v>0.17721162159653747</c:v>
                </c:pt>
                <c:pt idx="562">
                  <c:v>0.2224704062842694</c:v>
                </c:pt>
                <c:pt idx="563">
                  <c:v>0.24186682872417442</c:v>
                </c:pt>
                <c:pt idx="564">
                  <c:v>0.25910840355605946</c:v>
                </c:pt>
                <c:pt idx="565">
                  <c:v>0.26557364487205137</c:v>
                </c:pt>
                <c:pt idx="566">
                  <c:v>0.26126325116407945</c:v>
                </c:pt>
                <c:pt idx="567">
                  <c:v>0.26126325116407945</c:v>
                </c:pt>
                <c:pt idx="568">
                  <c:v>0.29359085472789836</c:v>
                </c:pt>
                <c:pt idx="569">
                  <c:v>0.28281521970393642</c:v>
                </c:pt>
                <c:pt idx="570">
                  <c:v>0.30436718824379239</c:v>
                </c:pt>
                <c:pt idx="571">
                  <c:v>0.32807400439166845</c:v>
                </c:pt>
                <c:pt idx="572">
                  <c:v>0.29574640082785042</c:v>
                </c:pt>
                <c:pt idx="573">
                  <c:v>0.2979012484358704</c:v>
                </c:pt>
                <c:pt idx="574">
                  <c:v>0.31298797565973546</c:v>
                </c:pt>
                <c:pt idx="575">
                  <c:v>0.28712561341190745</c:v>
                </c:pt>
                <c:pt idx="576">
                  <c:v>0.2483327685320974</c:v>
                </c:pt>
                <c:pt idx="577">
                  <c:v>0.28066037209591643</c:v>
                </c:pt>
                <c:pt idx="578">
                  <c:v>0.27203958467997347</c:v>
                </c:pt>
                <c:pt idx="579">
                  <c:v>0.25695285745610841</c:v>
                </c:pt>
                <c:pt idx="580">
                  <c:v>0.26557364487205137</c:v>
                </c:pt>
                <c:pt idx="581">
                  <c:v>0.26126325116407945</c:v>
                </c:pt>
                <c:pt idx="582">
                  <c:v>0.25264316224006844</c:v>
                </c:pt>
                <c:pt idx="583">
                  <c:v>0.24186682872417442</c:v>
                </c:pt>
                <c:pt idx="584">
                  <c:v>0.24186682872417442</c:v>
                </c:pt>
                <c:pt idx="585">
                  <c:v>0.2224704062842694</c:v>
                </c:pt>
                <c:pt idx="586">
                  <c:v>0.24402237482412636</c:v>
                </c:pt>
                <c:pt idx="587">
                  <c:v>0.25695285745610841</c:v>
                </c:pt>
                <c:pt idx="588">
                  <c:v>0.27419443228799345</c:v>
                </c:pt>
                <c:pt idx="589">
                  <c:v>0.29143600711987838</c:v>
                </c:pt>
                <c:pt idx="590">
                  <c:v>0.30436718824379239</c:v>
                </c:pt>
                <c:pt idx="591">
                  <c:v>0.28928046101992744</c:v>
                </c:pt>
                <c:pt idx="592">
                  <c:v>0.25479800984808842</c:v>
                </c:pt>
                <c:pt idx="593">
                  <c:v>0.23324604130823245</c:v>
                </c:pt>
                <c:pt idx="594">
                  <c:v>0.27203958467997347</c:v>
                </c:pt>
                <c:pt idx="595">
                  <c:v>0.2849700673119564</c:v>
                </c:pt>
                <c:pt idx="596">
                  <c:v>0.30867758195176342</c:v>
                </c:pt>
                <c:pt idx="597">
                  <c:v>0.3388496394156354</c:v>
                </c:pt>
                <c:pt idx="598">
                  <c:v>0.36040160795548537</c:v>
                </c:pt>
                <c:pt idx="599">
                  <c:v>0.32591845829171739</c:v>
                </c:pt>
                <c:pt idx="600">
                  <c:v>0.34747042683157547</c:v>
                </c:pt>
                <c:pt idx="601">
                  <c:v>0.38626327171138553</c:v>
                </c:pt>
                <c:pt idx="602">
                  <c:v>0.38841881781133536</c:v>
                </c:pt>
                <c:pt idx="603">
                  <c:v>0.39703960522727544</c:v>
                </c:pt>
                <c:pt idx="604">
                  <c:v>0.3927292115193054</c:v>
                </c:pt>
                <c:pt idx="605">
                  <c:v>0.38841881781133536</c:v>
                </c:pt>
                <c:pt idx="606">
                  <c:v>0.36686684927148538</c:v>
                </c:pt>
                <c:pt idx="607">
                  <c:v>0.35178082053954551</c:v>
                </c:pt>
                <c:pt idx="608">
                  <c:v>0.36686684927148538</c:v>
                </c:pt>
                <c:pt idx="609">
                  <c:v>0.39703960522727544</c:v>
                </c:pt>
                <c:pt idx="610">
                  <c:v>0.39057366541935534</c:v>
                </c:pt>
                <c:pt idx="611">
                  <c:v>0.39057366541935534</c:v>
                </c:pt>
                <c:pt idx="612">
                  <c:v>0.40566039264322551</c:v>
                </c:pt>
                <c:pt idx="613">
                  <c:v>0.39703960522727544</c:v>
                </c:pt>
                <c:pt idx="614">
                  <c:v>0.38195287800341549</c:v>
                </c:pt>
                <c:pt idx="615">
                  <c:v>0.3647120016634654</c:v>
                </c:pt>
                <c:pt idx="616">
                  <c:v>0.36255645556350535</c:v>
                </c:pt>
                <c:pt idx="617">
                  <c:v>0.38195287800341549</c:v>
                </c:pt>
                <c:pt idx="618">
                  <c:v>0.36255645556350535</c:v>
                </c:pt>
                <c:pt idx="619">
                  <c:v>0.36255645556350535</c:v>
                </c:pt>
                <c:pt idx="620">
                  <c:v>0.36686684927148538</c:v>
                </c:pt>
                <c:pt idx="621">
                  <c:v>0.34531557922355549</c:v>
                </c:pt>
                <c:pt idx="622">
                  <c:v>0.34531557922355549</c:v>
                </c:pt>
                <c:pt idx="623">
                  <c:v>0.37117724297945542</c:v>
                </c:pt>
                <c:pt idx="624">
                  <c:v>0.36902239537143544</c:v>
                </c:pt>
                <c:pt idx="625">
                  <c:v>0.39057366541935534</c:v>
                </c:pt>
                <c:pt idx="626">
                  <c:v>0.40781524025124549</c:v>
                </c:pt>
                <c:pt idx="627">
                  <c:v>0.39919445283529542</c:v>
                </c:pt>
                <c:pt idx="628">
                  <c:v>0.37117724297945542</c:v>
                </c:pt>
                <c:pt idx="629">
                  <c:v>0.37548763668742546</c:v>
                </c:pt>
                <c:pt idx="630">
                  <c:v>0.37548763668742546</c:v>
                </c:pt>
                <c:pt idx="631">
                  <c:v>0.40134999893525547</c:v>
                </c:pt>
                <c:pt idx="632">
                  <c:v>0.41212563395921531</c:v>
                </c:pt>
                <c:pt idx="633">
                  <c:v>0.42290126898317537</c:v>
                </c:pt>
                <c:pt idx="634">
                  <c:v>0.40134999893525547</c:v>
                </c:pt>
                <c:pt idx="635">
                  <c:v>0.40134999893525547</c:v>
                </c:pt>
                <c:pt idx="636">
                  <c:v>0.38841881781133536</c:v>
                </c:pt>
                <c:pt idx="637">
                  <c:v>0.36255645556350535</c:v>
                </c:pt>
                <c:pt idx="638">
                  <c:v>0.32807400439166845</c:v>
                </c:pt>
                <c:pt idx="639">
                  <c:v>0.36040160795548537</c:v>
                </c:pt>
                <c:pt idx="640">
                  <c:v>0.37117724297945542</c:v>
                </c:pt>
                <c:pt idx="641">
                  <c:v>0.36040160795548537</c:v>
                </c:pt>
                <c:pt idx="642">
                  <c:v>0.37333278907940548</c:v>
                </c:pt>
                <c:pt idx="643">
                  <c:v>0.42721166269114541</c:v>
                </c:pt>
                <c:pt idx="644">
                  <c:v>0.39919445283529542</c:v>
                </c:pt>
                <c:pt idx="645">
                  <c:v>0.35609121424751533</c:v>
                </c:pt>
                <c:pt idx="646">
                  <c:v>0.33453924570766536</c:v>
                </c:pt>
                <c:pt idx="647">
                  <c:v>0.3388496394156354</c:v>
                </c:pt>
                <c:pt idx="648">
                  <c:v>0.30005679453582146</c:v>
                </c:pt>
                <c:pt idx="649">
                  <c:v>0.31729767087577543</c:v>
                </c:pt>
                <c:pt idx="650">
                  <c:v>0.34531557922355549</c:v>
                </c:pt>
                <c:pt idx="651">
                  <c:v>0.38626327171138553</c:v>
                </c:pt>
                <c:pt idx="652">
                  <c:v>0.36686684927148538</c:v>
                </c:pt>
                <c:pt idx="653">
                  <c:v>0.36255645556350535</c:v>
                </c:pt>
                <c:pt idx="654">
                  <c:v>0.34962527443959546</c:v>
                </c:pt>
                <c:pt idx="655">
                  <c:v>0.34316003312360543</c:v>
                </c:pt>
                <c:pt idx="656">
                  <c:v>0.32807400439166845</c:v>
                </c:pt>
                <c:pt idx="657">
                  <c:v>0.31083242955978341</c:v>
                </c:pt>
                <c:pt idx="658">
                  <c:v>0.3388496394156354</c:v>
                </c:pt>
                <c:pt idx="659">
                  <c:v>0.32591845829171739</c:v>
                </c:pt>
                <c:pt idx="660">
                  <c:v>0.30221164214384144</c:v>
                </c:pt>
                <c:pt idx="661">
                  <c:v>0.29574640082785042</c:v>
                </c:pt>
                <c:pt idx="662">
                  <c:v>0.33022885199968843</c:v>
                </c:pt>
                <c:pt idx="663">
                  <c:v>0.30436718824379239</c:v>
                </c:pt>
                <c:pt idx="664">
                  <c:v>0.31729767087577543</c:v>
                </c:pt>
                <c:pt idx="665">
                  <c:v>0.33453924570766536</c:v>
                </c:pt>
                <c:pt idx="666">
                  <c:v>0.33022885199968843</c:v>
                </c:pt>
                <c:pt idx="667">
                  <c:v>0.2979012484358704</c:v>
                </c:pt>
                <c:pt idx="668">
                  <c:v>0.29574640082785042</c:v>
                </c:pt>
                <c:pt idx="669">
                  <c:v>0.28928046101992744</c:v>
                </c:pt>
                <c:pt idx="670">
                  <c:v>0.26988403858002241</c:v>
                </c:pt>
                <c:pt idx="671">
                  <c:v>0.25695285745610841</c:v>
                </c:pt>
                <c:pt idx="672">
                  <c:v>0.26772919097200243</c:v>
                </c:pt>
                <c:pt idx="673">
                  <c:v>0.25910840355605946</c:v>
                </c:pt>
                <c:pt idx="674">
                  <c:v>0.25048761614011739</c:v>
                </c:pt>
                <c:pt idx="675">
                  <c:v>0.25479800984808842</c:v>
                </c:pt>
                <c:pt idx="676">
                  <c:v>0.2483327685320974</c:v>
                </c:pt>
                <c:pt idx="677">
                  <c:v>0.24617722243214646</c:v>
                </c:pt>
                <c:pt idx="678">
                  <c:v>0.25695285745610841</c:v>
                </c:pt>
                <c:pt idx="679">
                  <c:v>0.25264316224006844</c:v>
                </c:pt>
                <c:pt idx="680">
                  <c:v>0.23109119370021247</c:v>
                </c:pt>
                <c:pt idx="681">
                  <c:v>0.2354015874081834</c:v>
                </c:pt>
                <c:pt idx="682">
                  <c:v>0.19660804403644239</c:v>
                </c:pt>
                <c:pt idx="683">
                  <c:v>0.20522883145238446</c:v>
                </c:pt>
                <c:pt idx="684">
                  <c:v>0.20307398384436437</c:v>
                </c:pt>
                <c:pt idx="685">
                  <c:v>0.20091843774441343</c:v>
                </c:pt>
                <c:pt idx="686">
                  <c:v>0.20091843774441343</c:v>
                </c:pt>
                <c:pt idx="687">
                  <c:v>0.2354015874081834</c:v>
                </c:pt>
                <c:pt idx="688">
                  <c:v>0.22031555867624941</c:v>
                </c:pt>
                <c:pt idx="689">
                  <c:v>0.23109119370021247</c:v>
                </c:pt>
                <c:pt idx="690">
                  <c:v>0.26126325116407945</c:v>
                </c:pt>
                <c:pt idx="691">
                  <c:v>0.25695285745610841</c:v>
                </c:pt>
                <c:pt idx="692">
                  <c:v>0.26557364487205137</c:v>
                </c:pt>
                <c:pt idx="693">
                  <c:v>0.27634997838794439</c:v>
                </c:pt>
                <c:pt idx="694">
                  <c:v>0.27203958467997347</c:v>
                </c:pt>
                <c:pt idx="695">
                  <c:v>0.27634997838794439</c:v>
                </c:pt>
                <c:pt idx="696">
                  <c:v>0.26772919097200243</c:v>
                </c:pt>
                <c:pt idx="697">
                  <c:v>0.26988403858002241</c:v>
                </c:pt>
                <c:pt idx="698">
                  <c:v>0.27850482599596438</c:v>
                </c:pt>
                <c:pt idx="699">
                  <c:v>0.26341879726403139</c:v>
                </c:pt>
                <c:pt idx="700">
                  <c:v>0.23971198111615444</c:v>
                </c:pt>
                <c:pt idx="701">
                  <c:v>0.27419443228799345</c:v>
                </c:pt>
                <c:pt idx="702">
                  <c:v>0.26772919097200243</c:v>
                </c:pt>
                <c:pt idx="703">
                  <c:v>0.28281521970393642</c:v>
                </c:pt>
                <c:pt idx="704">
                  <c:v>0.31083242955978341</c:v>
                </c:pt>
                <c:pt idx="705">
                  <c:v>0.36686684927148538</c:v>
                </c:pt>
                <c:pt idx="706">
                  <c:v>0.38195287800341549</c:v>
                </c:pt>
                <c:pt idx="707">
                  <c:v>0.40566039264322551</c:v>
                </c:pt>
                <c:pt idx="708">
                  <c:v>0.39703960522727544</c:v>
                </c:pt>
                <c:pt idx="709">
                  <c:v>0.41212563395921531</c:v>
                </c:pt>
                <c:pt idx="710">
                  <c:v>0.34316003312360543</c:v>
                </c:pt>
                <c:pt idx="711">
                  <c:v>0.34747042683157547</c:v>
                </c:pt>
                <c:pt idx="712">
                  <c:v>0.34316003312360543</c:v>
                </c:pt>
                <c:pt idx="713">
                  <c:v>0.33453924570766536</c:v>
                </c:pt>
                <c:pt idx="714">
                  <c:v>0.3388496394156354</c:v>
                </c:pt>
                <c:pt idx="715">
                  <c:v>0.37333278907940548</c:v>
                </c:pt>
                <c:pt idx="716">
                  <c:v>0.34100518551558545</c:v>
                </c:pt>
                <c:pt idx="717">
                  <c:v>0.32591845829171739</c:v>
                </c:pt>
                <c:pt idx="718">
                  <c:v>0.34100518551558545</c:v>
                </c:pt>
                <c:pt idx="719">
                  <c:v>0.32807400439166845</c:v>
                </c:pt>
                <c:pt idx="720">
                  <c:v>0.3539356681475655</c:v>
                </c:pt>
                <c:pt idx="721">
                  <c:v>0.37548763668742546</c:v>
                </c:pt>
                <c:pt idx="722">
                  <c:v>0.39057366541935534</c:v>
                </c:pt>
                <c:pt idx="723">
                  <c:v>0.39488405912732538</c:v>
                </c:pt>
                <c:pt idx="724">
                  <c:v>0.42290126898317537</c:v>
                </c:pt>
                <c:pt idx="725">
                  <c:v>0.40134999893525547</c:v>
                </c:pt>
                <c:pt idx="726">
                  <c:v>0.40781524025124549</c:v>
                </c:pt>
                <c:pt idx="727">
                  <c:v>0.39488405912732538</c:v>
                </c:pt>
                <c:pt idx="728">
                  <c:v>0.36255645556350535</c:v>
                </c:pt>
                <c:pt idx="729">
                  <c:v>0.34747042683157547</c:v>
                </c:pt>
                <c:pt idx="730">
                  <c:v>0.3539356681475655</c:v>
                </c:pt>
                <c:pt idx="731">
                  <c:v>0.34962527443959546</c:v>
                </c:pt>
                <c:pt idx="732">
                  <c:v>0.36040160795548537</c:v>
                </c:pt>
                <c:pt idx="733">
                  <c:v>0.38410842410336532</c:v>
                </c:pt>
                <c:pt idx="734">
                  <c:v>0.37117724297945542</c:v>
                </c:pt>
                <c:pt idx="735">
                  <c:v>0.38195287800341549</c:v>
                </c:pt>
                <c:pt idx="736">
                  <c:v>0.39488405912732538</c:v>
                </c:pt>
                <c:pt idx="737">
                  <c:v>0.39057366541935534</c:v>
                </c:pt>
                <c:pt idx="738">
                  <c:v>0.3927292115193054</c:v>
                </c:pt>
                <c:pt idx="739">
                  <c:v>0.40350484654327545</c:v>
                </c:pt>
                <c:pt idx="740">
                  <c:v>0.38841881781133536</c:v>
                </c:pt>
                <c:pt idx="741">
                  <c:v>0.3647120016634654</c:v>
                </c:pt>
                <c:pt idx="742">
                  <c:v>0.3647120016634654</c:v>
                </c:pt>
                <c:pt idx="743">
                  <c:v>0.33669479180761541</c:v>
                </c:pt>
                <c:pt idx="744">
                  <c:v>0.33669479180761541</c:v>
                </c:pt>
                <c:pt idx="745">
                  <c:v>0.34316003312360543</c:v>
                </c:pt>
                <c:pt idx="746">
                  <c:v>0.32376361068369741</c:v>
                </c:pt>
                <c:pt idx="747">
                  <c:v>0.28928046101992744</c:v>
                </c:pt>
                <c:pt idx="748">
                  <c:v>0.32376361068369741</c:v>
                </c:pt>
                <c:pt idx="749">
                  <c:v>0.30867758195176342</c:v>
                </c:pt>
                <c:pt idx="750">
                  <c:v>0.29143600711987838</c:v>
                </c:pt>
                <c:pt idx="751">
                  <c:v>0.29574640082785042</c:v>
                </c:pt>
                <c:pt idx="752">
                  <c:v>0.31083242955978341</c:v>
                </c:pt>
                <c:pt idx="753">
                  <c:v>0.31945321697572637</c:v>
                </c:pt>
                <c:pt idx="754">
                  <c:v>0.31514282326775545</c:v>
                </c:pt>
                <c:pt idx="755">
                  <c:v>0.2979012484358704</c:v>
                </c:pt>
                <c:pt idx="756">
                  <c:v>0.29574640082785042</c:v>
                </c:pt>
                <c:pt idx="757">
                  <c:v>0.28281521970393642</c:v>
                </c:pt>
                <c:pt idx="758">
                  <c:v>0.27419443228799345</c:v>
                </c:pt>
                <c:pt idx="759">
                  <c:v>0.30005679453582146</c:v>
                </c:pt>
                <c:pt idx="760">
                  <c:v>0.2979012484358704</c:v>
                </c:pt>
                <c:pt idx="761">
                  <c:v>0.31514282326775545</c:v>
                </c:pt>
                <c:pt idx="762">
                  <c:v>0.34316003312360543</c:v>
                </c:pt>
                <c:pt idx="763">
                  <c:v>0.3539356681475655</c:v>
                </c:pt>
                <c:pt idx="764">
                  <c:v>0.3647120016634654</c:v>
                </c:pt>
                <c:pt idx="765">
                  <c:v>0.41428048156723551</c:v>
                </c:pt>
                <c:pt idx="766">
                  <c:v>0.45738441864694546</c:v>
                </c:pt>
                <c:pt idx="767">
                  <c:v>0.48755647611081543</c:v>
                </c:pt>
                <c:pt idx="768">
                  <c:v>0.49402241591873552</c:v>
                </c:pt>
                <c:pt idx="769">
                  <c:v>0.49186686981878547</c:v>
                </c:pt>
                <c:pt idx="770">
                  <c:v>0.49186686981878547</c:v>
                </c:pt>
                <c:pt idx="771">
                  <c:v>0.46384965996293548</c:v>
                </c:pt>
                <c:pt idx="772">
                  <c:v>0.4703149012789255</c:v>
                </c:pt>
                <c:pt idx="773">
                  <c:v>0.4703149012789255</c:v>
                </c:pt>
                <c:pt idx="774">
                  <c:v>0.45953926625496544</c:v>
                </c:pt>
                <c:pt idx="775">
                  <c:v>0.4616948123549155</c:v>
                </c:pt>
                <c:pt idx="776">
                  <c:v>0.45738441864694546</c:v>
                </c:pt>
                <c:pt idx="777">
                  <c:v>0.46600520606288531</c:v>
                </c:pt>
                <c:pt idx="778">
                  <c:v>0.46384965996293548</c:v>
                </c:pt>
                <c:pt idx="779">
                  <c:v>0.48324608240284539</c:v>
                </c:pt>
                <c:pt idx="780">
                  <c:v>0.50479805094269536</c:v>
                </c:pt>
                <c:pt idx="781">
                  <c:v>0.51557368596666542</c:v>
                </c:pt>
                <c:pt idx="782">
                  <c:v>0.50264250484274553</c:v>
                </c:pt>
                <c:pt idx="783">
                  <c:v>0.5091084446506654</c:v>
                </c:pt>
                <c:pt idx="784">
                  <c:v>0.50048765723472532</c:v>
                </c:pt>
                <c:pt idx="785">
                  <c:v>0.46384965996293548</c:v>
                </c:pt>
                <c:pt idx="786">
                  <c:v>0.47893568869487535</c:v>
                </c:pt>
                <c:pt idx="787">
                  <c:v>0.48540162850279545</c:v>
                </c:pt>
                <c:pt idx="788">
                  <c:v>0.48324608240284539</c:v>
                </c:pt>
                <c:pt idx="789">
                  <c:v>0.46600520606288531</c:v>
                </c:pt>
                <c:pt idx="790">
                  <c:v>0.49617726352675551</c:v>
                </c:pt>
                <c:pt idx="791">
                  <c:v>0.47462529498689532</c:v>
                </c:pt>
                <c:pt idx="792">
                  <c:v>0.4422976914230855</c:v>
                </c:pt>
                <c:pt idx="793">
                  <c:v>0.42290126898317537</c:v>
                </c:pt>
                <c:pt idx="794">
                  <c:v>0.44876363123100538</c:v>
                </c:pt>
                <c:pt idx="795">
                  <c:v>0.42290126898317537</c:v>
                </c:pt>
                <c:pt idx="796">
                  <c:v>0.41428048156723551</c:v>
                </c:pt>
                <c:pt idx="797">
                  <c:v>0.44660808513105532</c:v>
                </c:pt>
                <c:pt idx="798">
                  <c:v>0.45091847883902536</c:v>
                </c:pt>
                <c:pt idx="799">
                  <c:v>0.44014284381506552</c:v>
                </c:pt>
                <c:pt idx="800">
                  <c:v>0.44876363123100538</c:v>
                </c:pt>
                <c:pt idx="801">
                  <c:v>0.4703149012789255</c:v>
                </c:pt>
                <c:pt idx="802">
                  <c:v>0.4552288725469954</c:v>
                </c:pt>
                <c:pt idx="803">
                  <c:v>0.43367760249906551</c:v>
                </c:pt>
                <c:pt idx="804">
                  <c:v>0.43798799620704532</c:v>
                </c:pt>
                <c:pt idx="805">
                  <c:v>0.43152205639911545</c:v>
                </c:pt>
                <c:pt idx="806">
                  <c:v>0.43152205639911545</c:v>
                </c:pt>
                <c:pt idx="807">
                  <c:v>0.42074642137515539</c:v>
                </c:pt>
                <c:pt idx="808">
                  <c:v>0.42290126898317537</c:v>
                </c:pt>
                <c:pt idx="809">
                  <c:v>0.40997008785926548</c:v>
                </c:pt>
                <c:pt idx="810">
                  <c:v>0.41428048156723551</c:v>
                </c:pt>
                <c:pt idx="811">
                  <c:v>0.37117724297945542</c:v>
                </c:pt>
                <c:pt idx="812">
                  <c:v>0.36902239537143544</c:v>
                </c:pt>
                <c:pt idx="813">
                  <c:v>0.38410842410336532</c:v>
                </c:pt>
                <c:pt idx="814">
                  <c:v>0.38626327171138553</c:v>
                </c:pt>
                <c:pt idx="815">
                  <c:v>0.39057366541935534</c:v>
                </c:pt>
                <c:pt idx="816">
                  <c:v>0.42936720879109547</c:v>
                </c:pt>
                <c:pt idx="817">
                  <c:v>0.43798799620704532</c:v>
                </c:pt>
                <c:pt idx="818">
                  <c:v>0.41428048156723551</c:v>
                </c:pt>
                <c:pt idx="819">
                  <c:v>0.41212563395921531</c:v>
                </c:pt>
                <c:pt idx="820">
                  <c:v>0.40134999893525547</c:v>
                </c:pt>
                <c:pt idx="821">
                  <c:v>0.38626327171138553</c:v>
                </c:pt>
                <c:pt idx="822">
                  <c:v>0.39057366541935534</c:v>
                </c:pt>
                <c:pt idx="823">
                  <c:v>0.40566039264322551</c:v>
                </c:pt>
                <c:pt idx="824">
                  <c:v>0.41428048156723551</c:v>
                </c:pt>
                <c:pt idx="825">
                  <c:v>0.40350484654327545</c:v>
                </c:pt>
                <c:pt idx="826">
                  <c:v>0.39488405912732538</c:v>
                </c:pt>
                <c:pt idx="827">
                  <c:v>0.37548763668742546</c:v>
                </c:pt>
                <c:pt idx="828">
                  <c:v>0.36040160795548537</c:v>
                </c:pt>
                <c:pt idx="829">
                  <c:v>0.36686684927148538</c:v>
                </c:pt>
                <c:pt idx="830">
                  <c:v>0.3647120016634654</c:v>
                </c:pt>
                <c:pt idx="831">
                  <c:v>0.38195287800341549</c:v>
                </c:pt>
                <c:pt idx="832">
                  <c:v>0.38410842410336532</c:v>
                </c:pt>
                <c:pt idx="833">
                  <c:v>0.41212563395921531</c:v>
                </c:pt>
                <c:pt idx="834">
                  <c:v>0.41643602766718535</c:v>
                </c:pt>
                <c:pt idx="835">
                  <c:v>0.42074642137515539</c:v>
                </c:pt>
                <c:pt idx="836">
                  <c:v>0.43367760249906551</c:v>
                </c:pt>
                <c:pt idx="837">
                  <c:v>0.44660808513105532</c:v>
                </c:pt>
                <c:pt idx="838">
                  <c:v>0.44014284381506552</c:v>
                </c:pt>
                <c:pt idx="839">
                  <c:v>0.44014284381506552</c:v>
                </c:pt>
                <c:pt idx="840">
                  <c:v>0.46600520606288531</c:v>
                </c:pt>
                <c:pt idx="841">
                  <c:v>0.44660808513105532</c:v>
                </c:pt>
                <c:pt idx="842">
                  <c:v>0.45738441864694546</c:v>
                </c:pt>
                <c:pt idx="843">
                  <c:v>0.46600520606288531</c:v>
                </c:pt>
                <c:pt idx="844">
                  <c:v>0.44660808513105532</c:v>
                </c:pt>
                <c:pt idx="845">
                  <c:v>0.42936720879109547</c:v>
                </c:pt>
                <c:pt idx="846">
                  <c:v>0.44660808513105532</c:v>
                </c:pt>
                <c:pt idx="847">
                  <c:v>0.45091847883902536</c:v>
                </c:pt>
                <c:pt idx="848">
                  <c:v>0.46816005367090552</c:v>
                </c:pt>
                <c:pt idx="849">
                  <c:v>0.4552288725469954</c:v>
                </c:pt>
                <c:pt idx="850">
                  <c:v>0.46600520606288531</c:v>
                </c:pt>
                <c:pt idx="851">
                  <c:v>0.48971202221076549</c:v>
                </c:pt>
                <c:pt idx="852">
                  <c:v>0.48755647611081543</c:v>
                </c:pt>
                <c:pt idx="853">
                  <c:v>0.48755647611081543</c:v>
                </c:pt>
                <c:pt idx="854">
                  <c:v>0.49402241591873552</c:v>
                </c:pt>
                <c:pt idx="855">
                  <c:v>0.48971202221076549</c:v>
                </c:pt>
                <c:pt idx="856">
                  <c:v>0.48109123479482541</c:v>
                </c:pt>
                <c:pt idx="857">
                  <c:v>0.50048765723472532</c:v>
                </c:pt>
                <c:pt idx="858">
                  <c:v>0.49186686981878547</c:v>
                </c:pt>
                <c:pt idx="859">
                  <c:v>0.53497010840656534</c:v>
                </c:pt>
                <c:pt idx="860">
                  <c:v>0.55652207694642553</c:v>
                </c:pt>
                <c:pt idx="861">
                  <c:v>0.56729771197038537</c:v>
                </c:pt>
                <c:pt idx="862">
                  <c:v>0.55652207694642553</c:v>
                </c:pt>
                <c:pt idx="863">
                  <c:v>0.58669483290222535</c:v>
                </c:pt>
                <c:pt idx="864">
                  <c:v>0.56729771197038537</c:v>
                </c:pt>
                <c:pt idx="865">
                  <c:v>0.5780740454862755</c:v>
                </c:pt>
                <c:pt idx="866">
                  <c:v>0.56514286436236538</c:v>
                </c:pt>
                <c:pt idx="867">
                  <c:v>0.58669483290222535</c:v>
                </c:pt>
                <c:pt idx="868">
                  <c:v>0.59962531553420539</c:v>
                </c:pt>
                <c:pt idx="869">
                  <c:v>0.63626331280599546</c:v>
                </c:pt>
                <c:pt idx="870">
                  <c:v>0.62764252539005538</c:v>
                </c:pt>
                <c:pt idx="871">
                  <c:v>0.66643606876179551</c:v>
                </c:pt>
                <c:pt idx="872">
                  <c:v>0.66859091636981549</c:v>
                </c:pt>
                <c:pt idx="873">
                  <c:v>0.6535048876378754</c:v>
                </c:pt>
                <c:pt idx="874">
                  <c:v>0.65781528134585543</c:v>
                </c:pt>
                <c:pt idx="875">
                  <c:v>0.68152209749372539</c:v>
                </c:pt>
                <c:pt idx="876">
                  <c:v>0.6793672498857054</c:v>
                </c:pt>
                <c:pt idx="877">
                  <c:v>0.70738445974155539</c:v>
                </c:pt>
                <c:pt idx="878">
                  <c:v>0.71816009476551546</c:v>
                </c:pt>
                <c:pt idx="879">
                  <c:v>0.70738445974155539</c:v>
                </c:pt>
                <c:pt idx="880">
                  <c:v>0.68798733880971541</c:v>
                </c:pt>
                <c:pt idx="881">
                  <c:v>0.69876367232561531</c:v>
                </c:pt>
                <c:pt idx="882">
                  <c:v>0.68798733880971541</c:v>
                </c:pt>
                <c:pt idx="883">
                  <c:v>0.70091851993363552</c:v>
                </c:pt>
                <c:pt idx="884">
                  <c:v>0.72031494237353544</c:v>
                </c:pt>
                <c:pt idx="885">
                  <c:v>0.73971206330537542</c:v>
                </c:pt>
                <c:pt idx="886">
                  <c:v>0.68798733880971541</c:v>
                </c:pt>
                <c:pt idx="887">
                  <c:v>0.70953930734957538</c:v>
                </c:pt>
                <c:pt idx="888">
                  <c:v>0.72893572978947552</c:v>
                </c:pt>
                <c:pt idx="889">
                  <c:v>0.74186691091339541</c:v>
                </c:pt>
                <c:pt idx="890">
                  <c:v>0.73971206330537542</c:v>
                </c:pt>
                <c:pt idx="891">
                  <c:v>0.77203966686919545</c:v>
                </c:pt>
                <c:pt idx="892">
                  <c:v>0.74402245701334546</c:v>
                </c:pt>
                <c:pt idx="893">
                  <c:v>0.70522891364160534</c:v>
                </c:pt>
                <c:pt idx="894">
                  <c:v>0.68367764359367544</c:v>
                </c:pt>
                <c:pt idx="895">
                  <c:v>0.69014288490966547</c:v>
                </c:pt>
                <c:pt idx="896">
                  <c:v>0.71169485344952543</c:v>
                </c:pt>
                <c:pt idx="897">
                  <c:v>0.73755651720542537</c:v>
                </c:pt>
                <c:pt idx="898">
                  <c:v>0.74833215222938543</c:v>
                </c:pt>
                <c:pt idx="899">
                  <c:v>0.75048769832933548</c:v>
                </c:pt>
                <c:pt idx="900">
                  <c:v>0.75264254593735547</c:v>
                </c:pt>
                <c:pt idx="901">
                  <c:v>0.79143608930909537</c:v>
                </c:pt>
                <c:pt idx="902">
                  <c:v>0.85393575033678537</c:v>
                </c:pt>
                <c:pt idx="903">
                  <c:v>0.89488414131654548</c:v>
                </c:pt>
                <c:pt idx="904">
                  <c:v>0.90997017004847536</c:v>
                </c:pt>
                <c:pt idx="905">
                  <c:v>0.90565977634050532</c:v>
                </c:pt>
                <c:pt idx="906">
                  <c:v>0.88195296019263536</c:v>
                </c:pt>
                <c:pt idx="907">
                  <c:v>0.78281530189315551</c:v>
                </c:pt>
                <c:pt idx="908">
                  <c:v>0.74833215222938543</c:v>
                </c:pt>
                <c:pt idx="909">
                  <c:v>0.74617730462136544</c:v>
                </c:pt>
                <c:pt idx="910">
                  <c:v>0.76988412076924539</c:v>
                </c:pt>
                <c:pt idx="911">
                  <c:v>0.76557372706126536</c:v>
                </c:pt>
                <c:pt idx="912">
                  <c:v>0.79359093691711535</c:v>
                </c:pt>
                <c:pt idx="913">
                  <c:v>0.76988412076924539</c:v>
                </c:pt>
                <c:pt idx="914">
                  <c:v>0.76988412076924539</c:v>
                </c:pt>
                <c:pt idx="915">
                  <c:v>0.78712569560112533</c:v>
                </c:pt>
                <c:pt idx="916">
                  <c:v>0.77419451447721543</c:v>
                </c:pt>
                <c:pt idx="917">
                  <c:v>0.76557372706126536</c:v>
                </c:pt>
                <c:pt idx="918">
                  <c:v>0.77850490818518547</c:v>
                </c:pt>
                <c:pt idx="919">
                  <c:v>0.76772927316122541</c:v>
                </c:pt>
                <c:pt idx="920">
                  <c:v>0.72031494237353544</c:v>
                </c:pt>
                <c:pt idx="921">
                  <c:v>0.69876367232561531</c:v>
                </c:pt>
                <c:pt idx="922">
                  <c:v>0.6535048876378754</c:v>
                </c:pt>
                <c:pt idx="923">
                  <c:v>0.67074646246976533</c:v>
                </c:pt>
                <c:pt idx="924">
                  <c:v>0.69229773251768545</c:v>
                </c:pt>
                <c:pt idx="925">
                  <c:v>0.69660812622566548</c:v>
                </c:pt>
                <c:pt idx="926">
                  <c:v>0.73109127588943534</c:v>
                </c:pt>
                <c:pt idx="927">
                  <c:v>0.77419451447721543</c:v>
                </c:pt>
                <c:pt idx="928">
                  <c:v>0.79790133062508539</c:v>
                </c:pt>
                <c:pt idx="929">
                  <c:v>0.79359093691711535</c:v>
                </c:pt>
                <c:pt idx="930">
                  <c:v>0.81945329916494536</c:v>
                </c:pt>
                <c:pt idx="931">
                  <c:v>0.82160814677296534</c:v>
                </c:pt>
                <c:pt idx="932">
                  <c:v>0.82807408658088544</c:v>
                </c:pt>
                <c:pt idx="933">
                  <c:v>0.81729775306499552</c:v>
                </c:pt>
                <c:pt idx="934">
                  <c:v>0.80652211804103546</c:v>
                </c:pt>
                <c:pt idx="935">
                  <c:v>0.81514290545697532</c:v>
                </c:pt>
                <c:pt idx="936">
                  <c:v>0.82160814677296534</c:v>
                </c:pt>
                <c:pt idx="937">
                  <c:v>0.81729775306499552</c:v>
                </c:pt>
                <c:pt idx="938">
                  <c:v>0.8108325117490055</c:v>
                </c:pt>
                <c:pt idx="939">
                  <c:v>0.82160814677296534</c:v>
                </c:pt>
                <c:pt idx="940">
                  <c:v>0.79574648301706541</c:v>
                </c:pt>
                <c:pt idx="941">
                  <c:v>0.78712569560112533</c:v>
                </c:pt>
                <c:pt idx="942">
                  <c:v>0.7849701495011755</c:v>
                </c:pt>
                <c:pt idx="943">
                  <c:v>0.75695293964532551</c:v>
                </c:pt>
                <c:pt idx="944">
                  <c:v>0.74617730462136544</c:v>
                </c:pt>
                <c:pt idx="945">
                  <c:v>0.76772927316122541</c:v>
                </c:pt>
                <c:pt idx="946">
                  <c:v>0.75695293964532551</c:v>
                </c:pt>
                <c:pt idx="947">
                  <c:v>0.73755651720542537</c:v>
                </c:pt>
                <c:pt idx="948">
                  <c:v>0.73324612349745533</c:v>
                </c:pt>
                <c:pt idx="949">
                  <c:v>0.71384970105754542</c:v>
                </c:pt>
                <c:pt idx="950">
                  <c:v>0.68152209749372539</c:v>
                </c:pt>
                <c:pt idx="951">
                  <c:v>0.65135004002985541</c:v>
                </c:pt>
                <c:pt idx="952">
                  <c:v>0.63195291909802542</c:v>
                </c:pt>
                <c:pt idx="953">
                  <c:v>0.65997012895387541</c:v>
                </c:pt>
                <c:pt idx="954">
                  <c:v>0.64488410022193532</c:v>
                </c:pt>
                <c:pt idx="955">
                  <c:v>0.62979807149000544</c:v>
                </c:pt>
                <c:pt idx="956">
                  <c:v>0.64272925261391534</c:v>
                </c:pt>
                <c:pt idx="957">
                  <c:v>0.65997012895387541</c:v>
                </c:pt>
                <c:pt idx="958">
                  <c:v>0.61255649665811551</c:v>
                </c:pt>
                <c:pt idx="959">
                  <c:v>0.63410846519797548</c:v>
                </c:pt>
                <c:pt idx="960">
                  <c:v>0.65135004002985541</c:v>
                </c:pt>
                <c:pt idx="961">
                  <c:v>0.62764252539005538</c:v>
                </c:pt>
                <c:pt idx="962">
                  <c:v>0.62979807149000544</c:v>
                </c:pt>
                <c:pt idx="963">
                  <c:v>0.63841885890594552</c:v>
                </c:pt>
                <c:pt idx="964">
                  <c:v>0.62333283017401542</c:v>
                </c:pt>
                <c:pt idx="965">
                  <c:v>0.61040164905009553</c:v>
                </c:pt>
                <c:pt idx="966">
                  <c:v>0.64272925261391534</c:v>
                </c:pt>
                <c:pt idx="967">
                  <c:v>0.65135004002985541</c:v>
                </c:pt>
                <c:pt idx="968">
                  <c:v>0.66643606876179551</c:v>
                </c:pt>
                <c:pt idx="969">
                  <c:v>0.67505685617773536</c:v>
                </c:pt>
                <c:pt idx="970">
                  <c:v>0.68798733880971541</c:v>
                </c:pt>
                <c:pt idx="971">
                  <c:v>0.68152209749372539</c:v>
                </c:pt>
                <c:pt idx="972">
                  <c:v>0.66643606876179551</c:v>
                </c:pt>
                <c:pt idx="973">
                  <c:v>0.67505685617773536</c:v>
                </c:pt>
                <c:pt idx="974">
                  <c:v>0.6793672498857054</c:v>
                </c:pt>
                <c:pt idx="975">
                  <c:v>0.66859091636981549</c:v>
                </c:pt>
                <c:pt idx="976">
                  <c:v>0.68367764359367544</c:v>
                </c:pt>
                <c:pt idx="977">
                  <c:v>0.69660812622566548</c:v>
                </c:pt>
                <c:pt idx="978">
                  <c:v>0.71384970105754542</c:v>
                </c:pt>
                <c:pt idx="979">
                  <c:v>0.73109127588943534</c:v>
                </c:pt>
                <c:pt idx="980">
                  <c:v>0.75479809203730552</c:v>
                </c:pt>
                <c:pt idx="981">
                  <c:v>0.75910848574527534</c:v>
                </c:pt>
                <c:pt idx="982">
                  <c:v>0.7849701495011755</c:v>
                </c:pt>
                <c:pt idx="983">
                  <c:v>0.81298735935702549</c:v>
                </c:pt>
                <c:pt idx="984">
                  <c:v>0.80652211804103546</c:v>
                </c:pt>
                <c:pt idx="985">
                  <c:v>0.83022893418890542</c:v>
                </c:pt>
                <c:pt idx="986">
                  <c:v>0.85609129643673543</c:v>
                </c:pt>
                <c:pt idx="987">
                  <c:v>0.87548771887664534</c:v>
                </c:pt>
                <c:pt idx="988">
                  <c:v>0.86255653775272545</c:v>
                </c:pt>
                <c:pt idx="989">
                  <c:v>0.92505689727234552</c:v>
                </c:pt>
                <c:pt idx="990">
                  <c:v>0.94660816732026543</c:v>
                </c:pt>
                <c:pt idx="991">
                  <c:v>0.95953934844418531</c:v>
                </c:pt>
                <c:pt idx="992">
                  <c:v>0.98971210439998536</c:v>
                </c:pt>
                <c:pt idx="993">
                  <c:v>1.0155737681558756</c:v>
                </c:pt>
                <c:pt idx="994">
                  <c:v>0.99402179961602533</c:v>
                </c:pt>
                <c:pt idx="995">
                  <c:v>1.0306597968878153</c:v>
                </c:pt>
                <c:pt idx="996">
                  <c:v>1.0543673115276153</c:v>
                </c:pt>
                <c:pt idx="997">
                  <c:v>1.0802289752835152</c:v>
                </c:pt>
                <c:pt idx="998">
                  <c:v>1.0974705501154056</c:v>
                </c:pt>
                <c:pt idx="999">
                  <c:v>1.1621257572430355</c:v>
                </c:pt>
                <c:pt idx="1000">
                  <c:v>1.1405737887031853</c:v>
                </c:pt>
                <c:pt idx="1001">
                  <c:v>1.1793666335829953</c:v>
                </c:pt>
                <c:pt idx="1002">
                  <c:v>1.1858325733909156</c:v>
                </c:pt>
                <c:pt idx="1003">
                  <c:v>1.2052289958308253</c:v>
                </c:pt>
                <c:pt idx="1004">
                  <c:v>1.2138497832467654</c:v>
                </c:pt>
                <c:pt idx="1005">
                  <c:v>1.2418669931026156</c:v>
                </c:pt>
                <c:pt idx="1006">
                  <c:v>1.2354017517866156</c:v>
                </c:pt>
                <c:pt idx="1007">
                  <c:v>1.2741945966664252</c:v>
                </c:pt>
                <c:pt idx="1008">
                  <c:v>1.3323838639861454</c:v>
                </c:pt>
                <c:pt idx="1009">
                  <c:v>1.3517809849179856</c:v>
                </c:pt>
                <c:pt idx="1010">
                  <c:v>1.4164361920456154</c:v>
                </c:pt>
                <c:pt idx="1011">
                  <c:v>1.4272118270695855</c:v>
                </c:pt>
                <c:pt idx="1012">
                  <c:v>1.4207465857535957</c:v>
                </c:pt>
                <c:pt idx="1013">
                  <c:v>1.4099702522376956</c:v>
                </c:pt>
                <c:pt idx="1014">
                  <c:v>1.4099702522376956</c:v>
                </c:pt>
                <c:pt idx="1015">
                  <c:v>1.4121257983376454</c:v>
                </c:pt>
                <c:pt idx="1016">
                  <c:v>1.4530741893174057</c:v>
                </c:pt>
                <c:pt idx="1017">
                  <c:v>1.4918670341972153</c:v>
                </c:pt>
                <c:pt idx="1018">
                  <c:v>1.5198842440530655</c:v>
                </c:pt>
                <c:pt idx="1019">
                  <c:v>1.5241946377610356</c:v>
                </c:pt>
                <c:pt idx="1020">
                  <c:v>1.5155738503450955</c:v>
                </c:pt>
                <c:pt idx="1021">
                  <c:v>1.5091086090291057</c:v>
                </c:pt>
                <c:pt idx="1022">
                  <c:v>1.4703150656573656</c:v>
                </c:pt>
                <c:pt idx="1023">
                  <c:v>1.4746254593653356</c:v>
                </c:pt>
                <c:pt idx="1024">
                  <c:v>1.4983322755132154</c:v>
                </c:pt>
                <c:pt idx="1025">
                  <c:v>1.4789358530733057</c:v>
                </c:pt>
                <c:pt idx="1026">
                  <c:v>1.4724706117573154</c:v>
                </c:pt>
                <c:pt idx="1027">
                  <c:v>1.4983322755132154</c:v>
                </c:pt>
                <c:pt idx="1028">
                  <c:v>1.4703150656573656</c:v>
                </c:pt>
                <c:pt idx="1029">
                  <c:v>1.4595394306334057</c:v>
                </c:pt>
                <c:pt idx="1030">
                  <c:v>1.4487637956094357</c:v>
                </c:pt>
                <c:pt idx="1031">
                  <c:v>1.4530741893174057</c:v>
                </c:pt>
                <c:pt idx="1032">
                  <c:v>1.4487637956094357</c:v>
                </c:pt>
                <c:pt idx="1033">
                  <c:v>1.4616942782414255</c:v>
                </c:pt>
                <c:pt idx="1034">
                  <c:v>1.4358326144855256</c:v>
                </c:pt>
                <c:pt idx="1035">
                  <c:v>1.4660046719493955</c:v>
                </c:pt>
                <c:pt idx="1036">
                  <c:v>1.4509186432174555</c:v>
                </c:pt>
                <c:pt idx="1037">
                  <c:v>1.4573838845334457</c:v>
                </c:pt>
                <c:pt idx="1038">
                  <c:v>1.4703150656573656</c:v>
                </c:pt>
                <c:pt idx="1039">
                  <c:v>1.5220390916610853</c:v>
                </c:pt>
                <c:pt idx="1040">
                  <c:v>1.5155738503450955</c:v>
                </c:pt>
                <c:pt idx="1041">
                  <c:v>1.5435910602009457</c:v>
                </c:pt>
                <c:pt idx="1042">
                  <c:v>1.5522118476168854</c:v>
                </c:pt>
                <c:pt idx="1043">
                  <c:v>1.5629874826408456</c:v>
                </c:pt>
                <c:pt idx="1044">
                  <c:v>1.5500563015169355</c:v>
                </c:pt>
                <c:pt idx="1045">
                  <c:v>1.5543666952249056</c:v>
                </c:pt>
                <c:pt idx="1046">
                  <c:v>1.5716082700567955</c:v>
                </c:pt>
                <c:pt idx="1047">
                  <c:v>1.5823839050807553</c:v>
                </c:pt>
                <c:pt idx="1048">
                  <c:v>1.5888498448886756</c:v>
                </c:pt>
                <c:pt idx="1049">
                  <c:v>1.5694534224487757</c:v>
                </c:pt>
                <c:pt idx="1050">
                  <c:v>1.5608326350328254</c:v>
                </c:pt>
                <c:pt idx="1051">
                  <c:v>1.5500563015169355</c:v>
                </c:pt>
                <c:pt idx="1052">
                  <c:v>1.5608326350328254</c:v>
                </c:pt>
                <c:pt idx="1053">
                  <c:v>1.5651430287407955</c:v>
                </c:pt>
                <c:pt idx="1054">
                  <c:v>1.5759186637647655</c:v>
                </c:pt>
                <c:pt idx="1055">
                  <c:v>1.6082462673285853</c:v>
                </c:pt>
                <c:pt idx="1056">
                  <c:v>1.6125566610365554</c:v>
                </c:pt>
                <c:pt idx="1057">
                  <c:v>1.5953150862046654</c:v>
                </c:pt>
                <c:pt idx="1058">
                  <c:v>1.5500563015169355</c:v>
                </c:pt>
                <c:pt idx="1059">
                  <c:v>1.5629874826408456</c:v>
                </c:pt>
                <c:pt idx="1060">
                  <c:v>1.5672978763488157</c:v>
                </c:pt>
                <c:pt idx="1061">
                  <c:v>1.5716082700567955</c:v>
                </c:pt>
                <c:pt idx="1062">
                  <c:v>1.5866942987887254</c:v>
                </c:pt>
                <c:pt idx="1063">
                  <c:v>1.5802290574727356</c:v>
                </c:pt>
                <c:pt idx="1064">
                  <c:v>1.5866942987887254</c:v>
                </c:pt>
                <c:pt idx="1065">
                  <c:v>1.5780742098647154</c:v>
                </c:pt>
                <c:pt idx="1066">
                  <c:v>1.5457466063008956</c:v>
                </c:pt>
                <c:pt idx="1067">
                  <c:v>1.5285050314690056</c:v>
                </c:pt>
                <c:pt idx="1068">
                  <c:v>1.5651430287407955</c:v>
                </c:pt>
                <c:pt idx="1069">
                  <c:v>1.5672978763488157</c:v>
                </c:pt>
                <c:pt idx="1070">
                  <c:v>1.5435910602009457</c:v>
                </c:pt>
                <c:pt idx="1071">
                  <c:v>1.5479014539089153</c:v>
                </c:pt>
                <c:pt idx="1072">
                  <c:v>1.5651430287407955</c:v>
                </c:pt>
                <c:pt idx="1073">
                  <c:v>1.5608326350328254</c:v>
                </c:pt>
                <c:pt idx="1074">
                  <c:v>1.5479014539089153</c:v>
                </c:pt>
                <c:pt idx="1075">
                  <c:v>1.5479014539089153</c:v>
                </c:pt>
                <c:pt idx="1076">
                  <c:v>1.5543666952249056</c:v>
                </c:pt>
                <c:pt idx="1077">
                  <c:v>1.5177286979531157</c:v>
                </c:pt>
                <c:pt idx="1078">
                  <c:v>1.5134190027370757</c:v>
                </c:pt>
                <c:pt idx="1079">
                  <c:v>1.4940218818052355</c:v>
                </c:pt>
                <c:pt idx="1080">
                  <c:v>1.4789358530733057</c:v>
                </c:pt>
                <c:pt idx="1081">
                  <c:v>1.4595394306334057</c:v>
                </c:pt>
                <c:pt idx="1082">
                  <c:v>1.4336770683855757</c:v>
                </c:pt>
                <c:pt idx="1083">
                  <c:v>1.3797981947738256</c:v>
                </c:pt>
                <c:pt idx="1084">
                  <c:v>1.3711774073578855</c:v>
                </c:pt>
                <c:pt idx="1085">
                  <c:v>1.4099702522376956</c:v>
                </c:pt>
                <c:pt idx="1086">
                  <c:v>1.4164361920456154</c:v>
                </c:pt>
                <c:pt idx="1087">
                  <c:v>1.4379874620935453</c:v>
                </c:pt>
                <c:pt idx="1088">
                  <c:v>1.4724706117573154</c:v>
                </c:pt>
                <c:pt idx="1089">
                  <c:v>1.4595394306334057</c:v>
                </c:pt>
                <c:pt idx="1090">
                  <c:v>1.4121257983376454</c:v>
                </c:pt>
                <c:pt idx="1091">
                  <c:v>1.3754878010658556</c:v>
                </c:pt>
                <c:pt idx="1092">
                  <c:v>1.3496254388180255</c:v>
                </c:pt>
                <c:pt idx="1093">
                  <c:v>1.3345394100860957</c:v>
                </c:pt>
                <c:pt idx="1094">
                  <c:v>1.3517809849179856</c:v>
                </c:pt>
                <c:pt idx="1095">
                  <c:v>1.3517809849179856</c:v>
                </c:pt>
                <c:pt idx="1096">
                  <c:v>1.3625566199419454</c:v>
                </c:pt>
                <c:pt idx="1097">
                  <c:v>1.3754878010658556</c:v>
                </c:pt>
                <c:pt idx="1098">
                  <c:v>1.3776426486738753</c:v>
                </c:pt>
                <c:pt idx="1099">
                  <c:v>1.3496254388180255</c:v>
                </c:pt>
                <c:pt idx="1100">
                  <c:v>1.3496254388180255</c:v>
                </c:pt>
                <c:pt idx="1101">
                  <c:v>1.3172978352542155</c:v>
                </c:pt>
                <c:pt idx="1102">
                  <c:v>1.3216082289621855</c:v>
                </c:pt>
                <c:pt idx="1103">
                  <c:v>1.3388498037940657</c:v>
                </c:pt>
                <c:pt idx="1104">
                  <c:v>1.3453150451100555</c:v>
                </c:pt>
                <c:pt idx="1105">
                  <c:v>1.3517809849179856</c:v>
                </c:pt>
                <c:pt idx="1106">
                  <c:v>1.3797981947738256</c:v>
                </c:pt>
                <c:pt idx="1107">
                  <c:v>1.3582462262339754</c:v>
                </c:pt>
                <c:pt idx="1108">
                  <c:v>1.3431601975020357</c:v>
                </c:pt>
                <c:pt idx="1109">
                  <c:v>1.3496254388180255</c:v>
                </c:pt>
                <c:pt idx="1110">
                  <c:v>1.3388498037940657</c:v>
                </c:pt>
                <c:pt idx="1111">
                  <c:v>1.3647114675499656</c:v>
                </c:pt>
                <c:pt idx="1112">
                  <c:v>1.3819530423818454</c:v>
                </c:pt>
                <c:pt idx="1113">
                  <c:v>1.3797981947738256</c:v>
                </c:pt>
                <c:pt idx="1114">
                  <c:v>1.3948842235057657</c:v>
                </c:pt>
                <c:pt idx="1115">
                  <c:v>1.4164361920456154</c:v>
                </c:pt>
                <c:pt idx="1116">
                  <c:v>1.4336770683855757</c:v>
                </c:pt>
                <c:pt idx="1117">
                  <c:v>1.4681602180493454</c:v>
                </c:pt>
                <c:pt idx="1118">
                  <c:v>1.4961774279051956</c:v>
                </c:pt>
                <c:pt idx="1119">
                  <c:v>1.5263494853690553</c:v>
                </c:pt>
                <c:pt idx="1120">
                  <c:v>1.5802290574727356</c:v>
                </c:pt>
                <c:pt idx="1121">
                  <c:v>1.5996254799126355</c:v>
                </c:pt>
                <c:pt idx="1122">
                  <c:v>1.6341086295764056</c:v>
                </c:pt>
                <c:pt idx="1123">
                  <c:v>1.6836771094801857</c:v>
                </c:pt>
                <c:pt idx="1124">
                  <c:v>1.7375566815838557</c:v>
                </c:pt>
                <c:pt idx="1125">
                  <c:v>1.7677287390477257</c:v>
                </c:pt>
                <c:pt idx="1126">
                  <c:v>1.8237638572513557</c:v>
                </c:pt>
                <c:pt idx="1127">
                  <c:v>1.8970391533029956</c:v>
                </c:pt>
                <c:pt idx="1128">
                  <c:v>1.9509187254066753</c:v>
                </c:pt>
                <c:pt idx="1129">
                  <c:v>1.9724706939465357</c:v>
                </c:pt>
                <c:pt idx="1130">
                  <c:v>2.0285051136582255</c:v>
                </c:pt>
                <c:pt idx="1131">
                  <c:v>2.0565223235140757</c:v>
                </c:pt>
                <c:pt idx="1132">
                  <c:v>2.0608327172220458</c:v>
                </c:pt>
                <c:pt idx="1133">
                  <c:v>2.0931603207858656</c:v>
                </c:pt>
                <c:pt idx="1134">
                  <c:v>2.1104011971258156</c:v>
                </c:pt>
                <c:pt idx="1135">
                  <c:v>2.1405739530816157</c:v>
                </c:pt>
                <c:pt idx="1136">
                  <c:v>2.1966083727933157</c:v>
                </c:pt>
                <c:pt idx="1137">
                  <c:v>2.2246255826491557</c:v>
                </c:pt>
                <c:pt idx="1138">
                  <c:v>2.2828155484608055</c:v>
                </c:pt>
                <c:pt idx="1139">
                  <c:v>2.3862636004682556</c:v>
                </c:pt>
                <c:pt idx="1140">
                  <c:v>2.4078155690081156</c:v>
                </c:pt>
                <c:pt idx="1141">
                  <c:v>2.4185912040320754</c:v>
                </c:pt>
                <c:pt idx="1142">
                  <c:v>2.4616944426198555</c:v>
                </c:pt>
                <c:pt idx="1143">
                  <c:v>2.5069532273075854</c:v>
                </c:pt>
                <c:pt idx="1144">
                  <c:v>2.5479016182873457</c:v>
                </c:pt>
                <c:pt idx="1145">
                  <c:v>2.6017804918990954</c:v>
                </c:pt>
                <c:pt idx="1146">
                  <c:v>2.6966084549825253</c:v>
                </c:pt>
                <c:pt idx="1147">
                  <c:v>2.7612636621101654</c:v>
                </c:pt>
                <c:pt idx="1148">
                  <c:v>2.8065224467979055</c:v>
                </c:pt>
                <c:pt idx="1149">
                  <c:v>2.8388500503617156</c:v>
                </c:pt>
                <c:pt idx="1150">
                  <c:v>2.8797977428495454</c:v>
                </c:pt>
                <c:pt idx="1151">
                  <c:v>2.8819532889495054</c:v>
                </c:pt>
                <c:pt idx="1152">
                  <c:v>2.9293669212452556</c:v>
                </c:pt>
                <c:pt idx="1153">
                  <c:v>2.9703153122250154</c:v>
                </c:pt>
                <c:pt idx="1154">
                  <c:v>2.9832464933489256</c:v>
                </c:pt>
                <c:pt idx="1155">
                  <c:v>3.0435913067685956</c:v>
                </c:pt>
                <c:pt idx="1156">
                  <c:v>3.0931597866723655</c:v>
                </c:pt>
                <c:pt idx="1157">
                  <c:v>3.1104013615042554</c:v>
                </c:pt>
                <c:pt idx="1158">
                  <c:v>3.1190221489201955</c:v>
                </c:pt>
                <c:pt idx="1159">
                  <c:v>3.1599705398999554</c:v>
                </c:pt>
                <c:pt idx="1160">
                  <c:v>3.1319533300441056</c:v>
                </c:pt>
                <c:pt idx="1161">
                  <c:v>3.1513497524840157</c:v>
                </c:pt>
                <c:pt idx="1162">
                  <c:v>3.1901425973638253</c:v>
                </c:pt>
                <c:pt idx="1163">
                  <c:v>3.2289361407355655</c:v>
                </c:pt>
                <c:pt idx="1164">
                  <c:v>3.2483325631754756</c:v>
                </c:pt>
                <c:pt idx="1165">
                  <c:v>3.3129877703031054</c:v>
                </c:pt>
                <c:pt idx="1166">
                  <c:v>3.3129877703031054</c:v>
                </c:pt>
                <c:pt idx="1167">
                  <c:v>3.3043669828871653</c:v>
                </c:pt>
                <c:pt idx="1168">
                  <c:v>3.3065218304951856</c:v>
                </c:pt>
                <c:pt idx="1169">
                  <c:v>3.3022121352791456</c:v>
                </c:pt>
                <c:pt idx="1170">
                  <c:v>3.3194530116190957</c:v>
                </c:pt>
                <c:pt idx="1171">
                  <c:v>3.3280737990350455</c:v>
                </c:pt>
                <c:pt idx="1172">
                  <c:v>3.3323841927430151</c:v>
                </c:pt>
                <c:pt idx="1173">
                  <c:v>3.3086773765951354</c:v>
                </c:pt>
                <c:pt idx="1174">
                  <c:v>3.3129877703031054</c:v>
                </c:pt>
                <c:pt idx="1175">
                  <c:v>3.2806601667392954</c:v>
                </c:pt>
                <c:pt idx="1176">
                  <c:v>3.2698845317153253</c:v>
                </c:pt>
                <c:pt idx="1177">
                  <c:v>3.2741942269313657</c:v>
                </c:pt>
                <c:pt idx="1178">
                  <c:v>3.3000565891791953</c:v>
                </c:pt>
                <c:pt idx="1179">
                  <c:v>3.2741942269313657</c:v>
                </c:pt>
                <c:pt idx="1180">
                  <c:v>3.2806601667392954</c:v>
                </c:pt>
                <c:pt idx="1181">
                  <c:v>3.2397117757595257</c:v>
                </c:pt>
                <c:pt idx="1182">
                  <c:v>3.2116945659036857</c:v>
                </c:pt>
                <c:pt idx="1183">
                  <c:v>3.2267805946356156</c:v>
                </c:pt>
                <c:pt idx="1184">
                  <c:v>3.2504874107834953</c:v>
                </c:pt>
                <c:pt idx="1185">
                  <c:v>3.2246257470275954</c:v>
                </c:pt>
                <c:pt idx="1186">
                  <c:v>3.2397117757595257</c:v>
                </c:pt>
                <c:pt idx="1187">
                  <c:v>3.2461770170755155</c:v>
                </c:pt>
                <c:pt idx="1188">
                  <c:v>3.1642809336079254</c:v>
                </c:pt>
                <c:pt idx="1189">
                  <c:v>3.1621253875079756</c:v>
                </c:pt>
                <c:pt idx="1190">
                  <c:v>3.2138494135117055</c:v>
                </c:pt>
                <c:pt idx="1191">
                  <c:v>3.2354013820515557</c:v>
                </c:pt>
                <c:pt idx="1192">
                  <c:v>3.2418666233675455</c:v>
                </c:pt>
                <c:pt idx="1193">
                  <c:v>3.2634185919074055</c:v>
                </c:pt>
                <c:pt idx="1194">
                  <c:v>3.2267805946356156</c:v>
                </c:pt>
                <c:pt idx="1195">
                  <c:v>3.1685913273158954</c:v>
                </c:pt>
                <c:pt idx="1196">
                  <c:v>3.0974701803803355</c:v>
                </c:pt>
                <c:pt idx="1197">
                  <c:v>3.0047977633968554</c:v>
                </c:pt>
                <c:pt idx="1198">
                  <c:v>2.9315224673452054</c:v>
                </c:pt>
                <c:pt idx="1199">
                  <c:v>2.8517805329937054</c:v>
                </c:pt>
                <c:pt idx="1200">
                  <c:v>2.7461776333782355</c:v>
                </c:pt>
                <c:pt idx="1201">
                  <c:v>2.6987633025905455</c:v>
                </c:pt>
                <c:pt idx="1202">
                  <c:v>2.6664356990267355</c:v>
                </c:pt>
                <c:pt idx="1203">
                  <c:v>2.5910048568751356</c:v>
                </c:pt>
                <c:pt idx="1204">
                  <c:v>2.5371252847714554</c:v>
                </c:pt>
                <c:pt idx="1205">
                  <c:v>2.5306600434554656</c:v>
                </c:pt>
                <c:pt idx="1206">
                  <c:v>2.5177288623315457</c:v>
                </c:pt>
                <c:pt idx="1207">
                  <c:v>2.4983324398916453</c:v>
                </c:pt>
                <c:pt idx="1208">
                  <c:v>2.5349704371634356</c:v>
                </c:pt>
                <c:pt idx="1209">
                  <c:v>2.5737632820432457</c:v>
                </c:pt>
                <c:pt idx="1210">
                  <c:v>2.5651424946273056</c:v>
                </c:pt>
                <c:pt idx="1211">
                  <c:v>2.5543668596033458</c:v>
                </c:pt>
                <c:pt idx="1212">
                  <c:v>2.5371252847714554</c:v>
                </c:pt>
                <c:pt idx="1213">
                  <c:v>2.5285051958474454</c:v>
                </c:pt>
                <c:pt idx="1214">
                  <c:v>2.5285051958474454</c:v>
                </c:pt>
                <c:pt idx="1215">
                  <c:v>2.5565224057032956</c:v>
                </c:pt>
                <c:pt idx="1216">
                  <c:v>2.6535052163947457</c:v>
                </c:pt>
                <c:pt idx="1217">
                  <c:v>2.7806600845500755</c:v>
                </c:pt>
                <c:pt idx="1218">
                  <c:v>2.8797977428495454</c:v>
                </c:pt>
                <c:pt idx="1219">
                  <c:v>2.9530737373931255</c:v>
                </c:pt>
                <c:pt idx="1220">
                  <c:v>2.9961769759809154</c:v>
                </c:pt>
                <c:pt idx="1221">
                  <c:v>3.0026429157888357</c:v>
                </c:pt>
                <c:pt idx="1222">
                  <c:v>2.9616945248090754</c:v>
                </c:pt>
                <c:pt idx="1223">
                  <c:v>2.9358321625612454</c:v>
                </c:pt>
                <c:pt idx="1224">
                  <c:v>2.9142808925133155</c:v>
                </c:pt>
                <c:pt idx="1225">
                  <c:v>2.9164357401213357</c:v>
                </c:pt>
                <c:pt idx="1226">
                  <c:v>2.8819532889495054</c:v>
                </c:pt>
                <c:pt idx="1227">
                  <c:v>2.8754873491415753</c:v>
                </c:pt>
                <c:pt idx="1228">
                  <c:v>2.8733325015335556</c:v>
                </c:pt>
                <c:pt idx="1229">
                  <c:v>2.8560909267016754</c:v>
                </c:pt>
                <c:pt idx="1230">
                  <c:v>2.8086772944059257</c:v>
                </c:pt>
                <c:pt idx="1231">
                  <c:v>2.8086772944059257</c:v>
                </c:pt>
                <c:pt idx="1232">
                  <c:v>2.7698844495261157</c:v>
                </c:pt>
                <c:pt idx="1233">
                  <c:v>2.7310909061543653</c:v>
                </c:pt>
                <c:pt idx="1234">
                  <c:v>2.6987633025905455</c:v>
                </c:pt>
                <c:pt idx="1235">
                  <c:v>2.6858328199585655</c:v>
                </c:pt>
                <c:pt idx="1236">
                  <c:v>2.6793668801506456</c:v>
                </c:pt>
                <c:pt idx="1237">
                  <c:v>2.6858328199585655</c:v>
                </c:pt>
                <c:pt idx="1238">
                  <c:v>2.6879876675665857</c:v>
                </c:pt>
                <c:pt idx="1239">
                  <c:v>2.7009188486905056</c:v>
                </c:pt>
                <c:pt idx="1240">
                  <c:v>2.7073840900064954</c:v>
                </c:pt>
                <c:pt idx="1241">
                  <c:v>2.6944529088825755</c:v>
                </c:pt>
                <c:pt idx="1242">
                  <c:v>2.6707460927347055</c:v>
                </c:pt>
                <c:pt idx="1243">
                  <c:v>2.6664356990267355</c:v>
                </c:pt>
                <c:pt idx="1244">
                  <c:v>2.6319532478548955</c:v>
                </c:pt>
                <c:pt idx="1245">
                  <c:v>2.6276428541469254</c:v>
                </c:pt>
                <c:pt idx="1246">
                  <c:v>2.6211776128309254</c:v>
                </c:pt>
                <c:pt idx="1247">
                  <c:v>2.6664356990267355</c:v>
                </c:pt>
                <c:pt idx="1248">
                  <c:v>2.6815224262505954</c:v>
                </c:pt>
                <c:pt idx="1249">
                  <c:v>2.7375568459622954</c:v>
                </c:pt>
                <c:pt idx="1250">
                  <c:v>2.7310909061543653</c:v>
                </c:pt>
                <c:pt idx="1251">
                  <c:v>2.7397116935703156</c:v>
                </c:pt>
                <c:pt idx="1252">
                  <c:v>2.7052292423984756</c:v>
                </c:pt>
                <c:pt idx="1253">
                  <c:v>2.7116944837144654</c:v>
                </c:pt>
                <c:pt idx="1254">
                  <c:v>2.6707460927347055</c:v>
                </c:pt>
                <c:pt idx="1255">
                  <c:v>2.6513496702947954</c:v>
                </c:pt>
                <c:pt idx="1256">
                  <c:v>2.6448844289788056</c:v>
                </c:pt>
                <c:pt idx="1257">
                  <c:v>2.6535052163947457</c:v>
                </c:pt>
                <c:pt idx="1258">
                  <c:v>2.6319532478548955</c:v>
                </c:pt>
                <c:pt idx="1259">
                  <c:v>2.6599704577107457</c:v>
                </c:pt>
                <c:pt idx="1260">
                  <c:v>2.7354012998623456</c:v>
                </c:pt>
                <c:pt idx="1261">
                  <c:v>2.7785052369420553</c:v>
                </c:pt>
                <c:pt idx="1262">
                  <c:v>2.8194529294298856</c:v>
                </c:pt>
                <c:pt idx="1263">
                  <c:v>2.9035045589974255</c:v>
                </c:pt>
                <c:pt idx="1264">
                  <c:v>2.9379877086611956</c:v>
                </c:pt>
                <c:pt idx="1265">
                  <c:v>2.9703153122250154</c:v>
                </c:pt>
                <c:pt idx="1266">
                  <c:v>3.0198844906207154</c:v>
                </c:pt>
                <c:pt idx="1267">
                  <c:v>3.0759189103324154</c:v>
                </c:pt>
                <c:pt idx="1268">
                  <c:v>3.1104013615042554</c:v>
                </c:pt>
                <c:pt idx="1269">
                  <c:v>3.1448845111680255</c:v>
                </c:pt>
                <c:pt idx="1270">
                  <c:v>3.1858322036558557</c:v>
                </c:pt>
                <c:pt idx="1271">
                  <c:v>3.2224702009276456</c:v>
                </c:pt>
                <c:pt idx="1272">
                  <c:v>3.2935913478632055</c:v>
                </c:pt>
                <c:pt idx="1273">
                  <c:v>3.3604014025988653</c:v>
                </c:pt>
                <c:pt idx="1274">
                  <c:v>3.4660050007062657</c:v>
                </c:pt>
                <c:pt idx="1275">
                  <c:v>3.5198838743180052</c:v>
                </c:pt>
                <c:pt idx="1276">
                  <c:v>3.5328150554419158</c:v>
                </c:pt>
                <c:pt idx="1277">
                  <c:v>3.5996258086695057</c:v>
                </c:pt>
                <c:pt idx="1278">
                  <c:v>3.6254874724254056</c:v>
                </c:pt>
                <c:pt idx="1279">
                  <c:v>3.6578150759892254</c:v>
                </c:pt>
                <c:pt idx="1280">
                  <c:v>3.7547978866806759</c:v>
                </c:pt>
                <c:pt idx="1281">
                  <c:v>3.8668667261040759</c:v>
                </c:pt>
                <c:pt idx="1282">
                  <c:v>3.9336774793316551</c:v>
                </c:pt>
                <c:pt idx="1283">
                  <c:v>4.0371255313391048</c:v>
                </c:pt>
                <c:pt idx="1284">
                  <c:v>4.1470395231544748</c:v>
                </c:pt>
                <c:pt idx="1285">
                  <c:v>4.2052287904741954</c:v>
                </c:pt>
                <c:pt idx="1286">
                  <c:v>4.2806603311177254</c:v>
                </c:pt>
                <c:pt idx="1287">
                  <c:v>4.3129879346815452</c:v>
                </c:pt>
                <c:pt idx="1288">
                  <c:v>4.3625564145853151</c:v>
                </c:pt>
                <c:pt idx="1289">
                  <c:v>4.4078151992730454</c:v>
                </c:pt>
                <c:pt idx="1290">
                  <c:v>4.5047980099645049</c:v>
                </c:pt>
                <c:pt idx="1291">
                  <c:v>4.5931600332400251</c:v>
                </c:pt>
                <c:pt idx="1292">
                  <c:v>4.6772116628075651</c:v>
                </c:pt>
                <c:pt idx="1293">
                  <c:v>4.761263292375105</c:v>
                </c:pt>
                <c:pt idx="1294">
                  <c:v>4.8582461030665653</c:v>
                </c:pt>
                <c:pt idx="1295">
                  <c:v>4.8991944940463252</c:v>
                </c:pt>
                <c:pt idx="1296">
                  <c:v>4.9099701290702855</c:v>
                </c:pt>
                <c:pt idx="1297">
                  <c:v>4.9681600948819353</c:v>
                </c:pt>
                <c:pt idx="1298">
                  <c:v>5.0435909370335352</c:v>
                </c:pt>
                <c:pt idx="1299">
                  <c:v>5.1082461441611748</c:v>
                </c:pt>
                <c:pt idx="1300">
                  <c:v>5.2224705296845153</c:v>
                </c:pt>
                <c:pt idx="1301">
                  <c:v>5.3884189412115751</c:v>
                </c:pt>
                <c:pt idx="1302">
                  <c:v>5.5004877806349652</c:v>
                </c:pt>
                <c:pt idx="1303">
                  <c:v>5.5155738093669049</c:v>
                </c:pt>
                <c:pt idx="1304">
                  <c:v>5.5371257779067546</c:v>
                </c:pt>
                <c:pt idx="1305">
                  <c:v>5.5565222003466648</c:v>
                </c:pt>
                <c:pt idx="1306">
                  <c:v>5.5737637751785449</c:v>
                </c:pt>
                <c:pt idx="1307">
                  <c:v>5.6060913787423647</c:v>
                </c:pt>
                <c:pt idx="1308">
                  <c:v>5.7224706118737352</c:v>
                </c:pt>
                <c:pt idx="1309">
                  <c:v>5.7698842441694849</c:v>
                </c:pt>
                <c:pt idx="1310">
                  <c:v>5.821608270173205</c:v>
                </c:pt>
                <c:pt idx="1311">
                  <c:v>5.8991946584247552</c:v>
                </c:pt>
                <c:pt idx="1312">
                  <c:v>5.9379875033045648</c:v>
                </c:pt>
                <c:pt idx="1313">
                  <c:v>5.9789358942843354</c:v>
                </c:pt>
                <c:pt idx="1314">
                  <c:v>6.0198842852640952</c:v>
                </c:pt>
                <c:pt idx="1315">
                  <c:v>6.0047982565321547</c:v>
                </c:pt>
                <c:pt idx="1316">
                  <c:v>5.9854011356003252</c:v>
                </c:pt>
                <c:pt idx="1317">
                  <c:v>5.9940219230162652</c:v>
                </c:pt>
                <c:pt idx="1318">
                  <c:v>5.991867075408245</c:v>
                </c:pt>
                <c:pt idx="1319">
                  <c:v>5.9767810466763152</c:v>
                </c:pt>
                <c:pt idx="1320">
                  <c:v>6.0047982565321547</c:v>
                </c:pt>
                <c:pt idx="1321">
                  <c:v>5.957383925744475</c:v>
                </c:pt>
                <c:pt idx="1322">
                  <c:v>5.9401430494045151</c:v>
                </c:pt>
                <c:pt idx="1323">
                  <c:v>5.9078154458407051</c:v>
                </c:pt>
                <c:pt idx="1324">
                  <c:v>5.9358326556965455</c:v>
                </c:pt>
                <c:pt idx="1325">
                  <c:v>5.983246287992305</c:v>
                </c:pt>
                <c:pt idx="1326">
                  <c:v>5.991867075408245</c:v>
                </c:pt>
                <c:pt idx="1327">
                  <c:v>6.026349526580085</c:v>
                </c:pt>
                <c:pt idx="1328">
                  <c:v>5.9983323167242348</c:v>
                </c:pt>
                <c:pt idx="1329">
                  <c:v>5.983246287992305</c:v>
                </c:pt>
                <c:pt idx="1330">
                  <c:v>5.9487638368204649</c:v>
                </c:pt>
                <c:pt idx="1331">
                  <c:v>5.9336771095965952</c:v>
                </c:pt>
                <c:pt idx="1332">
                  <c:v>5.8970391123248049</c:v>
                </c:pt>
                <c:pt idx="1333">
                  <c:v>5.8927287186168353</c:v>
                </c:pt>
                <c:pt idx="1334">
                  <c:v>5.8496254800290552</c:v>
                </c:pt>
                <c:pt idx="1335">
                  <c:v>5.7979014540253253</c:v>
                </c:pt>
                <c:pt idx="1336">
                  <c:v>5.7526426693375949</c:v>
                </c:pt>
                <c:pt idx="1337">
                  <c:v>5.6987637957258555</c:v>
                </c:pt>
                <c:pt idx="1338">
                  <c:v>5.6448842236221752</c:v>
                </c:pt>
                <c:pt idx="1339">
                  <c:v>5.6147114676663854</c:v>
                </c:pt>
                <c:pt idx="1340">
                  <c:v>5.558677047954685</c:v>
                </c:pt>
                <c:pt idx="1341">
                  <c:v>5.532815384198785</c:v>
                </c:pt>
                <c:pt idx="1342">
                  <c:v>5.5026426282429854</c:v>
                </c:pt>
                <c:pt idx="1343">
                  <c:v>5.4466082085312948</c:v>
                </c:pt>
                <c:pt idx="1344">
                  <c:v>5.3754877600876654</c:v>
                </c:pt>
                <c:pt idx="1345">
                  <c:v>5.3000569179360655</c:v>
                </c:pt>
                <c:pt idx="1346">
                  <c:v>5.2483321934404055</c:v>
                </c:pt>
                <c:pt idx="1347">
                  <c:v>5.1772117449967752</c:v>
                </c:pt>
                <c:pt idx="1348">
                  <c:v>5.1190224776770652</c:v>
                </c:pt>
                <c:pt idx="1349">
                  <c:v>5.0672977531814052</c:v>
                </c:pt>
                <c:pt idx="1350">
                  <c:v>4.9875565173218348</c:v>
                </c:pt>
                <c:pt idx="1351">
                  <c:v>4.905659735362315</c:v>
                </c:pt>
                <c:pt idx="1352">
                  <c:v>4.8043672294548152</c:v>
                </c:pt>
                <c:pt idx="1353">
                  <c:v>4.6987636313474148</c:v>
                </c:pt>
                <c:pt idx="1354">
                  <c:v>4.6384188179277555</c:v>
                </c:pt>
                <c:pt idx="1355">
                  <c:v>4.5996252745560149</c:v>
                </c:pt>
                <c:pt idx="1356">
                  <c:v>4.5306603722123349</c:v>
                </c:pt>
                <c:pt idx="1357">
                  <c:v>4.4854015875246054</c:v>
                </c:pt>
                <c:pt idx="1358">
                  <c:v>4.5328152198203551</c:v>
                </c:pt>
                <c:pt idx="1359">
                  <c:v>4.4854015875246054</c:v>
                </c:pt>
                <c:pt idx="1360">
                  <c:v>4.4422983489368155</c:v>
                </c:pt>
                <c:pt idx="1361">
                  <c:v>4.4810911938166251</c:v>
                </c:pt>
                <c:pt idx="1362">
                  <c:v>4.4401428028368652</c:v>
                </c:pt>
                <c:pt idx="1363">
                  <c:v>4.4250567741049354</c:v>
                </c:pt>
                <c:pt idx="1364">
                  <c:v>4.5091084036724753</c:v>
                </c:pt>
                <c:pt idx="1365">
                  <c:v>4.6556603927596347</c:v>
                </c:pt>
                <c:pt idx="1366">
                  <c:v>4.7116948124713351</c:v>
                </c:pt>
                <c:pt idx="1367">
                  <c:v>4.9099701290702855</c:v>
                </c:pt>
                <c:pt idx="1368">
                  <c:v>5.015573727177685</c:v>
                </c:pt>
                <c:pt idx="1369">
                  <c:v>5.0716081468893854</c:v>
                </c:pt>
                <c:pt idx="1370">
                  <c:v>5.0716081468893854</c:v>
                </c:pt>
                <c:pt idx="1371">
                  <c:v>5.0780740866973053</c:v>
                </c:pt>
                <c:pt idx="1372">
                  <c:v>5.0780740866973053</c:v>
                </c:pt>
                <c:pt idx="1373">
                  <c:v>5.1039357504532052</c:v>
                </c:pt>
                <c:pt idx="1374">
                  <c:v>5.065142905573385</c:v>
                </c:pt>
                <c:pt idx="1375">
                  <c:v>5.0479013307415048</c:v>
                </c:pt>
                <c:pt idx="1376">
                  <c:v>5.0802289343053255</c:v>
                </c:pt>
                <c:pt idx="1377">
                  <c:v>5.0263500606935754</c:v>
                </c:pt>
                <c:pt idx="1378">
                  <c:v>4.9703149424899546</c:v>
                </c:pt>
                <c:pt idx="1379">
                  <c:v>4.955228913758015</c:v>
                </c:pt>
                <c:pt idx="1380">
                  <c:v>4.9444532787340547</c:v>
                </c:pt>
                <c:pt idx="1381">
                  <c:v>4.9250568562941552</c:v>
                </c:pt>
                <c:pt idx="1382">
                  <c:v>4.9035048877542948</c:v>
                </c:pt>
                <c:pt idx="1383">
                  <c:v>4.8927292527303354</c:v>
                </c:pt>
                <c:pt idx="1384">
                  <c:v>4.845314921942645</c:v>
                </c:pt>
                <c:pt idx="1385">
                  <c:v>4.7935908959389248</c:v>
                </c:pt>
                <c:pt idx="1386">
                  <c:v>4.7246252951033147</c:v>
                </c:pt>
                <c:pt idx="1387">
                  <c:v>4.668590875391625</c:v>
                </c:pt>
                <c:pt idx="1388">
                  <c:v>4.6233327891958149</c:v>
                </c:pt>
                <c:pt idx="1389">
                  <c:v>4.6104016080719052</c:v>
                </c:pt>
                <c:pt idx="1390">
                  <c:v>4.6319528781198347</c:v>
                </c:pt>
                <c:pt idx="1391">
                  <c:v>4.616866849387895</c:v>
                </c:pt>
                <c:pt idx="1392">
                  <c:v>4.6147120017798748</c:v>
                </c:pt>
                <c:pt idx="1393">
                  <c:v>4.5931600332400251</c:v>
                </c:pt>
                <c:pt idx="1394">
                  <c:v>4.5543671883602048</c:v>
                </c:pt>
                <c:pt idx="1395">
                  <c:v>4.5155736449884651</c:v>
                </c:pt>
                <c:pt idx="1396">
                  <c:v>4.5069528575725251</c:v>
                </c:pt>
                <c:pt idx="1397">
                  <c:v>4.4746252540087053</c:v>
                </c:pt>
                <c:pt idx="1398">
                  <c:v>4.4422983489368155</c:v>
                </c:pt>
                <c:pt idx="1399">
                  <c:v>4.4703155587926648</c:v>
                </c:pt>
                <c:pt idx="1400">
                  <c:v>4.4207463803969649</c:v>
                </c:pt>
                <c:pt idx="1401">
                  <c:v>4.3970395642490852</c:v>
                </c:pt>
                <c:pt idx="1402">
                  <c:v>4.414280440589045</c:v>
                </c:pt>
                <c:pt idx="1403">
                  <c:v>4.4013499579570547</c:v>
                </c:pt>
                <c:pt idx="1404">
                  <c:v>4.353935627169375</c:v>
                </c:pt>
                <c:pt idx="1405">
                  <c:v>4.353935627169375</c:v>
                </c:pt>
                <c:pt idx="1406">
                  <c:v>4.3366947508294249</c:v>
                </c:pt>
                <c:pt idx="1407">
                  <c:v>4.3647119606852653</c:v>
                </c:pt>
                <c:pt idx="1408">
                  <c:v>4.4056603516650252</c:v>
                </c:pt>
                <c:pt idx="1409">
                  <c:v>4.4250567741049354</c:v>
                </c:pt>
                <c:pt idx="1410">
                  <c:v>4.437987955228845</c:v>
                </c:pt>
                <c:pt idx="1411">
                  <c:v>4.414280440589045</c:v>
                </c:pt>
                <c:pt idx="1412">
                  <c:v>4.3474703858533852</c:v>
                </c:pt>
                <c:pt idx="1413">
                  <c:v>4.2806603311177254</c:v>
                </c:pt>
                <c:pt idx="1414">
                  <c:v>4.2612632101858852</c:v>
                </c:pt>
                <c:pt idx="1415">
                  <c:v>4.2267807590140452</c:v>
                </c:pt>
                <c:pt idx="1416">
                  <c:v>4.2569535149698448</c:v>
                </c:pt>
                <c:pt idx="1417">
                  <c:v>4.2677291499938148</c:v>
                </c:pt>
                <c:pt idx="1418">
                  <c:v>4.2677291499938148</c:v>
                </c:pt>
                <c:pt idx="1419">
                  <c:v>4.2526431212618752</c:v>
                </c:pt>
                <c:pt idx="1420">
                  <c:v>4.3216080236055552</c:v>
                </c:pt>
                <c:pt idx="1421">
                  <c:v>4.302211601165645</c:v>
                </c:pt>
                <c:pt idx="1422">
                  <c:v>4.3065219948736253</c:v>
                </c:pt>
                <c:pt idx="1423">
                  <c:v>4.2677291499938148</c:v>
                </c:pt>
                <c:pt idx="1424">
                  <c:v>4.2741943913098055</c:v>
                </c:pt>
                <c:pt idx="1425">
                  <c:v>4.2526431212618752</c:v>
                </c:pt>
                <c:pt idx="1426">
                  <c:v>4.2655736038938548</c:v>
                </c:pt>
                <c:pt idx="1427">
                  <c:v>4.2806603311177254</c:v>
                </c:pt>
                <c:pt idx="1428">
                  <c:v>4.4315220154209252</c:v>
                </c:pt>
                <c:pt idx="1429">
                  <c:v>4.5198840386964347</c:v>
                </c:pt>
                <c:pt idx="1430">
                  <c:v>4.582384398216055</c:v>
                </c:pt>
                <c:pt idx="1431">
                  <c:v>4.744022416035155</c:v>
                </c:pt>
                <c:pt idx="1432">
                  <c:v>4.8560912554585451</c:v>
                </c:pt>
                <c:pt idx="1433">
                  <c:v>4.9078152814622653</c:v>
                </c:pt>
                <c:pt idx="1434">
                  <c:v>5.0047980921537247</c:v>
                </c:pt>
                <c:pt idx="1435">
                  <c:v>5.1276425666010752</c:v>
                </c:pt>
                <c:pt idx="1436">
                  <c:v>5.099625356745225</c:v>
                </c:pt>
                <c:pt idx="1437">
                  <c:v>5.1211773252850854</c:v>
                </c:pt>
                <c:pt idx="1438">
                  <c:v>5.1427292938249449</c:v>
                </c:pt>
                <c:pt idx="1439">
                  <c:v>5.1707465036807854</c:v>
                </c:pt>
                <c:pt idx="1440">
                  <c:v>5.1836769863127747</c:v>
                </c:pt>
                <c:pt idx="1441">
                  <c:v>5.2526425871483848</c:v>
                </c:pt>
                <c:pt idx="1442">
                  <c:v>5.4595393896552054</c:v>
                </c:pt>
                <c:pt idx="1443">
                  <c:v>5.6470390712301954</c:v>
                </c:pt>
                <c:pt idx="1444">
                  <c:v>5.7720390917775051</c:v>
                </c:pt>
                <c:pt idx="1445">
                  <c:v>6.1879875443991752</c:v>
                </c:pt>
                <c:pt idx="1446">
                  <c:v>6.5996256033128855</c:v>
                </c:pt>
                <c:pt idx="1447">
                  <c:v>6.8366944632835747</c:v>
                </c:pt>
                <c:pt idx="1448">
                  <c:v>7.1448844701898349</c:v>
                </c:pt>
                <c:pt idx="1449">
                  <c:v>7.5177289857317948</c:v>
                </c:pt>
                <c:pt idx="1450">
                  <c:v>7.5263497731477358</c:v>
                </c:pt>
                <c:pt idx="1451">
                  <c:v>7.6362637649631058</c:v>
                </c:pt>
                <c:pt idx="1452">
                  <c:v>7.8043670240981857</c:v>
                </c:pt>
                <c:pt idx="1453">
                  <c:v>7.8647118375178557</c:v>
                </c:pt>
                <c:pt idx="1454">
                  <c:v>7.8948838949817244</c:v>
                </c:pt>
                <c:pt idx="1455">
                  <c:v>8.0608323065087859</c:v>
                </c:pt>
                <c:pt idx="1456">
                  <c:v>8.1513498758842555</c:v>
                </c:pt>
                <c:pt idx="1457">
                  <c:v>8.2138495369119457</c:v>
                </c:pt>
                <c:pt idx="1458">
                  <c:v>8.282815137747555</c:v>
                </c:pt>
                <c:pt idx="1459">
                  <c:v>8.4185907933188151</c:v>
                </c:pt>
                <c:pt idx="1460">
                  <c:v>8.5091083626942847</c:v>
                </c:pt>
                <c:pt idx="1461">
                  <c:v>8.5543671473820151</c:v>
                </c:pt>
                <c:pt idx="1462">
                  <c:v>8.6384187769495657</c:v>
                </c:pt>
                <c:pt idx="1463">
                  <c:v>8.6901428029532859</c:v>
                </c:pt>
                <c:pt idx="1464">
                  <c:v>8.7267808002250753</c:v>
                </c:pt>
                <c:pt idx="1465">
                  <c:v>8.7397119813489859</c:v>
                </c:pt>
                <c:pt idx="1466">
                  <c:v>8.8151428235005849</c:v>
                </c:pt>
                <c:pt idx="1467">
                  <c:v>8.8345392459404959</c:v>
                </c:pt>
                <c:pt idx="1468">
                  <c:v>8.9573844188797747</c:v>
                </c:pt>
                <c:pt idx="1469">
                  <c:v>9.0198840799074649</c:v>
                </c:pt>
                <c:pt idx="1470">
                  <c:v>9.0737636520111344</c:v>
                </c:pt>
                <c:pt idx="1471">
                  <c:v>9.1491944941627459</c:v>
                </c:pt>
                <c:pt idx="1472">
                  <c:v>9.1642805228946749</c:v>
                </c:pt>
                <c:pt idx="1473">
                  <c:v>9.1362633130388247</c:v>
                </c:pt>
                <c:pt idx="1474">
                  <c:v>9.1362633130388247</c:v>
                </c:pt>
                <c:pt idx="1475">
                  <c:v>9.1276425256228855</c:v>
                </c:pt>
                <c:pt idx="1476">
                  <c:v>9.1147120429909059</c:v>
                </c:pt>
                <c:pt idx="1477">
                  <c:v>9.1772117040185854</c:v>
                </c:pt>
                <c:pt idx="1478">
                  <c:v>9.2720396671020247</c:v>
                </c:pt>
                <c:pt idx="1479">
                  <c:v>9.3927292939413842</c:v>
                </c:pt>
                <c:pt idx="1480">
                  <c:v>9.4099701702812855</c:v>
                </c:pt>
                <c:pt idx="1481">
                  <c:v>9.3560912966695859</c:v>
                </c:pt>
                <c:pt idx="1482">
                  <c:v>9.2828153021259858</c:v>
                </c:pt>
                <c:pt idx="1483">
                  <c:v>9.2052289138744356</c:v>
                </c:pt>
                <c:pt idx="1484">
                  <c:v>9.1664360689946243</c:v>
                </c:pt>
                <c:pt idx="1485">
                  <c:v>9.181522097726555</c:v>
                </c:pt>
                <c:pt idx="1486">
                  <c:v>9.207384459974385</c:v>
                </c:pt>
                <c:pt idx="1487">
                  <c:v>9.2720396671020247</c:v>
                </c:pt>
                <c:pt idx="1488">
                  <c:v>9.2267808824142943</c:v>
                </c:pt>
                <c:pt idx="1489">
                  <c:v>9.1190224366988755</c:v>
                </c:pt>
                <c:pt idx="1490">
                  <c:v>9.0996253157670353</c:v>
                </c:pt>
                <c:pt idx="1491">
                  <c:v>9.0134188385914751</c:v>
                </c:pt>
                <c:pt idx="1492">
                  <c:v>8.9379879964398743</c:v>
                </c:pt>
                <c:pt idx="1493">
                  <c:v>8.9573844188797747</c:v>
                </c:pt>
                <c:pt idx="1494">
                  <c:v>8.9724704476117143</c:v>
                </c:pt>
                <c:pt idx="1495">
                  <c:v>8.8302288522325245</c:v>
                </c:pt>
                <c:pt idx="1496">
                  <c:v>8.7828152199367651</c:v>
                </c:pt>
                <c:pt idx="1497">
                  <c:v>8.6879879553452657</c:v>
                </c:pt>
                <c:pt idx="1498">
                  <c:v>8.5974703859697943</c:v>
                </c:pt>
                <c:pt idx="1499">
                  <c:v>8.4789356067384851</c:v>
                </c:pt>
                <c:pt idx="1500">
                  <c:v>8.4767807591304649</c:v>
                </c:pt>
                <c:pt idx="1501">
                  <c:v>8.4444531555666451</c:v>
                </c:pt>
                <c:pt idx="1502">
                  <c:v>8.3323843161432549</c:v>
                </c:pt>
                <c:pt idx="1503">
                  <c:v>8.2612638676996255</c:v>
                </c:pt>
                <c:pt idx="1504">
                  <c:v>8.2440222928677453</c:v>
                </c:pt>
                <c:pt idx="1505">
                  <c:v>8.1793670857401057</c:v>
                </c:pt>
                <c:pt idx="1506">
                  <c:v>8.1147118786124643</c:v>
                </c:pt>
                <c:pt idx="1507">
                  <c:v>8.1707462983241559</c:v>
                </c:pt>
                <c:pt idx="1508">
                  <c:v>8.1922982668640145</c:v>
                </c:pt>
                <c:pt idx="1509">
                  <c:v>8.1642810570081643</c:v>
                </c:pt>
                <c:pt idx="1510">
                  <c:v>8.1082459388045454</c:v>
                </c:pt>
                <c:pt idx="1511">
                  <c:v>8.0737634876327053</c:v>
                </c:pt>
                <c:pt idx="1512">
                  <c:v>8.0241943092370054</c:v>
                </c:pt>
                <c:pt idx="1513">
                  <c:v>7.9401426796694548</c:v>
                </c:pt>
                <c:pt idx="1514">
                  <c:v>7.8754874725418151</c:v>
                </c:pt>
                <c:pt idx="1515">
                  <c:v>7.8948838949817244</c:v>
                </c:pt>
                <c:pt idx="1516">
                  <c:v>7.9401426796694548</c:v>
                </c:pt>
                <c:pt idx="1517">
                  <c:v>8.0112638266050151</c:v>
                </c:pt>
                <c:pt idx="1518">
                  <c:v>8.0586774589007657</c:v>
                </c:pt>
                <c:pt idx="1519">
                  <c:v>8.1060910911965252</c:v>
                </c:pt>
                <c:pt idx="1520">
                  <c:v>8.1513498758842555</c:v>
                </c:pt>
                <c:pt idx="1521">
                  <c:v>8.1405735423683652</c:v>
                </c:pt>
                <c:pt idx="1522">
                  <c:v>8.0910050624645855</c:v>
                </c:pt>
                <c:pt idx="1523">
                  <c:v>8.0694530939247358</c:v>
                </c:pt>
                <c:pt idx="1524">
                  <c:v>8.0457462777768551</c:v>
                </c:pt>
                <c:pt idx="1525">
                  <c:v>8.0371254903609159</c:v>
                </c:pt>
                <c:pt idx="1526">
                  <c:v>7.994022251773135</c:v>
                </c:pt>
                <c:pt idx="1527">
                  <c:v>7.994022251773135</c:v>
                </c:pt>
                <c:pt idx="1528">
                  <c:v>7.9466086194773755</c:v>
                </c:pt>
                <c:pt idx="1529">
                  <c:v>7.8797978662497954</c:v>
                </c:pt>
                <c:pt idx="1530">
                  <c:v>7.823763446538095</c:v>
                </c:pt>
                <c:pt idx="1531">
                  <c:v>7.884108259957765</c:v>
                </c:pt>
                <c:pt idx="1532">
                  <c:v>7.8711770788338455</c:v>
                </c:pt>
                <c:pt idx="1533">
                  <c:v>7.9466086194773755</c:v>
                </c:pt>
                <c:pt idx="1534">
                  <c:v>8.0198839155290358</c:v>
                </c:pt>
                <c:pt idx="1535">
                  <c:v>8.0306602490449244</c:v>
                </c:pt>
                <c:pt idx="1536">
                  <c:v>8.0349706427528957</c:v>
                </c:pt>
                <c:pt idx="1537">
                  <c:v>7.9789362230411953</c:v>
                </c:pt>
                <c:pt idx="1538">
                  <c:v>7.9315218922535156</c:v>
                </c:pt>
                <c:pt idx="1539">
                  <c:v>7.9099706222055843</c:v>
                </c:pt>
                <c:pt idx="1540">
                  <c:v>7.8582465962018659</c:v>
                </c:pt>
                <c:pt idx="1541">
                  <c:v>7.7849706016582854</c:v>
                </c:pt>
                <c:pt idx="1542">
                  <c:v>7.8560910501019148</c:v>
                </c:pt>
                <c:pt idx="1543">
                  <c:v>7.8453154150779554</c:v>
                </c:pt>
                <c:pt idx="1544">
                  <c:v>7.8970394410816755</c:v>
                </c:pt>
                <c:pt idx="1545">
                  <c:v>7.9638494958173354</c:v>
                </c:pt>
                <c:pt idx="1546">
                  <c:v>7.9983326454811046</c:v>
                </c:pt>
                <c:pt idx="1547">
                  <c:v>7.9616946482093152</c:v>
                </c:pt>
                <c:pt idx="1548">
                  <c:v>7.9401426796694548</c:v>
                </c:pt>
                <c:pt idx="1549">
                  <c:v>7.8668666851258759</c:v>
                </c:pt>
                <c:pt idx="1550">
                  <c:v>7.8043670240981857</c:v>
                </c:pt>
                <c:pt idx="1551">
                  <c:v>7.7871254492663056</c:v>
                </c:pt>
                <c:pt idx="1552">
                  <c:v>7.7354014232625854</c:v>
                </c:pt>
                <c:pt idx="1553">
                  <c:v>7.7073842134067352</c:v>
                </c:pt>
                <c:pt idx="1554">
                  <c:v>7.6384186125711242</c:v>
                </c:pt>
                <c:pt idx="1555">
                  <c:v>7.5974702215913652</c:v>
                </c:pt>
                <c:pt idx="1556">
                  <c:v>7.5608322243195758</c:v>
                </c:pt>
                <c:pt idx="1557">
                  <c:v>7.5241942270477846</c:v>
                </c:pt>
                <c:pt idx="1558">
                  <c:v>7.4983325632918856</c:v>
                </c:pt>
                <c:pt idx="1559">
                  <c:v>7.4832465345599548</c:v>
                </c:pt>
                <c:pt idx="1560">
                  <c:v>7.425056568748305</c:v>
                </c:pt>
                <c:pt idx="1561">
                  <c:v>7.3345396978647752</c:v>
                </c:pt>
                <c:pt idx="1562">
                  <c:v>7.3129877293249148</c:v>
                </c:pt>
                <c:pt idx="1563">
                  <c:v>7.2677289446371853</c:v>
                </c:pt>
                <c:pt idx="1564">
                  <c:v>7.2698844907371347</c:v>
                </c:pt>
                <c:pt idx="1565">
                  <c:v>7.2785045796611447</c:v>
                </c:pt>
                <c:pt idx="1566">
                  <c:v>7.2332464934653453</c:v>
                </c:pt>
                <c:pt idx="1567">
                  <c:v>7.2052292836094951</c:v>
                </c:pt>
                <c:pt idx="1568">
                  <c:v>7.1427289240898748</c:v>
                </c:pt>
                <c:pt idx="1569">
                  <c:v>7.0823841106702154</c:v>
                </c:pt>
                <c:pt idx="1570">
                  <c:v>7.086694504378185</c:v>
                </c:pt>
                <c:pt idx="1571">
                  <c:v>7.1017805331101149</c:v>
                </c:pt>
                <c:pt idx="1572">
                  <c:v>6.9875568460787054</c:v>
                </c:pt>
                <c:pt idx="1573">
                  <c:v>6.9638500299308355</c:v>
                </c:pt>
                <c:pt idx="1574">
                  <c:v>6.8539360381154655</c:v>
                </c:pt>
                <c:pt idx="1575">
                  <c:v>6.6772119915644348</c:v>
                </c:pt>
                <c:pt idx="1576">
                  <c:v>6.534970396185245</c:v>
                </c:pt>
                <c:pt idx="1577">
                  <c:v>6.4379875854937847</c:v>
                </c:pt>
                <c:pt idx="1578">
                  <c:v>6.3517811083182254</c:v>
                </c:pt>
                <c:pt idx="1579">
                  <c:v>6.1922979381071448</c:v>
                </c:pt>
                <c:pt idx="1580">
                  <c:v>6.0522118888279151</c:v>
                </c:pt>
                <c:pt idx="1581">
                  <c:v>5.9530735320365054</c:v>
                </c:pt>
                <c:pt idx="1582">
                  <c:v>5.9444534431124953</c:v>
                </c:pt>
                <c:pt idx="1583">
                  <c:v>5.8625566611529649</c:v>
                </c:pt>
                <c:pt idx="1584">
                  <c:v>5.8797982359848548</c:v>
                </c:pt>
                <c:pt idx="1585">
                  <c:v>5.9250563221806551</c:v>
                </c:pt>
                <c:pt idx="1586">
                  <c:v>5.9724706529683349</c:v>
                </c:pt>
                <c:pt idx="1587">
                  <c:v>6.0155738915561248</c:v>
                </c:pt>
                <c:pt idx="1588">
                  <c:v>6.0457459490199854</c:v>
                </c:pt>
                <c:pt idx="1589">
                  <c:v>6.2892807487986051</c:v>
                </c:pt>
                <c:pt idx="1590">
                  <c:v>6.5220392150613247</c:v>
                </c:pt>
                <c:pt idx="1591">
                  <c:v>6.6879876265883951</c:v>
                </c:pt>
                <c:pt idx="1592">
                  <c:v>6.8797977018713548</c:v>
                </c:pt>
                <c:pt idx="1593">
                  <c:v>7.1190221079420049</c:v>
                </c:pt>
                <c:pt idx="1594">
                  <c:v>7.1793669213616651</c:v>
                </c:pt>
                <c:pt idx="1595">
                  <c:v>7.3043669419089747</c:v>
                </c:pt>
                <c:pt idx="1596">
                  <c:v>7.4897117758759446</c:v>
                </c:pt>
                <c:pt idx="1597">
                  <c:v>7.5737634054434846</c:v>
                </c:pt>
                <c:pt idx="1598">
                  <c:v>7.6750566098429154</c:v>
                </c:pt>
                <c:pt idx="1599">
                  <c:v>7.8410050213699858</c:v>
                </c:pt>
                <c:pt idx="1600">
                  <c:v>7.9616946482093152</c:v>
                </c:pt>
                <c:pt idx="1601">
                  <c:v>8.0306602490449244</c:v>
                </c:pt>
                <c:pt idx="1602">
                  <c:v>8.2160050830118951</c:v>
                </c:pt>
                <c:pt idx="1603">
                  <c:v>8.3216086811192955</c:v>
                </c:pt>
                <c:pt idx="1604">
                  <c:v>8.4078151582948557</c:v>
                </c:pt>
                <c:pt idx="1605">
                  <c:v>8.5047979689863151</c:v>
                </c:pt>
                <c:pt idx="1606">
                  <c:v>8.6168668084097053</c:v>
                </c:pt>
                <c:pt idx="1607">
                  <c:v>8.6901428029532859</c:v>
                </c:pt>
                <c:pt idx="1608">
                  <c:v>8.8237636109165347</c:v>
                </c:pt>
                <c:pt idx="1609">
                  <c:v>8.9422976916559147</c:v>
                </c:pt>
                <c:pt idx="1610">
                  <c:v>9.0629873184952459</c:v>
                </c:pt>
                <c:pt idx="1611">
                  <c:v>9.181522097726555</c:v>
                </c:pt>
                <c:pt idx="1612">
                  <c:v>9.3000568769578642</c:v>
                </c:pt>
                <c:pt idx="1613">
                  <c:v>9.4336769864291856</c:v>
                </c:pt>
                <c:pt idx="1614">
                  <c:v>9.5306597971206859</c:v>
                </c:pt>
                <c:pt idx="1615">
                  <c:v>9.6190218203961848</c:v>
                </c:pt>
                <c:pt idx="1616">
                  <c:v>9.765573809483385</c:v>
                </c:pt>
                <c:pt idx="1617">
                  <c:v>9.8991946174465859</c:v>
                </c:pt>
                <c:pt idx="1618">
                  <c:v>10.054366695457785</c:v>
                </c:pt>
                <c:pt idx="1619">
                  <c:v>10.166436233373085</c:v>
                </c:pt>
                <c:pt idx="1620">
                  <c:v>10.319453463776185</c:v>
                </c:pt>
                <c:pt idx="1621">
                  <c:v>10.427211909491685</c:v>
                </c:pt>
                <c:pt idx="1622">
                  <c:v>10.565143111162886</c:v>
                </c:pt>
                <c:pt idx="1623">
                  <c:v>10.687987585610186</c:v>
                </c:pt>
                <c:pt idx="1624">
                  <c:v>10.819452847473485</c:v>
                </c:pt>
                <c:pt idx="1625">
                  <c:v>11.075918828376086</c:v>
                </c:pt>
                <c:pt idx="1626">
                  <c:v>11.343159745810585</c:v>
                </c:pt>
                <c:pt idx="1627">
                  <c:v>11.541435760901486</c:v>
                </c:pt>
                <c:pt idx="1628">
                  <c:v>11.741866623600385</c:v>
                </c:pt>
                <c:pt idx="1629">
                  <c:v>11.970315394647086</c:v>
                </c:pt>
                <c:pt idx="1630">
                  <c:v>12.009108239526885</c:v>
                </c:pt>
                <c:pt idx="1631">
                  <c:v>12.078073840362485</c:v>
                </c:pt>
                <c:pt idx="1632">
                  <c:v>12.172901104953985</c:v>
                </c:pt>
                <c:pt idx="1633">
                  <c:v>12.231091070765686</c:v>
                </c:pt>
                <c:pt idx="1634">
                  <c:v>12.291435884185285</c:v>
                </c:pt>
                <c:pt idx="1635">
                  <c:v>12.431521933464586</c:v>
                </c:pt>
                <c:pt idx="1636">
                  <c:v>12.440142720880486</c:v>
                </c:pt>
                <c:pt idx="1637">
                  <c:v>12.418591450832585</c:v>
                </c:pt>
                <c:pt idx="1638">
                  <c:v>12.431521933464586</c:v>
                </c:pt>
                <c:pt idx="1639">
                  <c:v>12.554367106403886</c:v>
                </c:pt>
                <c:pt idx="1640">
                  <c:v>12.537125531571984</c:v>
                </c:pt>
                <c:pt idx="1641">
                  <c:v>12.591005103675585</c:v>
                </c:pt>
                <c:pt idx="1642">
                  <c:v>12.664281098219185</c:v>
                </c:pt>
                <c:pt idx="1643">
                  <c:v>12.735401546662885</c:v>
                </c:pt>
                <c:pt idx="1644">
                  <c:v>12.694453155683085</c:v>
                </c:pt>
                <c:pt idx="1645">
                  <c:v>12.754797969102786</c:v>
                </c:pt>
                <c:pt idx="1646">
                  <c:v>12.744022334078785</c:v>
                </c:pt>
                <c:pt idx="1647">
                  <c:v>12.784970725058585</c:v>
                </c:pt>
                <c:pt idx="1648">
                  <c:v>12.830228811254385</c:v>
                </c:pt>
                <c:pt idx="1649">
                  <c:v>12.899194412089985</c:v>
                </c:pt>
                <c:pt idx="1650">
                  <c:v>12.841005144770286</c:v>
                </c:pt>
                <c:pt idx="1651">
                  <c:v>12.858246021110185</c:v>
                </c:pt>
                <c:pt idx="1652">
                  <c:v>12.875487595942085</c:v>
                </c:pt>
                <c:pt idx="1653">
                  <c:v>12.890573624673985</c:v>
                </c:pt>
                <c:pt idx="1654">
                  <c:v>12.789280420274585</c:v>
                </c:pt>
                <c:pt idx="1655">
                  <c:v>12.832384357354286</c:v>
                </c:pt>
                <c:pt idx="1656">
                  <c:v>12.821608023838385</c:v>
                </c:pt>
                <c:pt idx="1657">
                  <c:v>12.763418756518686</c:v>
                </c:pt>
                <c:pt idx="1658">
                  <c:v>12.756953515202685</c:v>
                </c:pt>
                <c:pt idx="1659">
                  <c:v>12.750487575394786</c:v>
                </c:pt>
                <c:pt idx="1660">
                  <c:v>12.748332727786785</c:v>
                </c:pt>
                <c:pt idx="1661">
                  <c:v>12.750487575394786</c:v>
                </c:pt>
                <c:pt idx="1662">
                  <c:v>12.713849578122986</c:v>
                </c:pt>
                <c:pt idx="1663">
                  <c:v>12.524194350448084</c:v>
                </c:pt>
                <c:pt idx="1664">
                  <c:v>12.453073902004386</c:v>
                </c:pt>
                <c:pt idx="1665">
                  <c:v>12.297901125501285</c:v>
                </c:pt>
                <c:pt idx="1666">
                  <c:v>12.250487493205584</c:v>
                </c:pt>
                <c:pt idx="1667">
                  <c:v>12.187987832177885</c:v>
                </c:pt>
                <c:pt idx="1668">
                  <c:v>12.116866685242286</c:v>
                </c:pt>
                <c:pt idx="1669">
                  <c:v>12.069453052946585</c:v>
                </c:pt>
                <c:pt idx="1670">
                  <c:v>12.022039420650785</c:v>
                </c:pt>
                <c:pt idx="1671">
                  <c:v>11.920746216251384</c:v>
                </c:pt>
                <c:pt idx="1672">
                  <c:v>11.877642977663585</c:v>
                </c:pt>
                <c:pt idx="1673">
                  <c:v>11.802212135511985</c:v>
                </c:pt>
                <c:pt idx="1674">
                  <c:v>11.718159807452485</c:v>
                </c:pt>
                <c:pt idx="1675">
                  <c:v>11.640574117692886</c:v>
                </c:pt>
                <c:pt idx="1676">
                  <c:v>11.588849393197284</c:v>
                </c:pt>
                <c:pt idx="1677">
                  <c:v>11.461694525041885</c:v>
                </c:pt>
                <c:pt idx="1678">
                  <c:v>11.433677315186085</c:v>
                </c:pt>
                <c:pt idx="1679">
                  <c:v>11.289280872198885</c:v>
                </c:pt>
                <c:pt idx="1680">
                  <c:v>11.207384090239385</c:v>
                </c:pt>
                <c:pt idx="1681">
                  <c:v>11.009108075148484</c:v>
                </c:pt>
                <c:pt idx="1682">
                  <c:v>10.931522385388885</c:v>
                </c:pt>
                <c:pt idx="1683">
                  <c:v>10.767728821469785</c:v>
                </c:pt>
                <c:pt idx="1684">
                  <c:v>10.756953186445784</c:v>
                </c:pt>
                <c:pt idx="1685">
                  <c:v>10.631953165898485</c:v>
                </c:pt>
                <c:pt idx="1686">
                  <c:v>10.659970375754385</c:v>
                </c:pt>
                <c:pt idx="1687">
                  <c:v>10.603935956042685</c:v>
                </c:pt>
                <c:pt idx="1688">
                  <c:v>10.550056383938985</c:v>
                </c:pt>
                <c:pt idx="1689">
                  <c:v>10.481090783103385</c:v>
                </c:pt>
                <c:pt idx="1690">
                  <c:v>10.463849906763485</c:v>
                </c:pt>
                <c:pt idx="1691">
                  <c:v>10.379798277195885</c:v>
                </c:pt>
                <c:pt idx="1692">
                  <c:v>10.315143070068284</c:v>
                </c:pt>
                <c:pt idx="1693">
                  <c:v>10.435832696907585</c:v>
                </c:pt>
                <c:pt idx="1694">
                  <c:v>10.293591101528385</c:v>
                </c:pt>
                <c:pt idx="1695">
                  <c:v>10.246177469232686</c:v>
                </c:pt>
                <c:pt idx="1696">
                  <c:v>10.397039153535886</c:v>
                </c:pt>
                <c:pt idx="1697">
                  <c:v>10.461694360663484</c:v>
                </c:pt>
                <c:pt idx="1698">
                  <c:v>10.425056363391684</c:v>
                </c:pt>
                <c:pt idx="1699">
                  <c:v>10.640573953314485</c:v>
                </c:pt>
                <c:pt idx="1700">
                  <c:v>10.772039215177784</c:v>
                </c:pt>
                <c:pt idx="1701">
                  <c:v>10.819452847473485</c:v>
                </c:pt>
                <c:pt idx="1702">
                  <c:v>10.866867178261185</c:v>
                </c:pt>
                <c:pt idx="1703">
                  <c:v>10.963849988952685</c:v>
                </c:pt>
                <c:pt idx="1704">
                  <c:v>10.944452868020784</c:v>
                </c:pt>
                <c:pt idx="1705">
                  <c:v>10.955229201536685</c:v>
                </c:pt>
                <c:pt idx="1706">
                  <c:v>10.858246390845284</c:v>
                </c:pt>
                <c:pt idx="1707">
                  <c:v>10.828073634889485</c:v>
                </c:pt>
                <c:pt idx="1708">
                  <c:v>10.810832758549486</c:v>
                </c:pt>
                <c:pt idx="1709">
                  <c:v>10.821608393573484</c:v>
                </c:pt>
                <c:pt idx="1710">
                  <c:v>10.815143152257486</c:v>
                </c:pt>
                <c:pt idx="1711">
                  <c:v>10.825918787281486</c:v>
                </c:pt>
                <c:pt idx="1712">
                  <c:v>10.765573973861786</c:v>
                </c:pt>
                <c:pt idx="1713">
                  <c:v>10.707384008050084</c:v>
                </c:pt>
                <c:pt idx="1714">
                  <c:v>10.692297979318186</c:v>
                </c:pt>
                <c:pt idx="1715">
                  <c:v>10.698763220634184</c:v>
                </c:pt>
                <c:pt idx="1716">
                  <c:v>10.668591163170285</c:v>
                </c:pt>
                <c:pt idx="1717">
                  <c:v>10.735401217905984</c:v>
                </c:pt>
                <c:pt idx="1718">
                  <c:v>10.772039215177784</c:v>
                </c:pt>
                <c:pt idx="1719">
                  <c:v>10.793591183717584</c:v>
                </c:pt>
                <c:pt idx="1720">
                  <c:v>10.750487945129885</c:v>
                </c:pt>
                <c:pt idx="1721">
                  <c:v>10.664280769462385</c:v>
                </c:pt>
                <c:pt idx="1722">
                  <c:v>10.679366798194286</c:v>
                </c:pt>
                <c:pt idx="1723">
                  <c:v>10.608246349750685</c:v>
                </c:pt>
                <c:pt idx="1724">
                  <c:v>10.580229139894785</c:v>
                </c:pt>
                <c:pt idx="1725">
                  <c:v>10.569453504870886</c:v>
                </c:pt>
                <c:pt idx="1726">
                  <c:v>10.597470714726684</c:v>
                </c:pt>
                <c:pt idx="1727">
                  <c:v>10.474625541787384</c:v>
                </c:pt>
                <c:pt idx="1728">
                  <c:v>10.511263539059184</c:v>
                </c:pt>
                <c:pt idx="1729">
                  <c:v>10.459539513055486</c:v>
                </c:pt>
                <c:pt idx="1730">
                  <c:v>10.403505093343785</c:v>
                </c:pt>
                <c:pt idx="1731">
                  <c:v>10.463849906763485</c:v>
                </c:pt>
                <c:pt idx="1732">
                  <c:v>10.502642751643284</c:v>
                </c:pt>
                <c:pt idx="1733">
                  <c:v>10.325918705092185</c:v>
                </c:pt>
                <c:pt idx="1734">
                  <c:v>10.144884264833186</c:v>
                </c:pt>
                <c:pt idx="1735">
                  <c:v>10.002642669453985</c:v>
                </c:pt>
                <c:pt idx="1736">
                  <c:v>9.800056959147085</c:v>
                </c:pt>
                <c:pt idx="1737">
                  <c:v>9.5953150042482847</c:v>
                </c:pt>
                <c:pt idx="1738">
                  <c:v>9.5414361306365851</c:v>
                </c:pt>
                <c:pt idx="1739">
                  <c:v>9.489712104632785</c:v>
                </c:pt>
                <c:pt idx="1740">
                  <c:v>9.4487637136530847</c:v>
                </c:pt>
                <c:pt idx="1741">
                  <c:v>9.3754877191094845</c:v>
                </c:pt>
                <c:pt idx="1742">
                  <c:v>9.4336769864291856</c:v>
                </c:pt>
                <c:pt idx="1743">
                  <c:v>9.4164361100892844</c:v>
                </c:pt>
                <c:pt idx="1744">
                  <c:v>9.3884189002333844</c:v>
                </c:pt>
                <c:pt idx="1745">
                  <c:v>9.3388497218376845</c:v>
                </c:pt>
                <c:pt idx="1746">
                  <c:v>9.2806597560260347</c:v>
                </c:pt>
                <c:pt idx="1747">
                  <c:v>9.2181600949983444</c:v>
                </c:pt>
                <c:pt idx="1748">
                  <c:v>9.1664360689946243</c:v>
                </c:pt>
                <c:pt idx="1749">
                  <c:v>9.1405737067467943</c:v>
                </c:pt>
                <c:pt idx="1750">
                  <c:v>9.1556597354787357</c:v>
                </c:pt>
                <c:pt idx="1751">
                  <c:v>9.1879873390425448</c:v>
                </c:pt>
                <c:pt idx="1752">
                  <c:v>9.1707464627025956</c:v>
                </c:pt>
                <c:pt idx="1753">
                  <c:v>9.2009185201664643</c:v>
                </c:pt>
                <c:pt idx="1754">
                  <c:v>9.2591084859781159</c:v>
                </c:pt>
                <c:pt idx="1755">
                  <c:v>9.2397120635382048</c:v>
                </c:pt>
                <c:pt idx="1756">
                  <c:v>9.1104016492829256</c:v>
                </c:pt>
                <c:pt idx="1757">
                  <c:v>8.9789356889277059</c:v>
                </c:pt>
                <c:pt idx="1758">
                  <c:v>8.8884188180441654</c:v>
                </c:pt>
                <c:pt idx="1759">
                  <c:v>8.7914360073527149</c:v>
                </c:pt>
                <c:pt idx="1760">
                  <c:v>8.6535048056814947</c:v>
                </c:pt>
                <c:pt idx="1761">
                  <c:v>8.5866947509458349</c:v>
                </c:pt>
                <c:pt idx="1762">
                  <c:v>8.5263499375261649</c:v>
                </c:pt>
                <c:pt idx="1763">
                  <c:v>8.3022115601874553</c:v>
                </c:pt>
                <c:pt idx="1764">
                  <c:v>8.2181599306199153</c:v>
                </c:pt>
                <c:pt idx="1765">
                  <c:v>8.2009183557880245</c:v>
                </c:pt>
                <c:pt idx="1766">
                  <c:v>8.1556602695922251</c:v>
                </c:pt>
                <c:pt idx="1767">
                  <c:v>8.2116946893039255</c:v>
                </c:pt>
                <c:pt idx="1768">
                  <c:v>8.3776431008309853</c:v>
                </c:pt>
                <c:pt idx="1769">
                  <c:v>8.4724703654224953</c:v>
                </c:pt>
                <c:pt idx="1770">
                  <c:v>8.6384187769495657</c:v>
                </c:pt>
                <c:pt idx="1771">
                  <c:v>8.8280740046245043</c:v>
                </c:pt>
                <c:pt idx="1772">
                  <c:v>8.9509184790718557</c:v>
                </c:pt>
                <c:pt idx="1773">
                  <c:v>9.0435908960553348</c:v>
                </c:pt>
                <c:pt idx="1774">
                  <c:v>9.1211772843068957</c:v>
                </c:pt>
                <c:pt idx="1775">
                  <c:v>9.1535048878707155</c:v>
                </c:pt>
                <c:pt idx="1776">
                  <c:v>9.2310912761222657</c:v>
                </c:pt>
                <c:pt idx="1777">
                  <c:v>9.3431601155456843</c:v>
                </c:pt>
                <c:pt idx="1778">
                  <c:v>9.5285049495126852</c:v>
                </c:pt>
                <c:pt idx="1779">
                  <c:v>9.7052289960636848</c:v>
                </c:pt>
                <c:pt idx="1780">
                  <c:v>9.8948842237385843</c:v>
                </c:pt>
                <c:pt idx="1781">
                  <c:v>10.002642669453985</c:v>
                </c:pt>
                <c:pt idx="1782">
                  <c:v>10.037125819117785</c:v>
                </c:pt>
                <c:pt idx="1783">
                  <c:v>10.101781026245485</c:v>
                </c:pt>
                <c:pt idx="1784">
                  <c:v>10.200918684544884</c:v>
                </c:pt>
                <c:pt idx="1785">
                  <c:v>10.239711529424685</c:v>
                </c:pt>
                <c:pt idx="1786">
                  <c:v>10.338849886216185</c:v>
                </c:pt>
                <c:pt idx="1787">
                  <c:v>10.502642751643284</c:v>
                </c:pt>
                <c:pt idx="1788">
                  <c:v>10.631953165898485</c:v>
                </c:pt>
                <c:pt idx="1789">
                  <c:v>10.681522344294185</c:v>
                </c:pt>
                <c:pt idx="1790">
                  <c:v>10.866867178261185</c:v>
                </c:pt>
                <c:pt idx="1791">
                  <c:v>11.034970437396286</c:v>
                </c:pt>
                <c:pt idx="1792">
                  <c:v>11.110401279547885</c:v>
                </c:pt>
                <c:pt idx="1793">
                  <c:v>11.237556846195185</c:v>
                </c:pt>
                <c:pt idx="1794">
                  <c:v>11.394884470306286</c:v>
                </c:pt>
                <c:pt idx="1795">
                  <c:v>11.459539677433884</c:v>
                </c:pt>
                <c:pt idx="1796">
                  <c:v>11.644884511400885</c:v>
                </c:pt>
                <c:pt idx="1797">
                  <c:v>11.873332583955586</c:v>
                </c:pt>
                <c:pt idx="1798">
                  <c:v>12.062987811630585</c:v>
                </c:pt>
                <c:pt idx="1799">
                  <c:v>12.308677459017185</c:v>
                </c:pt>
                <c:pt idx="1800">
                  <c:v>12.636263189871386</c:v>
                </c:pt>
                <c:pt idx="1801">
                  <c:v>12.903504805797885</c:v>
                </c:pt>
                <c:pt idx="1802">
                  <c:v>13.179367209140386</c:v>
                </c:pt>
                <c:pt idx="1803">
                  <c:v>13.446608126574885</c:v>
                </c:pt>
                <c:pt idx="1804">
                  <c:v>13.629798112933885</c:v>
                </c:pt>
                <c:pt idx="1805">
                  <c:v>13.744021799965285</c:v>
                </c:pt>
                <c:pt idx="1806">
                  <c:v>13.810832553192885</c:v>
                </c:pt>
                <c:pt idx="1807">
                  <c:v>13.918590998908286</c:v>
                </c:pt>
                <c:pt idx="1808">
                  <c:v>14.015573809599784</c:v>
                </c:pt>
                <c:pt idx="1809">
                  <c:v>14.194453402250685</c:v>
                </c:pt>
                <c:pt idx="1810">
                  <c:v>14.338849845237984</c:v>
                </c:pt>
                <c:pt idx="1811">
                  <c:v>14.575918705208686</c:v>
                </c:pt>
                <c:pt idx="1812">
                  <c:v>14.756953145467586</c:v>
                </c:pt>
                <c:pt idx="1813">
                  <c:v>14.918591163286685</c:v>
                </c:pt>
                <c:pt idx="1814">
                  <c:v>15.011263580270185</c:v>
                </c:pt>
                <c:pt idx="1815">
                  <c:v>15.095315209837786</c:v>
                </c:pt>
                <c:pt idx="1816">
                  <c:v>15.086694422421784</c:v>
                </c:pt>
                <c:pt idx="1817">
                  <c:v>15.138418448425584</c:v>
                </c:pt>
                <c:pt idx="1818">
                  <c:v>15.237556805216984</c:v>
                </c:pt>
                <c:pt idx="1819">
                  <c:v>15.328073676100486</c:v>
                </c:pt>
                <c:pt idx="1820">
                  <c:v>15.414280851767984</c:v>
                </c:pt>
                <c:pt idx="1821">
                  <c:v>15.537125326215286</c:v>
                </c:pt>
                <c:pt idx="1822">
                  <c:v>15.636263683006785</c:v>
                </c:pt>
                <c:pt idx="1823">
                  <c:v>15.700918890134385</c:v>
                </c:pt>
                <c:pt idx="1824">
                  <c:v>15.830229304389686</c:v>
                </c:pt>
                <c:pt idx="1825">
                  <c:v>16.028504620988585</c:v>
                </c:pt>
                <c:pt idx="1826">
                  <c:v>16.112556949048084</c:v>
                </c:pt>
                <c:pt idx="1827">
                  <c:v>16.127642977779985</c:v>
                </c:pt>
                <c:pt idx="1828">
                  <c:v>16.220315394763485</c:v>
                </c:pt>
                <c:pt idx="1829">
                  <c:v>16.315142659354986</c:v>
                </c:pt>
                <c:pt idx="1830">
                  <c:v>16.291435843207086</c:v>
                </c:pt>
                <c:pt idx="1831">
                  <c:v>16.384108260190587</c:v>
                </c:pt>
                <c:pt idx="1832">
                  <c:v>16.511263826837887</c:v>
                </c:pt>
                <c:pt idx="1833">
                  <c:v>16.500487493321984</c:v>
                </c:pt>
                <c:pt idx="1834">
                  <c:v>16.416435863754383</c:v>
                </c:pt>
                <c:pt idx="1835">
                  <c:v>16.444453073610283</c:v>
                </c:pt>
                <c:pt idx="1836">
                  <c:v>16.362556291650787</c:v>
                </c:pt>
                <c:pt idx="1837">
                  <c:v>16.274194268375286</c:v>
                </c:pt>
                <c:pt idx="1838">
                  <c:v>16.276349814475186</c:v>
                </c:pt>
                <c:pt idx="1839">
                  <c:v>16.222470242371486</c:v>
                </c:pt>
                <c:pt idx="1840">
                  <c:v>16.200918972323585</c:v>
                </c:pt>
                <c:pt idx="1841">
                  <c:v>16.237556969595385</c:v>
                </c:pt>
                <c:pt idx="1842">
                  <c:v>16.207384213639585</c:v>
                </c:pt>
                <c:pt idx="1843">
                  <c:v>16.088849434408285</c:v>
                </c:pt>
                <c:pt idx="1844">
                  <c:v>16.110401402948085</c:v>
                </c:pt>
                <c:pt idx="1845">
                  <c:v>16.054366983236385</c:v>
                </c:pt>
                <c:pt idx="1846">
                  <c:v>15.987556928500783</c:v>
                </c:pt>
                <c:pt idx="1847">
                  <c:v>15.843159787021584</c:v>
                </c:pt>
                <c:pt idx="1848">
                  <c:v>15.761263703554086</c:v>
                </c:pt>
                <c:pt idx="1849">
                  <c:v>15.687987709010486</c:v>
                </c:pt>
                <c:pt idx="1850">
                  <c:v>15.644884470422685</c:v>
                </c:pt>
                <c:pt idx="1851">
                  <c:v>15.597470139634986</c:v>
                </c:pt>
                <c:pt idx="1852">
                  <c:v>15.597470139634986</c:v>
                </c:pt>
                <c:pt idx="1853">
                  <c:v>15.466004877771685</c:v>
                </c:pt>
                <c:pt idx="1854">
                  <c:v>15.267728862680785</c:v>
                </c:pt>
                <c:pt idx="1855">
                  <c:v>15.026349609002185</c:v>
                </c:pt>
                <c:pt idx="1856">
                  <c:v>14.838849927427185</c:v>
                </c:pt>
                <c:pt idx="1857">
                  <c:v>14.679366757216085</c:v>
                </c:pt>
                <c:pt idx="1858">
                  <c:v>14.716004754487885</c:v>
                </c:pt>
                <c:pt idx="1859">
                  <c:v>14.802211930155385</c:v>
                </c:pt>
                <c:pt idx="1860">
                  <c:v>14.978935976706385</c:v>
                </c:pt>
                <c:pt idx="1861">
                  <c:v>14.974625582998385</c:v>
                </c:pt>
                <c:pt idx="1862">
                  <c:v>14.981090824314386</c:v>
                </c:pt>
                <c:pt idx="1863">
                  <c:v>14.873332378598985</c:v>
                </c:pt>
                <c:pt idx="1864">
                  <c:v>14.649194699752185</c:v>
                </c:pt>
                <c:pt idx="1865">
                  <c:v>14.379798236217685</c:v>
                </c:pt>
                <c:pt idx="1866">
                  <c:v>14.278505031818286</c:v>
                </c:pt>
                <c:pt idx="1867">
                  <c:v>14.159970252586985</c:v>
                </c:pt>
                <c:pt idx="1868">
                  <c:v>14.047901413163585</c:v>
                </c:pt>
                <c:pt idx="1869">
                  <c:v>13.901349424076384</c:v>
                </c:pt>
                <c:pt idx="1870">
                  <c:v>13.750487739773185</c:v>
                </c:pt>
                <c:pt idx="1871">
                  <c:v>13.573763693222185</c:v>
                </c:pt>
                <c:pt idx="1872">
                  <c:v>13.569453299514185</c:v>
                </c:pt>
                <c:pt idx="1873">
                  <c:v>13.494022457362584</c:v>
                </c:pt>
                <c:pt idx="1874">
                  <c:v>13.522039667218484</c:v>
                </c:pt>
                <c:pt idx="1875">
                  <c:v>13.638418900349786</c:v>
                </c:pt>
                <c:pt idx="1876">
                  <c:v>13.756952981089185</c:v>
                </c:pt>
                <c:pt idx="1877">
                  <c:v>13.679367291329585</c:v>
                </c:pt>
                <c:pt idx="1878">
                  <c:v>13.744021799965285</c:v>
                </c:pt>
                <c:pt idx="1879">
                  <c:v>13.713849742501385</c:v>
                </c:pt>
                <c:pt idx="1880">
                  <c:v>13.502642546286586</c:v>
                </c:pt>
                <c:pt idx="1881">
                  <c:v>13.412125675403084</c:v>
                </c:pt>
                <c:pt idx="1882">
                  <c:v>13.414280523011085</c:v>
                </c:pt>
                <c:pt idx="1883">
                  <c:v>13.291436048563785</c:v>
                </c:pt>
                <c:pt idx="1884">
                  <c:v>13.256952898899986</c:v>
                </c:pt>
                <c:pt idx="1885">
                  <c:v>13.371177284423284</c:v>
                </c:pt>
                <c:pt idx="1886">
                  <c:v>13.377642525739285</c:v>
                </c:pt>
                <c:pt idx="1887">
                  <c:v>13.431522097842985</c:v>
                </c:pt>
                <c:pt idx="1888">
                  <c:v>13.463849701406785</c:v>
                </c:pt>
                <c:pt idx="1889">
                  <c:v>13.569453299514185</c:v>
                </c:pt>
                <c:pt idx="1890">
                  <c:v>13.672901351521686</c:v>
                </c:pt>
                <c:pt idx="1891">
                  <c:v>13.675056897621586</c:v>
                </c:pt>
                <c:pt idx="1892">
                  <c:v>13.560832512098285</c:v>
                </c:pt>
                <c:pt idx="1893">
                  <c:v>13.550056877074285</c:v>
                </c:pt>
                <c:pt idx="1894">
                  <c:v>13.450918520282885</c:v>
                </c:pt>
                <c:pt idx="1895">
                  <c:v>13.295746442271685</c:v>
                </c:pt>
                <c:pt idx="1896">
                  <c:v>13.228935689044185</c:v>
                </c:pt>
                <c:pt idx="1897">
                  <c:v>13.222470447728185</c:v>
                </c:pt>
                <c:pt idx="1898">
                  <c:v>13.116866849620784</c:v>
                </c:pt>
                <c:pt idx="1899">
                  <c:v>13.022039585029285</c:v>
                </c:pt>
                <c:pt idx="1900">
                  <c:v>12.784970725058585</c:v>
                </c:pt>
                <c:pt idx="1901">
                  <c:v>12.515573563032085</c:v>
                </c:pt>
                <c:pt idx="1902">
                  <c:v>12.269883915645485</c:v>
                </c:pt>
                <c:pt idx="1903">
                  <c:v>12.250487493205584</c:v>
                </c:pt>
                <c:pt idx="1904">
                  <c:v>12.412125511024685</c:v>
                </c:pt>
                <c:pt idx="1905">
                  <c:v>12.698763549391085</c:v>
                </c:pt>
                <c:pt idx="1906">
                  <c:v>12.935832409361785</c:v>
                </c:pt>
                <c:pt idx="1907">
                  <c:v>13.140573665768585</c:v>
                </c:pt>
                <c:pt idx="1908">
                  <c:v>13.222470447728185</c:v>
                </c:pt>
                <c:pt idx="1909">
                  <c:v>13.086694792156885</c:v>
                </c:pt>
                <c:pt idx="1910">
                  <c:v>12.989711981465385</c:v>
                </c:pt>
                <c:pt idx="1911">
                  <c:v>13.084539246056885</c:v>
                </c:pt>
                <c:pt idx="1912">
                  <c:v>13.123332789428686</c:v>
                </c:pt>
                <c:pt idx="1913">
                  <c:v>13.039280461369184</c:v>
                </c:pt>
                <c:pt idx="1914">
                  <c:v>13.082384398448886</c:v>
                </c:pt>
                <c:pt idx="1915">
                  <c:v>13.116866849620784</c:v>
                </c:pt>
                <c:pt idx="1916">
                  <c:v>13.041436007469185</c:v>
                </c:pt>
                <c:pt idx="1917">
                  <c:v>13.084539246056885</c:v>
                </c:pt>
                <c:pt idx="1918">
                  <c:v>13.097470427180886</c:v>
                </c:pt>
                <c:pt idx="1919">
                  <c:v>13.123332789428686</c:v>
                </c:pt>
                <c:pt idx="1920">
                  <c:v>13.024194432637286</c:v>
                </c:pt>
                <c:pt idx="1921">
                  <c:v>12.881952837258085</c:v>
                </c:pt>
                <c:pt idx="1922">
                  <c:v>12.653504764703285</c:v>
                </c:pt>
                <c:pt idx="1923">
                  <c:v>12.552211560303885</c:v>
                </c:pt>
                <c:pt idx="1924">
                  <c:v>12.297901125501285</c:v>
                </c:pt>
                <c:pt idx="1925">
                  <c:v>12.147039441198086</c:v>
                </c:pt>
                <c:pt idx="1926">
                  <c:v>12.069453052946585</c:v>
                </c:pt>
                <c:pt idx="1927">
                  <c:v>11.907815035127484</c:v>
                </c:pt>
                <c:pt idx="1928">
                  <c:v>11.825918951659885</c:v>
                </c:pt>
                <c:pt idx="1929">
                  <c:v>11.728936140968385</c:v>
                </c:pt>
                <c:pt idx="1930">
                  <c:v>11.653504600324885</c:v>
                </c:pt>
                <c:pt idx="1931">
                  <c:v>11.565142577049386</c:v>
                </c:pt>
                <c:pt idx="1932">
                  <c:v>11.573763364465286</c:v>
                </c:pt>
                <c:pt idx="1933">
                  <c:v>11.463850071141884</c:v>
                </c:pt>
                <c:pt idx="1934">
                  <c:v>11.506953309729685</c:v>
                </c:pt>
                <c:pt idx="1935">
                  <c:v>11.457384131333985</c:v>
                </c:pt>
                <c:pt idx="1936">
                  <c:v>11.405660105330185</c:v>
                </c:pt>
                <c:pt idx="1937">
                  <c:v>11.278505237174885</c:v>
                </c:pt>
                <c:pt idx="1938">
                  <c:v>11.153505216627584</c:v>
                </c:pt>
                <c:pt idx="1939">
                  <c:v>11.041435678712284</c:v>
                </c:pt>
                <c:pt idx="1940">
                  <c:v>10.948763261728786</c:v>
                </c:pt>
                <c:pt idx="1941">
                  <c:v>10.856090844745285</c:v>
                </c:pt>
                <c:pt idx="1942">
                  <c:v>10.879797660893185</c:v>
                </c:pt>
                <c:pt idx="1943">
                  <c:v>10.987556805100485</c:v>
                </c:pt>
                <c:pt idx="1944">
                  <c:v>10.976780471584686</c:v>
                </c:pt>
                <c:pt idx="1945">
                  <c:v>10.933677232996885</c:v>
                </c:pt>
                <c:pt idx="1946">
                  <c:v>10.808677212449584</c:v>
                </c:pt>
                <c:pt idx="1947">
                  <c:v>10.698763220634184</c:v>
                </c:pt>
                <c:pt idx="1948">
                  <c:v>10.621177530874585</c:v>
                </c:pt>
                <c:pt idx="1949">
                  <c:v>10.474625541787384</c:v>
                </c:pt>
                <c:pt idx="1950">
                  <c:v>10.366867096071985</c:v>
                </c:pt>
                <c:pt idx="1951">
                  <c:v>10.304366736552385</c:v>
                </c:pt>
                <c:pt idx="1952">
                  <c:v>10.321608311384285</c:v>
                </c:pt>
                <c:pt idx="1953">
                  <c:v>10.269884285380485</c:v>
                </c:pt>
                <c:pt idx="1954">
                  <c:v>10.256953104256585</c:v>
                </c:pt>
                <c:pt idx="1955">
                  <c:v>10.256953104256585</c:v>
                </c:pt>
                <c:pt idx="1956">
                  <c:v>10.276349526696485</c:v>
                </c:pt>
                <c:pt idx="1957">
                  <c:v>10.244021923132685</c:v>
                </c:pt>
                <c:pt idx="1958">
                  <c:v>10.211694319568885</c:v>
                </c:pt>
                <c:pt idx="1959">
                  <c:v>10.216004713276885</c:v>
                </c:pt>
                <c:pt idx="1960">
                  <c:v>10.278505072796484</c:v>
                </c:pt>
                <c:pt idx="1961">
                  <c:v>10.425056363391684</c:v>
                </c:pt>
                <c:pt idx="1962">
                  <c:v>10.578073593794885</c:v>
                </c:pt>
                <c:pt idx="1963">
                  <c:v>10.681522344294185</c:v>
                </c:pt>
                <c:pt idx="1964">
                  <c:v>10.731090824197985</c:v>
                </c:pt>
                <c:pt idx="1965">
                  <c:v>10.791435637617685</c:v>
                </c:pt>
                <c:pt idx="1966">
                  <c:v>10.759108034053884</c:v>
                </c:pt>
                <c:pt idx="1967">
                  <c:v>10.748332399029884</c:v>
                </c:pt>
                <c:pt idx="1968">
                  <c:v>10.780660002593685</c:v>
                </c:pt>
                <c:pt idx="1969">
                  <c:v>10.970315230268685</c:v>
                </c:pt>
                <c:pt idx="1970">
                  <c:v>11.138418489403685</c:v>
                </c:pt>
                <c:pt idx="1971">
                  <c:v>11.373332501766384</c:v>
                </c:pt>
                <c:pt idx="1972">
                  <c:v>11.502642916021685</c:v>
                </c:pt>
                <c:pt idx="1973">
                  <c:v>11.543591307001485</c:v>
                </c:pt>
                <c:pt idx="1974">
                  <c:v>11.565142577049386</c:v>
                </c:pt>
                <c:pt idx="1975">
                  <c:v>11.621176996761085</c:v>
                </c:pt>
                <c:pt idx="1976">
                  <c:v>11.698763385012585</c:v>
                </c:pt>
                <c:pt idx="1977">
                  <c:v>11.823763405559886</c:v>
                </c:pt>
                <c:pt idx="1978">
                  <c:v>12.022039420650785</c:v>
                </c:pt>
                <c:pt idx="1979">
                  <c:v>12.108246596318285</c:v>
                </c:pt>
                <c:pt idx="1980">
                  <c:v>12.198763467201886</c:v>
                </c:pt>
                <c:pt idx="1981">
                  <c:v>12.181521892369986</c:v>
                </c:pt>
                <c:pt idx="1982">
                  <c:v>12.203073860909786</c:v>
                </c:pt>
                <c:pt idx="1983">
                  <c:v>12.330228729065086</c:v>
                </c:pt>
                <c:pt idx="1984">
                  <c:v>12.457384295712385</c:v>
                </c:pt>
                <c:pt idx="1985">
                  <c:v>12.597470344991585</c:v>
                </c:pt>
                <c:pt idx="1986">
                  <c:v>12.860401567210186</c:v>
                </c:pt>
                <c:pt idx="1987">
                  <c:v>13.099625274788885</c:v>
                </c:pt>
                <c:pt idx="1988">
                  <c:v>13.157815240600485</c:v>
                </c:pt>
                <c:pt idx="1989">
                  <c:v>13.420746462818984</c:v>
                </c:pt>
                <c:pt idx="1990">
                  <c:v>13.597470509370085</c:v>
                </c:pt>
                <c:pt idx="1991">
                  <c:v>13.705228955085484</c:v>
                </c:pt>
                <c:pt idx="1992">
                  <c:v>13.875487760320485</c:v>
                </c:pt>
                <c:pt idx="1993">
                  <c:v>14.164280646294985</c:v>
                </c:pt>
                <c:pt idx="1994">
                  <c:v>14.321608270406085</c:v>
                </c:pt>
                <c:pt idx="1995">
                  <c:v>14.534970314228886</c:v>
                </c:pt>
                <c:pt idx="1996">
                  <c:v>14.778505114007485</c:v>
                </c:pt>
                <c:pt idx="1997">
                  <c:v>14.972470735390385</c:v>
                </c:pt>
                <c:pt idx="1998">
                  <c:v>15.091004816129786</c:v>
                </c:pt>
                <c:pt idx="1999">
                  <c:v>15.289280831220685</c:v>
                </c:pt>
                <c:pt idx="2000">
                  <c:v>15.528505237291284</c:v>
                </c:pt>
                <c:pt idx="2001">
                  <c:v>15.765574097261986</c:v>
                </c:pt>
                <c:pt idx="2002">
                  <c:v>16.013418592256684</c:v>
                </c:pt>
                <c:pt idx="2003">
                  <c:v>16.375487472774687</c:v>
                </c:pt>
                <c:pt idx="2004">
                  <c:v>16.556521913033684</c:v>
                </c:pt>
                <c:pt idx="2005">
                  <c:v>16.672901146164985</c:v>
                </c:pt>
                <c:pt idx="2006">
                  <c:v>16.847470345108086</c:v>
                </c:pt>
                <c:pt idx="2007">
                  <c:v>17.099625932302587</c:v>
                </c:pt>
                <c:pt idx="2008">
                  <c:v>17.168590834646285</c:v>
                </c:pt>
                <c:pt idx="2009">
                  <c:v>17.235401587873884</c:v>
                </c:pt>
                <c:pt idx="2010">
                  <c:v>17.371177243445185</c:v>
                </c:pt>
                <c:pt idx="2011">
                  <c:v>17.580228893559987</c:v>
                </c:pt>
                <c:pt idx="2012">
                  <c:v>17.562987318728084</c:v>
                </c:pt>
                <c:pt idx="2013">
                  <c:v>17.696608126691384</c:v>
                </c:pt>
                <c:pt idx="2014">
                  <c:v>17.922901351638085</c:v>
                </c:pt>
                <c:pt idx="2015">
                  <c:v>18.187987421464584</c:v>
                </c:pt>
                <c:pt idx="2016">
                  <c:v>18.263418962108187</c:v>
                </c:pt>
                <c:pt idx="2017">
                  <c:v>18.343160197967684</c:v>
                </c:pt>
                <c:pt idx="2018">
                  <c:v>18.388418982655484</c:v>
                </c:pt>
                <c:pt idx="2019">
                  <c:v>18.448763796075085</c:v>
                </c:pt>
                <c:pt idx="2020">
                  <c:v>18.315142988111884</c:v>
                </c:pt>
                <c:pt idx="2021">
                  <c:v>18.306522200695884</c:v>
                </c:pt>
                <c:pt idx="2022">
                  <c:v>18.330229016843784</c:v>
                </c:pt>
                <c:pt idx="2023">
                  <c:v>18.422901433827285</c:v>
                </c:pt>
                <c:pt idx="2024">
                  <c:v>18.606091420186285</c:v>
                </c:pt>
                <c:pt idx="2025">
                  <c:v>18.761263498197383</c:v>
                </c:pt>
                <c:pt idx="2026">
                  <c:v>18.897039153768684</c:v>
                </c:pt>
                <c:pt idx="2027">
                  <c:v>19.149194740963285</c:v>
                </c:pt>
                <c:pt idx="2028">
                  <c:v>19.233246370530786</c:v>
                </c:pt>
                <c:pt idx="2029">
                  <c:v>19.181522344527085</c:v>
                </c:pt>
                <c:pt idx="2030">
                  <c:v>19.205229160674985</c:v>
                </c:pt>
                <c:pt idx="2031">
                  <c:v>19.119021985007485</c:v>
                </c:pt>
                <c:pt idx="2032">
                  <c:v>19.004798297975984</c:v>
                </c:pt>
                <c:pt idx="2033">
                  <c:v>19.015573932999985</c:v>
                </c:pt>
                <c:pt idx="2034">
                  <c:v>19.200918766966986</c:v>
                </c:pt>
                <c:pt idx="2035">
                  <c:v>19.228935976822786</c:v>
                </c:pt>
                <c:pt idx="2036">
                  <c:v>19.259108034286687</c:v>
                </c:pt>
                <c:pt idx="2037">
                  <c:v>19.276349609118586</c:v>
                </c:pt>
                <c:pt idx="2038">
                  <c:v>19.231090824430787</c:v>
                </c:pt>
                <c:pt idx="2039">
                  <c:v>18.996177510560084</c:v>
                </c:pt>
                <c:pt idx="2040">
                  <c:v>19.030659961731885</c:v>
                </c:pt>
                <c:pt idx="2041">
                  <c:v>19.069453505103684</c:v>
                </c:pt>
                <c:pt idx="2042">
                  <c:v>19.037125901539884</c:v>
                </c:pt>
                <c:pt idx="2043">
                  <c:v>19.062987565295785</c:v>
                </c:pt>
                <c:pt idx="2044">
                  <c:v>19.002642751876085</c:v>
                </c:pt>
                <c:pt idx="2045">
                  <c:v>18.849625521472884</c:v>
                </c:pt>
                <c:pt idx="2046">
                  <c:v>18.741867075757487</c:v>
                </c:pt>
                <c:pt idx="2047">
                  <c:v>18.675056322529883</c:v>
                </c:pt>
                <c:pt idx="2048">
                  <c:v>18.532815425642685</c:v>
                </c:pt>
                <c:pt idx="2049">
                  <c:v>18.541436213058585</c:v>
                </c:pt>
                <c:pt idx="2050">
                  <c:v>18.532815425642685</c:v>
                </c:pt>
                <c:pt idx="2051">
                  <c:v>18.444453402367184</c:v>
                </c:pt>
                <c:pt idx="2052">
                  <c:v>18.289280625864084</c:v>
                </c:pt>
                <c:pt idx="2053">
                  <c:v>18.179366634048684</c:v>
                </c:pt>
                <c:pt idx="2054">
                  <c:v>17.994021800081686</c:v>
                </c:pt>
                <c:pt idx="2055">
                  <c:v>17.821608147238685</c:v>
                </c:pt>
                <c:pt idx="2056">
                  <c:v>17.524194473848286</c:v>
                </c:pt>
                <c:pt idx="2057">
                  <c:v>17.300056795001485</c:v>
                </c:pt>
                <c:pt idx="2058">
                  <c:v>17.028504785367087</c:v>
                </c:pt>
                <c:pt idx="2059">
                  <c:v>16.767729109248485</c:v>
                </c:pt>
                <c:pt idx="2060">
                  <c:v>16.580228729181584</c:v>
                </c:pt>
                <c:pt idx="2061">
                  <c:v>16.496177099613984</c:v>
                </c:pt>
                <c:pt idx="2062">
                  <c:v>16.401349835022486</c:v>
                </c:pt>
                <c:pt idx="2063">
                  <c:v>16.414281016146386</c:v>
                </c:pt>
                <c:pt idx="2064">
                  <c:v>16.349625809018786</c:v>
                </c:pt>
                <c:pt idx="2065">
                  <c:v>16.138418612803985</c:v>
                </c:pt>
                <c:pt idx="2066">
                  <c:v>15.983246534792784</c:v>
                </c:pt>
                <c:pt idx="2067">
                  <c:v>15.871176996877484</c:v>
                </c:pt>
                <c:pt idx="2068">
                  <c:v>15.784970519701886</c:v>
                </c:pt>
                <c:pt idx="2069">
                  <c:v>15.774194884677986</c:v>
                </c:pt>
                <c:pt idx="2070">
                  <c:v>15.733246493698186</c:v>
                </c:pt>
                <c:pt idx="2071">
                  <c:v>15.804366942141787</c:v>
                </c:pt>
                <c:pt idx="2072">
                  <c:v>15.866867301661486</c:v>
                </c:pt>
                <c:pt idx="2073">
                  <c:v>15.720315312574286</c:v>
                </c:pt>
                <c:pt idx="2074">
                  <c:v>15.625487349490886</c:v>
                </c:pt>
                <c:pt idx="2075">
                  <c:v>15.659970499154586</c:v>
                </c:pt>
                <c:pt idx="2076">
                  <c:v>15.530660084899385</c:v>
                </c:pt>
                <c:pt idx="2077">
                  <c:v>15.388418489520184</c:v>
                </c:pt>
                <c:pt idx="2078">
                  <c:v>15.397039276936084</c:v>
                </c:pt>
                <c:pt idx="2079">
                  <c:v>15.360401279664284</c:v>
                </c:pt>
                <c:pt idx="2080">
                  <c:v>15.390574035620084</c:v>
                </c:pt>
                <c:pt idx="2081">
                  <c:v>15.595315292026985</c:v>
                </c:pt>
                <c:pt idx="2082">
                  <c:v>15.815142577165783</c:v>
                </c:pt>
                <c:pt idx="2083">
                  <c:v>15.795746154725887</c:v>
                </c:pt>
                <c:pt idx="2084">
                  <c:v>15.933677356397084</c:v>
                </c:pt>
                <c:pt idx="2085">
                  <c:v>15.983246534792784</c:v>
                </c:pt>
                <c:pt idx="2086">
                  <c:v>15.752642916138086</c:v>
                </c:pt>
                <c:pt idx="2087">
                  <c:v>15.502642875043485</c:v>
                </c:pt>
                <c:pt idx="2088">
                  <c:v>15.524194843583384</c:v>
                </c:pt>
                <c:pt idx="2089">
                  <c:v>15.476780512795685</c:v>
                </c:pt>
                <c:pt idx="2090">
                  <c:v>15.485401300211585</c:v>
                </c:pt>
                <c:pt idx="2091">
                  <c:v>15.593159745926986</c:v>
                </c:pt>
                <c:pt idx="2092">
                  <c:v>15.720315312574286</c:v>
                </c:pt>
                <c:pt idx="2093">
                  <c:v>15.681522467694485</c:v>
                </c:pt>
                <c:pt idx="2094">
                  <c:v>15.522039297483385</c:v>
                </c:pt>
                <c:pt idx="2095">
                  <c:v>15.394884429328084</c:v>
                </c:pt>
                <c:pt idx="2096">
                  <c:v>15.386263641912084</c:v>
                </c:pt>
                <c:pt idx="2097">
                  <c:v>15.323763282392486</c:v>
                </c:pt>
                <c:pt idx="2098">
                  <c:v>15.334539615908383</c:v>
                </c:pt>
                <c:pt idx="2099">
                  <c:v>15.321608434784485</c:v>
                </c:pt>
                <c:pt idx="2100">
                  <c:v>15.332384069808484</c:v>
                </c:pt>
                <c:pt idx="2101">
                  <c:v>15.282815589904684</c:v>
                </c:pt>
                <c:pt idx="2102">
                  <c:v>15.250487986340884</c:v>
                </c:pt>
                <c:pt idx="2103">
                  <c:v>15.205229201653085</c:v>
                </c:pt>
                <c:pt idx="2104">
                  <c:v>15.373332460788184</c:v>
                </c:pt>
                <c:pt idx="2105">
                  <c:v>15.373332460788184</c:v>
                </c:pt>
                <c:pt idx="2106">
                  <c:v>15.310832799760485</c:v>
                </c:pt>
                <c:pt idx="2107">
                  <c:v>15.244022046532985</c:v>
                </c:pt>
                <c:pt idx="2108">
                  <c:v>15.276349650096785</c:v>
                </c:pt>
                <c:pt idx="2109">
                  <c:v>15.019884367686185</c:v>
                </c:pt>
                <c:pt idx="2110">
                  <c:v>14.711694360779886</c:v>
                </c:pt>
                <c:pt idx="2111">
                  <c:v>14.623332337504385</c:v>
                </c:pt>
                <c:pt idx="2112">
                  <c:v>14.603935915064485</c:v>
                </c:pt>
                <c:pt idx="2113">
                  <c:v>14.504798256764985</c:v>
                </c:pt>
                <c:pt idx="2114">
                  <c:v>14.517728739396984</c:v>
                </c:pt>
                <c:pt idx="2115">
                  <c:v>14.595315127648584</c:v>
                </c:pt>
                <c:pt idx="2116">
                  <c:v>14.517728739396984</c:v>
                </c:pt>
                <c:pt idx="2117">
                  <c:v>14.364711508993885</c:v>
                </c:pt>
                <c:pt idx="2118">
                  <c:v>14.256953063278385</c:v>
                </c:pt>
                <c:pt idx="2119">
                  <c:v>14.159970252586985</c:v>
                </c:pt>
                <c:pt idx="2120">
                  <c:v>14.108246226583285</c:v>
                </c:pt>
                <c:pt idx="2121">
                  <c:v>14.082383864335386</c:v>
                </c:pt>
                <c:pt idx="2122">
                  <c:v>14.056522200579485</c:v>
                </c:pt>
                <c:pt idx="2123">
                  <c:v>13.978935812327984</c:v>
                </c:pt>
                <c:pt idx="2124">
                  <c:v>13.909970211492386</c:v>
                </c:pt>
                <c:pt idx="2125">
                  <c:v>13.925056938716185</c:v>
                </c:pt>
                <c:pt idx="2126">
                  <c:v>13.890573789052485</c:v>
                </c:pt>
                <c:pt idx="2127">
                  <c:v>13.778504949629085</c:v>
                </c:pt>
                <c:pt idx="2128">
                  <c:v>13.625487719225886</c:v>
                </c:pt>
                <c:pt idx="2129">
                  <c:v>13.422901310427084</c:v>
                </c:pt>
                <c:pt idx="2130">
                  <c:v>12.953073984193585</c:v>
                </c:pt>
                <c:pt idx="2131">
                  <c:v>12.597470344991585</c:v>
                </c:pt>
                <c:pt idx="2132">
                  <c:v>12.321608640141084</c:v>
                </c:pt>
                <c:pt idx="2133">
                  <c:v>12.175056651053985</c:v>
                </c:pt>
                <c:pt idx="2134">
                  <c:v>12.159970622321985</c:v>
                </c:pt>
                <c:pt idx="2135">
                  <c:v>12.302211519209285</c:v>
                </c:pt>
                <c:pt idx="2136">
                  <c:v>12.302211519209285</c:v>
                </c:pt>
                <c:pt idx="2137">
                  <c:v>12.304367065309185</c:v>
                </c:pt>
                <c:pt idx="2138">
                  <c:v>12.211694648325786</c:v>
                </c:pt>
                <c:pt idx="2139">
                  <c:v>12.062987811630585</c:v>
                </c:pt>
                <c:pt idx="2140">
                  <c:v>12.043591389190684</c:v>
                </c:pt>
                <c:pt idx="2141">
                  <c:v>11.942298184791184</c:v>
                </c:pt>
                <c:pt idx="2142">
                  <c:v>11.841004980391785</c:v>
                </c:pt>
                <c:pt idx="2143">
                  <c:v>11.787125408288086</c:v>
                </c:pt>
                <c:pt idx="2144">
                  <c:v>11.687987749988686</c:v>
                </c:pt>
                <c:pt idx="2145">
                  <c:v>11.545746154609486</c:v>
                </c:pt>
                <c:pt idx="2146">
                  <c:v>11.562987729441385</c:v>
                </c:pt>
                <c:pt idx="2147">
                  <c:v>11.584539697981185</c:v>
                </c:pt>
                <c:pt idx="2148">
                  <c:v>11.569452970757386</c:v>
                </c:pt>
                <c:pt idx="2149">
                  <c:v>11.606090968029084</c:v>
                </c:pt>
                <c:pt idx="2150">
                  <c:v>11.575918910565285</c:v>
                </c:pt>
                <c:pt idx="2151">
                  <c:v>11.459539677433884</c:v>
                </c:pt>
                <c:pt idx="2152">
                  <c:v>11.409970499038184</c:v>
                </c:pt>
                <c:pt idx="2153">
                  <c:v>11.360401320642485</c:v>
                </c:pt>
                <c:pt idx="2154">
                  <c:v>11.280660084782886</c:v>
                </c:pt>
                <c:pt idx="2155">
                  <c:v>11.183677274091485</c:v>
                </c:pt>
                <c:pt idx="2156">
                  <c:v>11.235401300095186</c:v>
                </c:pt>
                <c:pt idx="2157">
                  <c:v>11.123332460671785</c:v>
                </c:pt>
                <c:pt idx="2158">
                  <c:v>11.054366859836184</c:v>
                </c:pt>
                <c:pt idx="2159">
                  <c:v>11.052212012228186</c:v>
                </c:pt>
                <c:pt idx="2160">
                  <c:v>11.073763282276085</c:v>
                </c:pt>
                <c:pt idx="2161">
                  <c:v>11.112556825647886</c:v>
                </c:pt>
                <c:pt idx="2162">
                  <c:v>11.194452909115386</c:v>
                </c:pt>
                <c:pt idx="2163">
                  <c:v>11.222470118971286</c:v>
                </c:pt>
                <c:pt idx="2164">
                  <c:v>11.259108116243086</c:v>
                </c:pt>
                <c:pt idx="2165">
                  <c:v>11.366867260450386</c:v>
                </c:pt>
                <c:pt idx="2166">
                  <c:v>11.384108136790385</c:v>
                </c:pt>
                <c:pt idx="2167">
                  <c:v>11.437987708894084</c:v>
                </c:pt>
                <c:pt idx="2168">
                  <c:v>11.532814973485586</c:v>
                </c:pt>
                <c:pt idx="2169">
                  <c:v>11.664280933840786</c:v>
                </c:pt>
                <c:pt idx="2170">
                  <c:v>11.707384172428585</c:v>
                </c:pt>
                <c:pt idx="2171">
                  <c:v>11.700918931112586</c:v>
                </c:pt>
                <c:pt idx="2172">
                  <c:v>11.812987770535985</c:v>
                </c:pt>
                <c:pt idx="2173">
                  <c:v>11.909970581227386</c:v>
                </c:pt>
                <c:pt idx="2174">
                  <c:v>11.950918972207186</c:v>
                </c:pt>
                <c:pt idx="2175">
                  <c:v>12.045746236798685</c:v>
                </c:pt>
                <c:pt idx="2176">
                  <c:v>12.172901104953985</c:v>
                </c:pt>
                <c:pt idx="2177">
                  <c:v>12.228936223157685</c:v>
                </c:pt>
                <c:pt idx="2178">
                  <c:v>12.265573521937485</c:v>
                </c:pt>
                <c:pt idx="2179">
                  <c:v>12.362556332628985</c:v>
                </c:pt>
                <c:pt idx="2180">
                  <c:v>12.369022272436885</c:v>
                </c:pt>
                <c:pt idx="2181">
                  <c:v>12.532815137863984</c:v>
                </c:pt>
                <c:pt idx="2182">
                  <c:v>12.638418735971385</c:v>
                </c:pt>
                <c:pt idx="2183">
                  <c:v>12.756953515202685</c:v>
                </c:pt>
                <c:pt idx="2184">
                  <c:v>12.812987934914386</c:v>
                </c:pt>
                <c:pt idx="2185">
                  <c:v>12.942298349169684</c:v>
                </c:pt>
                <c:pt idx="2186">
                  <c:v>13.002643162589285</c:v>
                </c:pt>
                <c:pt idx="2187">
                  <c:v>13.106091214596786</c:v>
                </c:pt>
                <c:pt idx="2188">
                  <c:v>13.328074045835585</c:v>
                </c:pt>
                <c:pt idx="2189">
                  <c:v>13.468160095114785</c:v>
                </c:pt>
                <c:pt idx="2190">
                  <c:v>13.562987359706286</c:v>
                </c:pt>
                <c:pt idx="2191">
                  <c:v>13.705228955085484</c:v>
                </c:pt>
                <c:pt idx="2192">
                  <c:v>13.884108547736485</c:v>
                </c:pt>
                <c:pt idx="2193">
                  <c:v>13.994021841059885</c:v>
                </c:pt>
                <c:pt idx="2194">
                  <c:v>14.226781005814585</c:v>
                </c:pt>
                <c:pt idx="2195">
                  <c:v>14.491867075641085</c:v>
                </c:pt>
                <c:pt idx="2196">
                  <c:v>14.808677171471386</c:v>
                </c:pt>
                <c:pt idx="2197">
                  <c:v>14.968160341682484</c:v>
                </c:pt>
                <c:pt idx="2198">
                  <c:v>15.093160362229785</c:v>
                </c:pt>
                <c:pt idx="2199">
                  <c:v>15.323763282392486</c:v>
                </c:pt>
                <c:pt idx="2200">
                  <c:v>15.500487328943585</c:v>
                </c:pt>
                <c:pt idx="2201">
                  <c:v>15.560832142363186</c:v>
                </c:pt>
                <c:pt idx="2202">
                  <c:v>15.877642936685387</c:v>
                </c:pt>
                <c:pt idx="2203">
                  <c:v>16.142729006511985</c:v>
                </c:pt>
                <c:pt idx="2204">
                  <c:v>16.250487452227386</c:v>
                </c:pt>
                <c:pt idx="2205">
                  <c:v>16.595315456405384</c:v>
                </c:pt>
                <c:pt idx="2206">
                  <c:v>16.871177161255886</c:v>
                </c:pt>
                <c:pt idx="2207">
                  <c:v>16.955228790823487</c:v>
                </c:pt>
                <c:pt idx="2208">
                  <c:v>17.164280440938285</c:v>
                </c:pt>
                <c:pt idx="2209">
                  <c:v>17.457384419112586</c:v>
                </c:pt>
                <c:pt idx="2210">
                  <c:v>17.631952919563684</c:v>
                </c:pt>
                <c:pt idx="2211">
                  <c:v>17.769884121234885</c:v>
                </c:pt>
                <c:pt idx="2212">
                  <c:v>17.940142926469985</c:v>
                </c:pt>
                <c:pt idx="2213">
                  <c:v>18.119021820628983</c:v>
                </c:pt>
                <c:pt idx="2214">
                  <c:v>18.338849804259784</c:v>
                </c:pt>
                <c:pt idx="2215">
                  <c:v>18.565143029206485</c:v>
                </c:pt>
                <c:pt idx="2216">
                  <c:v>18.718160259609586</c:v>
                </c:pt>
                <c:pt idx="2217">
                  <c:v>18.853935915180884</c:v>
                </c:pt>
                <c:pt idx="2218">
                  <c:v>18.922901516016484</c:v>
                </c:pt>
                <c:pt idx="2219">
                  <c:v>18.866867096304784</c:v>
                </c:pt>
                <c:pt idx="2220">
                  <c:v>18.638419023750085</c:v>
                </c:pt>
                <c:pt idx="2221">
                  <c:v>18.478935853538985</c:v>
                </c:pt>
                <c:pt idx="2222">
                  <c:v>18.409970252703385</c:v>
                </c:pt>
                <c:pt idx="2223">
                  <c:v>18.489711488562985</c:v>
                </c:pt>
                <c:pt idx="2224">
                  <c:v>18.787125860445286</c:v>
                </c:pt>
                <c:pt idx="2225">
                  <c:v>18.778505073029287</c:v>
                </c:pt>
                <c:pt idx="2226">
                  <c:v>19.006953145584085</c:v>
                </c:pt>
                <c:pt idx="2227">
                  <c:v>19.224625583114886</c:v>
                </c:pt>
                <c:pt idx="2228">
                  <c:v>19.360401238686084</c:v>
                </c:pt>
                <c:pt idx="2229">
                  <c:v>19.179366798427086</c:v>
                </c:pt>
                <c:pt idx="2230">
                  <c:v>19.478936017917384</c:v>
                </c:pt>
                <c:pt idx="2231">
                  <c:v>19.522039256505185</c:v>
                </c:pt>
                <c:pt idx="2232">
                  <c:v>19.636263642028585</c:v>
                </c:pt>
                <c:pt idx="2233">
                  <c:v>19.595315251048785</c:v>
                </c:pt>
                <c:pt idx="2234">
                  <c:v>19.776349691307786</c:v>
                </c:pt>
                <c:pt idx="2235">
                  <c:v>19.948763344150883</c:v>
                </c:pt>
                <c:pt idx="2236">
                  <c:v>20.213849413977385</c:v>
                </c:pt>
                <c:pt idx="2237">
                  <c:v>20.433677397608086</c:v>
                </c:pt>
                <c:pt idx="2238">
                  <c:v>20.584539081911284</c:v>
                </c:pt>
                <c:pt idx="2239">
                  <c:v>20.728936223390484</c:v>
                </c:pt>
                <c:pt idx="2240">
                  <c:v>20.797901125734185</c:v>
                </c:pt>
                <c:pt idx="2241">
                  <c:v>20.856091091545785</c:v>
                </c:pt>
                <c:pt idx="2242">
                  <c:v>20.804367065542085</c:v>
                </c:pt>
                <c:pt idx="2243">
                  <c:v>20.756953433246284</c:v>
                </c:pt>
                <c:pt idx="2244">
                  <c:v>20.668591409970784</c:v>
                </c:pt>
                <c:pt idx="2245">
                  <c:v>20.627643018991083</c:v>
                </c:pt>
                <c:pt idx="2246">
                  <c:v>20.573763446887384</c:v>
                </c:pt>
                <c:pt idx="2247">
                  <c:v>20.642729047722984</c:v>
                </c:pt>
                <c:pt idx="2248">
                  <c:v>20.782815097002185</c:v>
                </c:pt>
                <c:pt idx="2249">
                  <c:v>20.709539102458585</c:v>
                </c:pt>
                <c:pt idx="2250">
                  <c:v>20.627643018991083</c:v>
                </c:pt>
                <c:pt idx="2251">
                  <c:v>20.644883895330985</c:v>
                </c:pt>
                <c:pt idx="2252">
                  <c:v>20.517729027175687</c:v>
                </c:pt>
                <c:pt idx="2253">
                  <c:v>20.364711796772486</c:v>
                </c:pt>
                <c:pt idx="2254">
                  <c:v>20.323763405792786</c:v>
                </c:pt>
                <c:pt idx="2255">
                  <c:v>20.224625747493285</c:v>
                </c:pt>
                <c:pt idx="2256">
                  <c:v>20.084539698214083</c:v>
                </c:pt>
                <c:pt idx="2257">
                  <c:v>19.892728924439186</c:v>
                </c:pt>
                <c:pt idx="2258">
                  <c:v>19.679366880616286</c:v>
                </c:pt>
                <c:pt idx="2259">
                  <c:v>19.509108075381285</c:v>
                </c:pt>
                <c:pt idx="2260">
                  <c:v>19.381953207225987</c:v>
                </c:pt>
                <c:pt idx="2261">
                  <c:v>19.149194740963285</c:v>
                </c:pt>
                <c:pt idx="2262">
                  <c:v>19.069453505103684</c:v>
                </c:pt>
                <c:pt idx="2263">
                  <c:v>19.082383987735685</c:v>
                </c:pt>
                <c:pt idx="2264">
                  <c:v>18.972470694412184</c:v>
                </c:pt>
                <c:pt idx="2265">
                  <c:v>18.795745949369284</c:v>
                </c:pt>
                <c:pt idx="2266">
                  <c:v>18.651349506382086</c:v>
                </c:pt>
                <c:pt idx="2267">
                  <c:v>18.371177407823584</c:v>
                </c:pt>
                <c:pt idx="2268">
                  <c:v>18.065142947017286</c:v>
                </c:pt>
                <c:pt idx="2269">
                  <c:v>17.935832532761985</c:v>
                </c:pt>
                <c:pt idx="2270">
                  <c:v>17.741866911379084</c:v>
                </c:pt>
                <c:pt idx="2271">
                  <c:v>17.502642505308383</c:v>
                </c:pt>
                <c:pt idx="2272">
                  <c:v>17.345315579689284</c:v>
                </c:pt>
                <c:pt idx="2273">
                  <c:v>17.334539246173385</c:v>
                </c:pt>
                <c:pt idx="2274">
                  <c:v>17.203073984310084</c:v>
                </c:pt>
                <c:pt idx="2275">
                  <c:v>17.099625932302587</c:v>
                </c:pt>
                <c:pt idx="2276">
                  <c:v>17.054367147614887</c:v>
                </c:pt>
                <c:pt idx="2277">
                  <c:v>17.030660331466986</c:v>
                </c:pt>
                <c:pt idx="2278">
                  <c:v>16.858245980131986</c:v>
                </c:pt>
                <c:pt idx="2279">
                  <c:v>16.795746319104286</c:v>
                </c:pt>
                <c:pt idx="2280">
                  <c:v>16.808677500228185</c:v>
                </c:pt>
                <c:pt idx="2281">
                  <c:v>16.784970684080385</c:v>
                </c:pt>
                <c:pt idx="2282">
                  <c:v>16.718159930852785</c:v>
                </c:pt>
                <c:pt idx="2283">
                  <c:v>16.731091111976685</c:v>
                </c:pt>
                <c:pt idx="2284">
                  <c:v>16.692298267096884</c:v>
                </c:pt>
                <c:pt idx="2285">
                  <c:v>16.756953474224485</c:v>
                </c:pt>
                <c:pt idx="2286">
                  <c:v>16.877643101063885</c:v>
                </c:pt>
                <c:pt idx="2287">
                  <c:v>17.004797969219187</c:v>
                </c:pt>
                <c:pt idx="2288">
                  <c:v>16.996177181803183</c:v>
                </c:pt>
                <c:pt idx="2289">
                  <c:v>16.937987914483486</c:v>
                </c:pt>
                <c:pt idx="2290">
                  <c:v>16.845315497499985</c:v>
                </c:pt>
                <c:pt idx="2291">
                  <c:v>16.703073902120785</c:v>
                </c:pt>
                <c:pt idx="2292">
                  <c:v>16.580228729181584</c:v>
                </c:pt>
                <c:pt idx="2293">
                  <c:v>16.522039461861784</c:v>
                </c:pt>
                <c:pt idx="2294">
                  <c:v>16.494022252005983</c:v>
                </c:pt>
                <c:pt idx="2295">
                  <c:v>16.431521892486384</c:v>
                </c:pt>
                <c:pt idx="2296">
                  <c:v>16.384108260190587</c:v>
                </c:pt>
                <c:pt idx="2297">
                  <c:v>16.401349835022486</c:v>
                </c:pt>
                <c:pt idx="2298">
                  <c:v>16.478936223274086</c:v>
                </c:pt>
                <c:pt idx="2299">
                  <c:v>16.593159910305484</c:v>
                </c:pt>
                <c:pt idx="2300">
                  <c:v>16.647039482409085</c:v>
                </c:pt>
                <c:pt idx="2301">
                  <c:v>16.659970663533084</c:v>
                </c:pt>
                <c:pt idx="2302">
                  <c:v>16.739711899392585</c:v>
                </c:pt>
                <c:pt idx="2303">
                  <c:v>16.683677479680885</c:v>
                </c:pt>
                <c:pt idx="2304">
                  <c:v>16.664281057240984</c:v>
                </c:pt>
                <c:pt idx="2305">
                  <c:v>16.690142720996885</c:v>
                </c:pt>
                <c:pt idx="2306">
                  <c:v>16.679367085972984</c:v>
                </c:pt>
                <c:pt idx="2307">
                  <c:v>16.565142700449584</c:v>
                </c:pt>
                <c:pt idx="2308">
                  <c:v>16.578073881573484</c:v>
                </c:pt>
                <c:pt idx="2309">
                  <c:v>16.509108280737884</c:v>
                </c:pt>
                <c:pt idx="2310">
                  <c:v>16.235401423495386</c:v>
                </c:pt>
                <c:pt idx="2311">
                  <c:v>16.149194247827985</c:v>
                </c:pt>
                <c:pt idx="2312">
                  <c:v>16.006953350940684</c:v>
                </c:pt>
                <c:pt idx="2313">
                  <c:v>15.838849393313684</c:v>
                </c:pt>
                <c:pt idx="2314">
                  <c:v>15.735401341306186</c:v>
                </c:pt>
                <c:pt idx="2315">
                  <c:v>15.847470180729584</c:v>
                </c:pt>
                <c:pt idx="2316">
                  <c:v>15.810832183457784</c:v>
                </c:pt>
                <c:pt idx="2317">
                  <c:v>15.929366962689084</c:v>
                </c:pt>
                <c:pt idx="2318">
                  <c:v>15.978936141084784</c:v>
                </c:pt>
                <c:pt idx="2319">
                  <c:v>15.955229324936987</c:v>
                </c:pt>
                <c:pt idx="2320">
                  <c:v>15.862556907953486</c:v>
                </c:pt>
                <c:pt idx="2321">
                  <c:v>15.912125387857284</c:v>
                </c:pt>
                <c:pt idx="2322">
                  <c:v>15.759108157454087</c:v>
                </c:pt>
                <c:pt idx="2323">
                  <c:v>15.629797743198786</c:v>
                </c:pt>
                <c:pt idx="2324">
                  <c:v>15.496177633727484</c:v>
                </c:pt>
                <c:pt idx="2325">
                  <c:v>15.353936038348284</c:v>
                </c:pt>
                <c:pt idx="2326">
                  <c:v>15.162125264573385</c:v>
                </c:pt>
                <c:pt idx="2327">
                  <c:v>15.054366818857986</c:v>
                </c:pt>
                <c:pt idx="2328">
                  <c:v>14.963849947974484</c:v>
                </c:pt>
                <c:pt idx="2329">
                  <c:v>14.998332399146285</c:v>
                </c:pt>
                <c:pt idx="2330">
                  <c:v>15.086694422421784</c:v>
                </c:pt>
                <c:pt idx="2331">
                  <c:v>15.147039235841484</c:v>
                </c:pt>
                <c:pt idx="2332">
                  <c:v>15.058677212565986</c:v>
                </c:pt>
                <c:pt idx="2333">
                  <c:v>14.894884347138886</c:v>
                </c:pt>
                <c:pt idx="2334">
                  <c:v>14.571608311500684</c:v>
                </c:pt>
                <c:pt idx="2335">
                  <c:v>14.134108588831085</c:v>
                </c:pt>
                <c:pt idx="2336">
                  <c:v>13.666436110205685</c:v>
                </c:pt>
                <c:pt idx="2337">
                  <c:v>13.416436069111086</c:v>
                </c:pt>
                <c:pt idx="2338">
                  <c:v>13.228935689044185</c:v>
                </c:pt>
                <c:pt idx="2339">
                  <c:v>13.004798010197385</c:v>
                </c:pt>
                <c:pt idx="2340">
                  <c:v>12.985401587757485</c:v>
                </c:pt>
                <c:pt idx="2341">
                  <c:v>12.838849598670285</c:v>
                </c:pt>
                <c:pt idx="2342">
                  <c:v>12.668590793435285</c:v>
                </c:pt>
                <c:pt idx="2343">
                  <c:v>12.474625870544285</c:v>
                </c:pt>
                <c:pt idx="2344">
                  <c:v>12.394883936192786</c:v>
                </c:pt>
                <c:pt idx="2345">
                  <c:v>12.144883895098186</c:v>
                </c:pt>
                <c:pt idx="2346">
                  <c:v>12.071608599046485</c:v>
                </c:pt>
                <c:pt idx="2347">
                  <c:v>11.888418612687586</c:v>
                </c:pt>
                <c:pt idx="2348">
                  <c:v>11.793591348096085</c:v>
                </c:pt>
                <c:pt idx="2349">
                  <c:v>11.746177017308385</c:v>
                </c:pt>
                <c:pt idx="2350">
                  <c:v>11.808677376827985</c:v>
                </c:pt>
                <c:pt idx="2351">
                  <c:v>11.552212094417385</c:v>
                </c:pt>
                <c:pt idx="2352">
                  <c:v>11.614711755445086</c:v>
                </c:pt>
                <c:pt idx="2353">
                  <c:v>11.489711734897785</c:v>
                </c:pt>
                <c:pt idx="2354">
                  <c:v>11.334539656886585</c:v>
                </c:pt>
                <c:pt idx="2355">
                  <c:v>11.345315291910586</c:v>
                </c:pt>
                <c:pt idx="2356">
                  <c:v>11.640574117692886</c:v>
                </c:pt>
                <c:pt idx="2357">
                  <c:v>11.828073799267885</c:v>
                </c:pt>
                <c:pt idx="2358">
                  <c:v>12.142729047490185</c:v>
                </c:pt>
                <c:pt idx="2359">
                  <c:v>12.325919033849084</c:v>
                </c:pt>
                <c:pt idx="2360">
                  <c:v>12.194453073493886</c:v>
                </c:pt>
                <c:pt idx="2361">
                  <c:v>12.131953412466185</c:v>
                </c:pt>
                <c:pt idx="2362">
                  <c:v>11.974625788355086</c:v>
                </c:pt>
                <c:pt idx="2363">
                  <c:v>11.830229345367885</c:v>
                </c:pt>
                <c:pt idx="2364">
                  <c:v>11.653504600324885</c:v>
                </c:pt>
                <c:pt idx="2365">
                  <c:v>11.713849413744585</c:v>
                </c:pt>
                <c:pt idx="2366">
                  <c:v>11.662125387740785</c:v>
                </c:pt>
                <c:pt idx="2367">
                  <c:v>11.578073758173286</c:v>
                </c:pt>
                <c:pt idx="2368">
                  <c:v>11.502642916021685</c:v>
                </c:pt>
                <c:pt idx="2369">
                  <c:v>11.422901680162084</c:v>
                </c:pt>
                <c:pt idx="2370">
                  <c:v>11.422901680162084</c:v>
                </c:pt>
                <c:pt idx="2371">
                  <c:v>11.461694525041885</c:v>
                </c:pt>
                <c:pt idx="2372">
                  <c:v>11.429366921478085</c:v>
                </c:pt>
                <c:pt idx="2373">
                  <c:v>11.334539656886585</c:v>
                </c:pt>
                <c:pt idx="2374">
                  <c:v>11.371177654158386</c:v>
                </c:pt>
                <c:pt idx="2375">
                  <c:v>11.274194843466885</c:v>
                </c:pt>
                <c:pt idx="2376">
                  <c:v>11.194452909115386</c:v>
                </c:pt>
                <c:pt idx="2377">
                  <c:v>11.209539636339285</c:v>
                </c:pt>
                <c:pt idx="2378">
                  <c:v>11.231090906387186</c:v>
                </c:pt>
                <c:pt idx="2379">
                  <c:v>11.284970478490886</c:v>
                </c:pt>
                <c:pt idx="2380">
                  <c:v>11.360401320642485</c:v>
                </c:pt>
                <c:pt idx="2381">
                  <c:v>11.341004898202586</c:v>
                </c:pt>
                <c:pt idx="2382">
                  <c:v>11.291435719806884</c:v>
                </c:pt>
                <c:pt idx="2383">
                  <c:v>11.349625685618484</c:v>
                </c:pt>
                <c:pt idx="2384">
                  <c:v>11.409970499038184</c:v>
                </c:pt>
                <c:pt idx="2385">
                  <c:v>11.481090947481785</c:v>
                </c:pt>
                <c:pt idx="2386">
                  <c:v>11.601780574321186</c:v>
                </c:pt>
                <c:pt idx="2387">
                  <c:v>11.655660146424784</c:v>
                </c:pt>
                <c:pt idx="2388">
                  <c:v>11.685832203888685</c:v>
                </c:pt>
                <c:pt idx="2389">
                  <c:v>11.832384192975885</c:v>
                </c:pt>
                <c:pt idx="2390">
                  <c:v>11.873332583955586</c:v>
                </c:pt>
                <c:pt idx="2391">
                  <c:v>11.888418612687586</c:v>
                </c:pt>
                <c:pt idx="2392">
                  <c:v>12.043591389190684</c:v>
                </c:pt>
                <c:pt idx="2393">
                  <c:v>12.239711858181584</c:v>
                </c:pt>
                <c:pt idx="2394">
                  <c:v>12.213849495933784</c:v>
                </c:pt>
                <c:pt idx="2395">
                  <c:v>12.177211498661984</c:v>
                </c:pt>
                <c:pt idx="2396">
                  <c:v>12.269883915645485</c:v>
                </c:pt>
                <c:pt idx="2397">
                  <c:v>12.347470303896985</c:v>
                </c:pt>
                <c:pt idx="2398">
                  <c:v>12.252643039305486</c:v>
                </c:pt>
                <c:pt idx="2399">
                  <c:v>12.481091111860286</c:v>
                </c:pt>
                <c:pt idx="2400">
                  <c:v>12.711694730514985</c:v>
                </c:pt>
                <c:pt idx="2401">
                  <c:v>12.909970745605886</c:v>
                </c:pt>
                <c:pt idx="2402">
                  <c:v>13.062987976008985</c:v>
                </c:pt>
                <c:pt idx="2403">
                  <c:v>13.237556476460085</c:v>
                </c:pt>
                <c:pt idx="2404">
                  <c:v>13.203074025288284</c:v>
                </c:pt>
                <c:pt idx="2405">
                  <c:v>13.312987318611684</c:v>
                </c:pt>
                <c:pt idx="2406">
                  <c:v>13.312987318611684</c:v>
                </c:pt>
                <c:pt idx="2407">
                  <c:v>13.397039646671185</c:v>
                </c:pt>
                <c:pt idx="2408">
                  <c:v>13.599625356978086</c:v>
                </c:pt>
                <c:pt idx="2409">
                  <c:v>13.769884162213085</c:v>
                </c:pt>
                <c:pt idx="2410">
                  <c:v>13.886263395344486</c:v>
                </c:pt>
                <c:pt idx="2411">
                  <c:v>14.125487801415085</c:v>
                </c:pt>
                <c:pt idx="2412">
                  <c:v>14.394884264949685</c:v>
                </c:pt>
                <c:pt idx="2413">
                  <c:v>14.675056363508086</c:v>
                </c:pt>
                <c:pt idx="2414">
                  <c:v>14.966004795582485</c:v>
                </c:pt>
                <c:pt idx="2415">
                  <c:v>15.364711673372284</c:v>
                </c:pt>
                <c:pt idx="2416">
                  <c:v>15.668591286570585</c:v>
                </c:pt>
                <c:pt idx="2417">
                  <c:v>15.912125387857284</c:v>
                </c:pt>
                <c:pt idx="2418">
                  <c:v>16.084539040700285</c:v>
                </c:pt>
                <c:pt idx="2419">
                  <c:v>16.291435843207086</c:v>
                </c:pt>
                <c:pt idx="2420">
                  <c:v>16.241866664811386</c:v>
                </c:pt>
                <c:pt idx="2421">
                  <c:v>16.323763446770986</c:v>
                </c:pt>
                <c:pt idx="2422">
                  <c:v>16.450919013418186</c:v>
                </c:pt>
                <c:pt idx="2423">
                  <c:v>16.595315456405384</c:v>
                </c:pt>
                <c:pt idx="2424">
                  <c:v>16.666435904849084</c:v>
                </c:pt>
                <c:pt idx="2425">
                  <c:v>16.933677520775486</c:v>
                </c:pt>
                <c:pt idx="2426">
                  <c:v>17.009108362927083</c:v>
                </c:pt>
                <c:pt idx="2427">
                  <c:v>17.075918417662784</c:v>
                </c:pt>
                <c:pt idx="2428">
                  <c:v>17.244022375289784</c:v>
                </c:pt>
                <c:pt idx="2429">
                  <c:v>17.476780841552486</c:v>
                </c:pt>
                <c:pt idx="2430">
                  <c:v>17.653504888103583</c:v>
                </c:pt>
                <c:pt idx="2431">
                  <c:v>17.899194535490185</c:v>
                </c:pt>
                <c:pt idx="2432">
                  <c:v>18.112556579312987</c:v>
                </c:pt>
                <c:pt idx="2433">
                  <c:v>18.237556599860284</c:v>
                </c:pt>
                <c:pt idx="2434">
                  <c:v>18.418591040119285</c:v>
                </c:pt>
                <c:pt idx="2435">
                  <c:v>18.539280666958685</c:v>
                </c:pt>
                <c:pt idx="2436">
                  <c:v>18.623332296526186</c:v>
                </c:pt>
                <c:pt idx="2437">
                  <c:v>18.700918684777786</c:v>
                </c:pt>
                <c:pt idx="2438">
                  <c:v>18.778505073029287</c:v>
                </c:pt>
                <c:pt idx="2439">
                  <c:v>18.864711550204884</c:v>
                </c:pt>
                <c:pt idx="2440">
                  <c:v>18.869021943912884</c:v>
                </c:pt>
                <c:pt idx="2441">
                  <c:v>19.019884326707984</c:v>
                </c:pt>
                <c:pt idx="2442">
                  <c:v>19.179366798427086</c:v>
                </c:pt>
                <c:pt idx="2443">
                  <c:v>19.358246391078087</c:v>
                </c:pt>
                <c:pt idx="2444">
                  <c:v>19.310832758782386</c:v>
                </c:pt>
                <c:pt idx="2445">
                  <c:v>19.463849989185483</c:v>
                </c:pt>
                <c:pt idx="2446">
                  <c:v>19.528505196313084</c:v>
                </c:pt>
                <c:pt idx="2447">
                  <c:v>19.494022046649384</c:v>
                </c:pt>
                <c:pt idx="2448">
                  <c:v>19.478936017917384</c:v>
                </c:pt>
                <c:pt idx="2449">
                  <c:v>19.614711673488685</c:v>
                </c:pt>
                <c:pt idx="2450">
                  <c:v>19.733246452719985</c:v>
                </c:pt>
                <c:pt idx="2451">
                  <c:v>19.873332501999286</c:v>
                </c:pt>
                <c:pt idx="2452">
                  <c:v>19.927212074102886</c:v>
                </c:pt>
                <c:pt idx="2453">
                  <c:v>20.043591307234284</c:v>
                </c:pt>
                <c:pt idx="2454">
                  <c:v>20.157814994265685</c:v>
                </c:pt>
                <c:pt idx="2455">
                  <c:v>20.144884511633684</c:v>
                </c:pt>
                <c:pt idx="2456">
                  <c:v>20.095315333237984</c:v>
                </c:pt>
                <c:pt idx="2457">
                  <c:v>20.054366942258284</c:v>
                </c:pt>
                <c:pt idx="2458">
                  <c:v>19.772039297599786</c:v>
                </c:pt>
                <c:pt idx="2459">
                  <c:v>19.614711673488685</c:v>
                </c:pt>
                <c:pt idx="2460">
                  <c:v>19.545746072653085</c:v>
                </c:pt>
                <c:pt idx="2461">
                  <c:v>19.528505196313084</c:v>
                </c:pt>
                <c:pt idx="2462">
                  <c:v>19.498332440357284</c:v>
                </c:pt>
                <c:pt idx="2463">
                  <c:v>19.571608434900885</c:v>
                </c:pt>
                <c:pt idx="2464">
                  <c:v>19.575918828608884</c:v>
                </c:pt>
                <c:pt idx="2465">
                  <c:v>19.541435678945085</c:v>
                </c:pt>
                <c:pt idx="2466">
                  <c:v>19.560832799876984</c:v>
                </c:pt>
                <c:pt idx="2467">
                  <c:v>19.610401279780685</c:v>
                </c:pt>
                <c:pt idx="2468">
                  <c:v>19.610401279780685</c:v>
                </c:pt>
                <c:pt idx="2469">
                  <c:v>19.644884429444485</c:v>
                </c:pt>
                <c:pt idx="2470">
                  <c:v>19.554366860068985</c:v>
                </c:pt>
                <c:pt idx="2471">
                  <c:v>19.433677233229684</c:v>
                </c:pt>
                <c:pt idx="2472">
                  <c:v>19.425056445813784</c:v>
                </c:pt>
                <c:pt idx="2473">
                  <c:v>19.528505196313084</c:v>
                </c:pt>
                <c:pt idx="2474">
                  <c:v>19.528505196313084</c:v>
                </c:pt>
                <c:pt idx="2475">
                  <c:v>19.629797702220586</c:v>
                </c:pt>
                <c:pt idx="2476">
                  <c:v>19.739711694035986</c:v>
                </c:pt>
                <c:pt idx="2477">
                  <c:v>19.698763303056186</c:v>
                </c:pt>
                <c:pt idx="2478">
                  <c:v>19.619022067196685</c:v>
                </c:pt>
                <c:pt idx="2479">
                  <c:v>19.526349650213184</c:v>
                </c:pt>
                <c:pt idx="2480">
                  <c:v>19.366867178493987</c:v>
                </c:pt>
                <c:pt idx="2481">
                  <c:v>19.194452827159086</c:v>
                </c:pt>
                <c:pt idx="2482">
                  <c:v>19.024194720415885</c:v>
                </c:pt>
                <c:pt idx="2483">
                  <c:v>18.828073552933084</c:v>
                </c:pt>
                <c:pt idx="2484">
                  <c:v>18.631953083942186</c:v>
                </c:pt>
                <c:pt idx="2485">
                  <c:v>18.547901454374585</c:v>
                </c:pt>
                <c:pt idx="2486">
                  <c:v>18.276349444740084</c:v>
                </c:pt>
                <c:pt idx="2487">
                  <c:v>18.086694217065187</c:v>
                </c:pt>
                <c:pt idx="2488">
                  <c:v>18.011263374913586</c:v>
                </c:pt>
                <c:pt idx="2489">
                  <c:v>17.912125716614085</c:v>
                </c:pt>
                <c:pt idx="2490">
                  <c:v>17.739712063771083</c:v>
                </c:pt>
                <c:pt idx="2491">
                  <c:v>17.696608126691384</c:v>
                </c:pt>
                <c:pt idx="2492">
                  <c:v>17.677211704251484</c:v>
                </c:pt>
                <c:pt idx="2493">
                  <c:v>17.547901289996187</c:v>
                </c:pt>
                <c:pt idx="2494">
                  <c:v>17.308677582417484</c:v>
                </c:pt>
                <c:pt idx="2495">
                  <c:v>17.149194412206384</c:v>
                </c:pt>
                <c:pt idx="2496">
                  <c:v>17.058677541322886</c:v>
                </c:pt>
                <c:pt idx="2497">
                  <c:v>16.972470365655386</c:v>
                </c:pt>
                <c:pt idx="2498">
                  <c:v>16.869022313647886</c:v>
                </c:pt>
                <c:pt idx="2499">
                  <c:v>16.996177181803183</c:v>
                </c:pt>
                <c:pt idx="2500">
                  <c:v>17.067298328738786</c:v>
                </c:pt>
                <c:pt idx="2501">
                  <c:v>16.970315518047286</c:v>
                </c:pt>
                <c:pt idx="2502">
                  <c:v>16.935832368383586</c:v>
                </c:pt>
                <c:pt idx="2503">
                  <c:v>17.013418756635087</c:v>
                </c:pt>
                <c:pt idx="2504">
                  <c:v>16.903504764819687</c:v>
                </c:pt>
                <c:pt idx="2505">
                  <c:v>16.843159951400086</c:v>
                </c:pt>
                <c:pt idx="2506">
                  <c:v>16.761263867932485</c:v>
                </c:pt>
                <c:pt idx="2507">
                  <c:v>16.586694668989484</c:v>
                </c:pt>
                <c:pt idx="2508">
                  <c:v>16.409970622438486</c:v>
                </c:pt>
                <c:pt idx="2509">
                  <c:v>16.429367044878386</c:v>
                </c:pt>
                <c:pt idx="2510">
                  <c:v>16.491866705905984</c:v>
                </c:pt>
                <c:pt idx="2511">
                  <c:v>16.526349855569784</c:v>
                </c:pt>
                <c:pt idx="2512">
                  <c:v>16.687987873388884</c:v>
                </c:pt>
                <c:pt idx="2513">
                  <c:v>16.750487534416585</c:v>
                </c:pt>
                <c:pt idx="2514">
                  <c:v>16.687987873388884</c:v>
                </c:pt>
                <c:pt idx="2515">
                  <c:v>16.565142700449584</c:v>
                </c:pt>
                <c:pt idx="2516">
                  <c:v>16.653504723725085</c:v>
                </c:pt>
                <c:pt idx="2517">
                  <c:v>16.681521933580985</c:v>
                </c:pt>
                <c:pt idx="2518">
                  <c:v>16.642729088701184</c:v>
                </c:pt>
                <c:pt idx="2519">
                  <c:v>16.537125490593784</c:v>
                </c:pt>
                <c:pt idx="2520">
                  <c:v>16.455228708634284</c:v>
                </c:pt>
                <c:pt idx="2521">
                  <c:v>16.323763446770986</c:v>
                </c:pt>
                <c:pt idx="2522">
                  <c:v>16.091004980508185</c:v>
                </c:pt>
                <c:pt idx="2523">
                  <c:v>16.069453011968385</c:v>
                </c:pt>
                <c:pt idx="2524">
                  <c:v>16.147039400219885</c:v>
                </c:pt>
                <c:pt idx="2525">
                  <c:v>16.127642977779985</c:v>
                </c:pt>
                <c:pt idx="2526">
                  <c:v>16.179367003783685</c:v>
                </c:pt>
                <c:pt idx="2527">
                  <c:v>16.222470242371486</c:v>
                </c:pt>
                <c:pt idx="2528">
                  <c:v>16.235401423495386</c:v>
                </c:pt>
                <c:pt idx="2529">
                  <c:v>16.153504641535886</c:v>
                </c:pt>
                <c:pt idx="2530">
                  <c:v>16.153504641535886</c:v>
                </c:pt>
                <c:pt idx="2531">
                  <c:v>16.043591348212484</c:v>
                </c:pt>
                <c:pt idx="2532">
                  <c:v>15.916435781565184</c:v>
                </c:pt>
                <c:pt idx="2533">
                  <c:v>15.761263703554086</c:v>
                </c:pt>
                <c:pt idx="2534">
                  <c:v>15.748332522430086</c:v>
                </c:pt>
                <c:pt idx="2535">
                  <c:v>15.634108136906786</c:v>
                </c:pt>
                <c:pt idx="2536">
                  <c:v>15.526349691191385</c:v>
                </c:pt>
                <c:pt idx="2537">
                  <c:v>15.524194843583384</c:v>
                </c:pt>
                <c:pt idx="2538">
                  <c:v>15.455229242747784</c:v>
                </c:pt>
                <c:pt idx="2539">
                  <c:v>15.358246432056283</c:v>
                </c:pt>
                <c:pt idx="2540">
                  <c:v>15.300056466244685</c:v>
                </c:pt>
                <c:pt idx="2541">
                  <c:v>15.289280831220685</c:v>
                </c:pt>
                <c:pt idx="2542">
                  <c:v>15.274194802488784</c:v>
                </c:pt>
                <c:pt idx="2543">
                  <c:v>15.317298041076485</c:v>
                </c:pt>
                <c:pt idx="2544">
                  <c:v>15.231090865408985</c:v>
                </c:pt>
                <c:pt idx="2545">
                  <c:v>15.116867178377586</c:v>
                </c:pt>
                <c:pt idx="2546">
                  <c:v>14.879798318406886</c:v>
                </c:pt>
                <c:pt idx="2547">
                  <c:v>14.591004733940585</c:v>
                </c:pt>
                <c:pt idx="2548">
                  <c:v>14.466004713393286</c:v>
                </c:pt>
                <c:pt idx="2549">
                  <c:v>14.250487821962386</c:v>
                </c:pt>
                <c:pt idx="2550">
                  <c:v>14.300056301866185</c:v>
                </c:pt>
                <c:pt idx="2551">
                  <c:v>14.444453443345385</c:v>
                </c:pt>
                <c:pt idx="2552">
                  <c:v>14.578073552816685</c:v>
                </c:pt>
                <c:pt idx="2553">
                  <c:v>14.463849865785285</c:v>
                </c:pt>
                <c:pt idx="2554">
                  <c:v>14.575918705208686</c:v>
                </c:pt>
                <c:pt idx="2555">
                  <c:v>14.483246288225185</c:v>
                </c:pt>
                <c:pt idx="2556">
                  <c:v>14.332383905429985</c:v>
                </c:pt>
                <c:pt idx="2557">
                  <c:v>14.248332275862484</c:v>
                </c:pt>
                <c:pt idx="2558">
                  <c:v>14.207383884882685</c:v>
                </c:pt>
                <c:pt idx="2559">
                  <c:v>14.108246226583285</c:v>
                </c:pt>
                <c:pt idx="2560">
                  <c:v>13.892729335152385</c:v>
                </c:pt>
                <c:pt idx="2561">
                  <c:v>13.713849742501385</c:v>
                </c:pt>
                <c:pt idx="2562">
                  <c:v>13.591004569562186</c:v>
                </c:pt>
                <c:pt idx="2563">
                  <c:v>13.459539307698885</c:v>
                </c:pt>
                <c:pt idx="2564">
                  <c:v>13.343160074567486</c:v>
                </c:pt>
                <c:pt idx="2565">
                  <c:v>13.332384439543485</c:v>
                </c:pt>
                <c:pt idx="2566">
                  <c:v>13.328074045835585</c:v>
                </c:pt>
                <c:pt idx="2567">
                  <c:v>13.218160054020185</c:v>
                </c:pt>
                <c:pt idx="2568">
                  <c:v>13.116866849620784</c:v>
                </c:pt>
                <c:pt idx="2569">
                  <c:v>13.017729191321285</c:v>
                </c:pt>
                <c:pt idx="2570">
                  <c:v>12.970315559025485</c:v>
                </c:pt>
                <c:pt idx="2571">
                  <c:v>12.903504805797885</c:v>
                </c:pt>
                <c:pt idx="2572">
                  <c:v>12.795746360082486</c:v>
                </c:pt>
                <c:pt idx="2573">
                  <c:v>12.625487554847485</c:v>
                </c:pt>
                <c:pt idx="2574">
                  <c:v>12.481091111860286</c:v>
                </c:pt>
                <c:pt idx="2575">
                  <c:v>12.356091091312985</c:v>
                </c:pt>
                <c:pt idx="2576">
                  <c:v>12.278504703061385</c:v>
                </c:pt>
                <c:pt idx="2577">
                  <c:v>12.179367044761886</c:v>
                </c:pt>
                <c:pt idx="2578">
                  <c:v>12.129797866366186</c:v>
                </c:pt>
                <c:pt idx="2579">
                  <c:v>12.000487452110985</c:v>
                </c:pt>
                <c:pt idx="2580">
                  <c:v>11.728936140968385</c:v>
                </c:pt>
                <c:pt idx="2581">
                  <c:v>11.552212094417385</c:v>
                </c:pt>
                <c:pt idx="2582">
                  <c:v>11.425056527770085</c:v>
                </c:pt>
                <c:pt idx="2583">
                  <c:v>11.308677294638786</c:v>
                </c:pt>
                <c:pt idx="2584">
                  <c:v>11.284970478490886</c:v>
                </c:pt>
                <c:pt idx="2585">
                  <c:v>11.263418509951086</c:v>
                </c:pt>
                <c:pt idx="2586">
                  <c:v>11.155660064235585</c:v>
                </c:pt>
                <c:pt idx="2587">
                  <c:v>11.177212032775484</c:v>
                </c:pt>
                <c:pt idx="2588">
                  <c:v>11.127642854379785</c:v>
                </c:pt>
                <c:pt idx="2589">
                  <c:v>11.050056466128185</c:v>
                </c:pt>
                <c:pt idx="2590">
                  <c:v>11.006953227540485</c:v>
                </c:pt>
                <c:pt idx="2591">
                  <c:v>10.946608414120785</c:v>
                </c:pt>
                <c:pt idx="2592">
                  <c:v>10.834539574697384</c:v>
                </c:pt>
                <c:pt idx="2593">
                  <c:v>10.806522364841484</c:v>
                </c:pt>
                <c:pt idx="2594">
                  <c:v>10.847470755821286</c:v>
                </c:pt>
                <c:pt idx="2595">
                  <c:v>10.817297999865485</c:v>
                </c:pt>
                <c:pt idx="2596">
                  <c:v>10.718160341565985</c:v>
                </c:pt>
                <c:pt idx="2597">
                  <c:v>10.675056404486286</c:v>
                </c:pt>
                <c:pt idx="2598">
                  <c:v>10.629798318290485</c:v>
                </c:pt>
                <c:pt idx="2599">
                  <c:v>10.468160300471386</c:v>
                </c:pt>
                <c:pt idx="2600">
                  <c:v>10.409970334659786</c:v>
                </c:pt>
                <c:pt idx="2601">
                  <c:v>10.466004754371484</c:v>
                </c:pt>
                <c:pt idx="2602">
                  <c:v>10.433677150807686</c:v>
                </c:pt>
                <c:pt idx="2603">
                  <c:v>10.392728759827886</c:v>
                </c:pt>
                <c:pt idx="2604">
                  <c:v>10.336694340116185</c:v>
                </c:pt>
                <c:pt idx="2605">
                  <c:v>10.388418366119884</c:v>
                </c:pt>
                <c:pt idx="2606">
                  <c:v>10.407815487051785</c:v>
                </c:pt>
                <c:pt idx="2607">
                  <c:v>10.459539513055486</c:v>
                </c:pt>
                <c:pt idx="2608">
                  <c:v>10.496177510327286</c:v>
                </c:pt>
                <c:pt idx="2609">
                  <c:v>10.595315168626685</c:v>
                </c:pt>
                <c:pt idx="2610">
                  <c:v>10.591004774918785</c:v>
                </c:pt>
                <c:pt idx="2611">
                  <c:v>10.612556743458585</c:v>
                </c:pt>
                <c:pt idx="2612">
                  <c:v>10.597470714726684</c:v>
                </c:pt>
                <c:pt idx="2613">
                  <c:v>10.670746010778386</c:v>
                </c:pt>
                <c:pt idx="2614">
                  <c:v>10.756953186445784</c:v>
                </c:pt>
                <c:pt idx="2615">
                  <c:v>10.791435637617685</c:v>
                </c:pt>
                <c:pt idx="2616">
                  <c:v>10.817297999865485</c:v>
                </c:pt>
                <c:pt idx="2617">
                  <c:v>10.959539595244685</c:v>
                </c:pt>
                <c:pt idx="2618">
                  <c:v>10.950918807828785</c:v>
                </c:pt>
                <c:pt idx="2619">
                  <c:v>11.004797681440484</c:v>
                </c:pt>
                <c:pt idx="2620">
                  <c:v>11.106090885839885</c:v>
                </c:pt>
                <c:pt idx="2621">
                  <c:v>11.207384090239385</c:v>
                </c:pt>
                <c:pt idx="2622">
                  <c:v>11.153505216627584</c:v>
                </c:pt>
                <c:pt idx="2623">
                  <c:v>11.198763302823386</c:v>
                </c:pt>
                <c:pt idx="2624">
                  <c:v>11.239711693803185</c:v>
                </c:pt>
                <c:pt idx="2625">
                  <c:v>11.297901659614785</c:v>
                </c:pt>
                <c:pt idx="2626">
                  <c:v>11.315142535954784</c:v>
                </c:pt>
                <c:pt idx="2627">
                  <c:v>11.420746134062185</c:v>
                </c:pt>
                <c:pt idx="2628">
                  <c:v>11.498332522313685</c:v>
                </c:pt>
                <c:pt idx="2629">
                  <c:v>11.575918910565285</c:v>
                </c:pt>
                <c:pt idx="2630">
                  <c:v>11.631953330276986</c:v>
                </c:pt>
                <c:pt idx="2631">
                  <c:v>11.750487411016385</c:v>
                </c:pt>
                <c:pt idx="2632">
                  <c:v>11.750487411016385</c:v>
                </c:pt>
                <c:pt idx="2633">
                  <c:v>11.836694586683885</c:v>
                </c:pt>
                <c:pt idx="2634">
                  <c:v>11.849625767807785</c:v>
                </c:pt>
                <c:pt idx="2635">
                  <c:v>11.909970581227386</c:v>
                </c:pt>
                <c:pt idx="2636">
                  <c:v>12.037125449382785</c:v>
                </c:pt>
                <c:pt idx="2637">
                  <c:v>12.284970642869284</c:v>
                </c:pt>
                <c:pt idx="2638">
                  <c:v>12.463849537028386</c:v>
                </c:pt>
                <c:pt idx="2639">
                  <c:v>12.593159951283685</c:v>
                </c:pt>
                <c:pt idx="2640">
                  <c:v>12.644883977287385</c:v>
                </c:pt>
                <c:pt idx="2641">
                  <c:v>12.728935606854884</c:v>
                </c:pt>
                <c:pt idx="2642">
                  <c:v>12.767729150226685</c:v>
                </c:pt>
                <c:pt idx="2643">
                  <c:v>12.948763590485685</c:v>
                </c:pt>
                <c:pt idx="2644">
                  <c:v>13.386263313155284</c:v>
                </c:pt>
                <c:pt idx="2645">
                  <c:v>13.735401711041286</c:v>
                </c:pt>
                <c:pt idx="2646">
                  <c:v>14.026349444623685</c:v>
                </c:pt>
                <c:pt idx="2647">
                  <c:v>14.362556661385785</c:v>
                </c:pt>
                <c:pt idx="2648">
                  <c:v>14.642728759944285</c:v>
                </c:pt>
                <c:pt idx="2649">
                  <c:v>14.810832717571285</c:v>
                </c:pt>
                <c:pt idx="2650">
                  <c:v>15.043591183834085</c:v>
                </c:pt>
                <c:pt idx="2651">
                  <c:v>15.211694442969085</c:v>
                </c:pt>
                <c:pt idx="2652">
                  <c:v>15.401349670644084</c:v>
                </c:pt>
                <c:pt idx="2653">
                  <c:v>15.588850050710985</c:v>
                </c:pt>
                <c:pt idx="2654">
                  <c:v>15.683677315302486</c:v>
                </c:pt>
                <c:pt idx="2655">
                  <c:v>15.780660125993986</c:v>
                </c:pt>
                <c:pt idx="2656">
                  <c:v>15.974625747376884</c:v>
                </c:pt>
                <c:pt idx="2657">
                  <c:v>16.088849434408285</c:v>
                </c:pt>
                <c:pt idx="2658">
                  <c:v>16.080229345484284</c:v>
                </c:pt>
                <c:pt idx="2659">
                  <c:v>16.177211457683786</c:v>
                </c:pt>
                <c:pt idx="2660">
                  <c:v>16.312987811746986</c:v>
                </c:pt>
                <c:pt idx="2661">
                  <c:v>16.392729047606586</c:v>
                </c:pt>
                <c:pt idx="2662">
                  <c:v>16.541435884301784</c:v>
                </c:pt>
                <c:pt idx="2663">
                  <c:v>16.849625891207985</c:v>
                </c:pt>
                <c:pt idx="2664">
                  <c:v>17.039280420390984</c:v>
                </c:pt>
                <c:pt idx="2665">
                  <c:v>17.211694771725984</c:v>
                </c:pt>
                <c:pt idx="2666">
                  <c:v>17.394884059592986</c:v>
                </c:pt>
                <c:pt idx="2667">
                  <c:v>17.545746442388186</c:v>
                </c:pt>
                <c:pt idx="2668">
                  <c:v>17.496177263992486</c:v>
                </c:pt>
                <c:pt idx="2669">
                  <c:v>17.440142844280786</c:v>
                </c:pt>
                <c:pt idx="2670">
                  <c:v>17.474625295452586</c:v>
                </c:pt>
                <c:pt idx="2671">
                  <c:v>17.416436028132885</c:v>
                </c:pt>
                <c:pt idx="2672">
                  <c:v>17.472470447844586</c:v>
                </c:pt>
                <c:pt idx="2673">
                  <c:v>17.554367229804086</c:v>
                </c:pt>
                <c:pt idx="2674">
                  <c:v>17.638418859371583</c:v>
                </c:pt>
                <c:pt idx="2675">
                  <c:v>17.703074066499283</c:v>
                </c:pt>
                <c:pt idx="2676">
                  <c:v>17.879798113050285</c:v>
                </c:pt>
                <c:pt idx="2677">
                  <c:v>17.937987380369986</c:v>
                </c:pt>
                <c:pt idx="2678">
                  <c:v>17.953074107593885</c:v>
                </c:pt>
                <c:pt idx="2679">
                  <c:v>18.084539369457186</c:v>
                </c:pt>
                <c:pt idx="2680">
                  <c:v>18.213849783712487</c:v>
                </c:pt>
                <c:pt idx="2681">
                  <c:v>18.192297815172584</c:v>
                </c:pt>
                <c:pt idx="2682">
                  <c:v>18.108246185605086</c:v>
                </c:pt>
                <c:pt idx="2683">
                  <c:v>18.272039051032184</c:v>
                </c:pt>
                <c:pt idx="2684">
                  <c:v>18.403505011387384</c:v>
                </c:pt>
                <c:pt idx="2685">
                  <c:v>18.446608249975185</c:v>
                </c:pt>
                <c:pt idx="2686">
                  <c:v>18.457383884999086</c:v>
                </c:pt>
                <c:pt idx="2687">
                  <c:v>18.457383884999086</c:v>
                </c:pt>
                <c:pt idx="2688">
                  <c:v>18.425056281435285</c:v>
                </c:pt>
                <c:pt idx="2689">
                  <c:v>18.328074169235784</c:v>
                </c:pt>
                <c:pt idx="2690">
                  <c:v>18.317297835719884</c:v>
                </c:pt>
                <c:pt idx="2691">
                  <c:v>18.349625439283685</c:v>
                </c:pt>
                <c:pt idx="2692">
                  <c:v>18.358246226699684</c:v>
                </c:pt>
                <c:pt idx="2693">
                  <c:v>18.375487801531584</c:v>
                </c:pt>
                <c:pt idx="2694">
                  <c:v>18.431522221243284</c:v>
                </c:pt>
                <c:pt idx="2695">
                  <c:v>18.362556620407585</c:v>
                </c:pt>
                <c:pt idx="2696">
                  <c:v>18.394884223971484</c:v>
                </c:pt>
                <c:pt idx="2697">
                  <c:v>18.500487822078885</c:v>
                </c:pt>
                <c:pt idx="2698">
                  <c:v>18.472470612222985</c:v>
                </c:pt>
                <c:pt idx="2699">
                  <c:v>18.315142988111884</c:v>
                </c:pt>
                <c:pt idx="2700">
                  <c:v>18.297901413279984</c:v>
                </c:pt>
                <c:pt idx="2701">
                  <c:v>18.207384542396486</c:v>
                </c:pt>
                <c:pt idx="2702">
                  <c:v>18.136263395460887</c:v>
                </c:pt>
                <c:pt idx="2703">
                  <c:v>18.000487739889586</c:v>
                </c:pt>
                <c:pt idx="2704">
                  <c:v>17.886263354366285</c:v>
                </c:pt>
                <c:pt idx="2705">
                  <c:v>17.720314942839185</c:v>
                </c:pt>
                <c:pt idx="2706">
                  <c:v>17.539280502580183</c:v>
                </c:pt>
                <c:pt idx="2707">
                  <c:v>17.418590875740886</c:v>
                </c:pt>
                <c:pt idx="2708">
                  <c:v>17.306522036317485</c:v>
                </c:pt>
                <c:pt idx="2709">
                  <c:v>17.407815240716886</c:v>
                </c:pt>
                <c:pt idx="2710">
                  <c:v>17.450918479304686</c:v>
                </c:pt>
                <c:pt idx="2711">
                  <c:v>17.403504847008985</c:v>
                </c:pt>
                <c:pt idx="2712">
                  <c:v>17.207384378017984</c:v>
                </c:pt>
                <c:pt idx="2713">
                  <c:v>17.159970745722283</c:v>
                </c:pt>
                <c:pt idx="2714">
                  <c:v>16.918590793551687</c:v>
                </c:pt>
                <c:pt idx="2715">
                  <c:v>16.627643059969184</c:v>
                </c:pt>
                <c:pt idx="2716">
                  <c:v>16.522039461861784</c:v>
                </c:pt>
                <c:pt idx="2717">
                  <c:v>16.554367065425684</c:v>
                </c:pt>
                <c:pt idx="2718">
                  <c:v>16.433677438586287</c:v>
                </c:pt>
                <c:pt idx="2719">
                  <c:v>16.304367024331086</c:v>
                </c:pt>
                <c:pt idx="2720">
                  <c:v>16.274194268375286</c:v>
                </c:pt>
                <c:pt idx="2721">
                  <c:v>16.149194247827985</c:v>
                </c:pt>
                <c:pt idx="2722">
                  <c:v>15.933677356397084</c:v>
                </c:pt>
                <c:pt idx="2723">
                  <c:v>15.819452970873787</c:v>
                </c:pt>
                <c:pt idx="2724">
                  <c:v>15.769884490969986</c:v>
                </c:pt>
                <c:pt idx="2725">
                  <c:v>15.750487370038186</c:v>
                </c:pt>
                <c:pt idx="2726">
                  <c:v>15.612556866858885</c:v>
                </c:pt>
                <c:pt idx="2727">
                  <c:v>15.528505237291284</c:v>
                </c:pt>
                <c:pt idx="2728">
                  <c:v>15.360401279664284</c:v>
                </c:pt>
                <c:pt idx="2729">
                  <c:v>15.153505175649386</c:v>
                </c:pt>
                <c:pt idx="2730">
                  <c:v>14.942297979434585</c:v>
                </c:pt>
                <c:pt idx="2731">
                  <c:v>14.856090803767085</c:v>
                </c:pt>
                <c:pt idx="2732">
                  <c:v>14.830229140011186</c:v>
                </c:pt>
                <c:pt idx="2733">
                  <c:v>14.832383987619284</c:v>
                </c:pt>
                <c:pt idx="2734">
                  <c:v>14.950918766850585</c:v>
                </c:pt>
                <c:pt idx="2735">
                  <c:v>14.985401218022385</c:v>
                </c:pt>
                <c:pt idx="2736">
                  <c:v>15.125487965793585</c:v>
                </c:pt>
                <c:pt idx="2737">
                  <c:v>15.075918787397885</c:v>
                </c:pt>
                <c:pt idx="2738">
                  <c:v>14.989711611730385</c:v>
                </c:pt>
                <c:pt idx="2739">
                  <c:v>14.828073593911284</c:v>
                </c:pt>
                <c:pt idx="2740">
                  <c:v>14.722470694295785</c:v>
                </c:pt>
                <c:pt idx="2741">
                  <c:v>14.519884285496985</c:v>
                </c:pt>
                <c:pt idx="2742">
                  <c:v>14.470315107101285</c:v>
                </c:pt>
                <c:pt idx="2743">
                  <c:v>14.427211868513485</c:v>
                </c:pt>
                <c:pt idx="2744">
                  <c:v>14.392728718849686</c:v>
                </c:pt>
                <c:pt idx="2745">
                  <c:v>14.254798215670386</c:v>
                </c:pt>
                <c:pt idx="2746">
                  <c:v>14.121177407707185</c:v>
                </c:pt>
                <c:pt idx="2747">
                  <c:v>13.944453361156086</c:v>
                </c:pt>
                <c:pt idx="2748">
                  <c:v>13.728935771233385</c:v>
                </c:pt>
                <c:pt idx="2749">
                  <c:v>13.631952960541884</c:v>
                </c:pt>
                <c:pt idx="2750">
                  <c:v>13.713849742501385</c:v>
                </c:pt>
                <c:pt idx="2751">
                  <c:v>13.593160115662085</c:v>
                </c:pt>
                <c:pt idx="2752">
                  <c:v>13.722470529917386</c:v>
                </c:pt>
                <c:pt idx="2753">
                  <c:v>13.998332234767885</c:v>
                </c:pt>
                <c:pt idx="2754">
                  <c:v>14.006953022183785</c:v>
                </c:pt>
                <c:pt idx="2755">
                  <c:v>13.907815363884385</c:v>
                </c:pt>
                <c:pt idx="2756">
                  <c:v>14.015573809599784</c:v>
                </c:pt>
                <c:pt idx="2757">
                  <c:v>13.888418941444385</c:v>
                </c:pt>
                <c:pt idx="2758">
                  <c:v>13.705228955085484</c:v>
                </c:pt>
                <c:pt idx="2759">
                  <c:v>13.616866931809986</c:v>
                </c:pt>
                <c:pt idx="2760">
                  <c:v>13.550056877074285</c:v>
                </c:pt>
                <c:pt idx="2761">
                  <c:v>13.526350060926385</c:v>
                </c:pt>
                <c:pt idx="2762">
                  <c:v>13.511263333702585</c:v>
                </c:pt>
                <c:pt idx="2763">
                  <c:v>13.407815281695084</c:v>
                </c:pt>
                <c:pt idx="2764">
                  <c:v>13.289280502463786</c:v>
                </c:pt>
                <c:pt idx="2765">
                  <c:v>13.222470447728185</c:v>
                </c:pt>
                <c:pt idx="2766">
                  <c:v>13.103935668496785</c:v>
                </c:pt>
                <c:pt idx="2767">
                  <c:v>12.996177222781386</c:v>
                </c:pt>
                <c:pt idx="2768">
                  <c:v>12.886263230966085</c:v>
                </c:pt>
                <c:pt idx="2769">
                  <c:v>12.802211601398485</c:v>
                </c:pt>
                <c:pt idx="2770">
                  <c:v>12.700918396999086</c:v>
                </c:pt>
                <c:pt idx="2771">
                  <c:v>12.636263189871386</c:v>
                </c:pt>
                <c:pt idx="2772">
                  <c:v>12.582384316259684</c:v>
                </c:pt>
                <c:pt idx="2773">
                  <c:v>12.582384316259684</c:v>
                </c:pt>
                <c:pt idx="2774">
                  <c:v>12.530660290255986</c:v>
                </c:pt>
                <c:pt idx="2775">
                  <c:v>12.519883956740085</c:v>
                </c:pt>
                <c:pt idx="2776">
                  <c:v>12.474625870544285</c:v>
                </c:pt>
                <c:pt idx="2777">
                  <c:v>12.379797907460786</c:v>
                </c:pt>
                <c:pt idx="2778">
                  <c:v>12.263418674329484</c:v>
                </c:pt>
                <c:pt idx="2779">
                  <c:v>12.194453073493886</c:v>
                </c:pt>
                <c:pt idx="2780">
                  <c:v>12.095315415194385</c:v>
                </c:pt>
                <c:pt idx="2781">
                  <c:v>11.957384213523184</c:v>
                </c:pt>
                <c:pt idx="2782">
                  <c:v>11.931521851275384</c:v>
                </c:pt>
                <c:pt idx="2783">
                  <c:v>11.920746216251384</c:v>
                </c:pt>
                <c:pt idx="2784">
                  <c:v>11.866866644147684</c:v>
                </c:pt>
                <c:pt idx="2785">
                  <c:v>11.795746195704085</c:v>
                </c:pt>
                <c:pt idx="2786">
                  <c:v>11.784970560680085</c:v>
                </c:pt>
                <c:pt idx="2787">
                  <c:v>11.666435781448785</c:v>
                </c:pt>
                <c:pt idx="2788">
                  <c:v>11.685832203888685</c:v>
                </c:pt>
                <c:pt idx="2789">
                  <c:v>11.800056589412085</c:v>
                </c:pt>
                <c:pt idx="2790">
                  <c:v>11.890574158787485</c:v>
                </c:pt>
                <c:pt idx="2791">
                  <c:v>11.832384192975885</c:v>
                </c:pt>
                <c:pt idx="2792">
                  <c:v>11.754797804724285</c:v>
                </c:pt>
                <c:pt idx="2793">
                  <c:v>11.649194206616885</c:v>
                </c:pt>
                <c:pt idx="2794">
                  <c:v>11.381953289182386</c:v>
                </c:pt>
                <c:pt idx="2795">
                  <c:v>11.116867219355784</c:v>
                </c:pt>
                <c:pt idx="2796">
                  <c:v>11.125488006771786</c:v>
                </c:pt>
                <c:pt idx="2797">
                  <c:v>11.088850009499986</c:v>
                </c:pt>
                <c:pt idx="2798">
                  <c:v>10.862556784553185</c:v>
                </c:pt>
                <c:pt idx="2799">
                  <c:v>10.892728842017085</c:v>
                </c:pt>
                <c:pt idx="2800">
                  <c:v>10.841004816013385</c:v>
                </c:pt>
                <c:pt idx="2801">
                  <c:v>10.623332378482585</c:v>
                </c:pt>
                <c:pt idx="2802">
                  <c:v>10.524194720183084</c:v>
                </c:pt>
                <c:pt idx="2803">
                  <c:v>10.543591142622985</c:v>
                </c:pt>
                <c:pt idx="2804">
                  <c:v>10.437987544515584</c:v>
                </c:pt>
                <c:pt idx="2805">
                  <c:v>10.407815487051785</c:v>
                </c:pt>
                <c:pt idx="2806">
                  <c:v>10.422901515783686</c:v>
                </c:pt>
                <c:pt idx="2807">
                  <c:v>10.353935914948085</c:v>
                </c:pt>
                <c:pt idx="2808">
                  <c:v>10.228935894400784</c:v>
                </c:pt>
                <c:pt idx="2809">
                  <c:v>10.084539451413585</c:v>
                </c:pt>
                <c:pt idx="2810">
                  <c:v>10.026349485601886</c:v>
                </c:pt>
                <c:pt idx="2811">
                  <c:v>9.983246247014085</c:v>
                </c:pt>
                <c:pt idx="2812">
                  <c:v>9.9422978560343847</c:v>
                </c:pt>
                <c:pt idx="2813">
                  <c:v>9.8754878012986858</c:v>
                </c:pt>
                <c:pt idx="2814">
                  <c:v>9.8970390713466845</c:v>
                </c:pt>
                <c:pt idx="2815">
                  <c:v>9.8323838642189845</c:v>
                </c:pt>
                <c:pt idx="2816">
                  <c:v>9.6729013924998846</c:v>
                </c:pt>
                <c:pt idx="2817">
                  <c:v>9.5306597971206859</c:v>
                </c:pt>
                <c:pt idx="2818">
                  <c:v>9.5414361306365851</c:v>
                </c:pt>
                <c:pt idx="2819">
                  <c:v>9.468160136092985</c:v>
                </c:pt>
                <c:pt idx="2820">
                  <c:v>9.3905737478413851</c:v>
                </c:pt>
                <c:pt idx="2821">
                  <c:v>9.3841085065253846</c:v>
                </c:pt>
                <c:pt idx="2822">
                  <c:v>9.3754877191094845</c:v>
                </c:pt>
                <c:pt idx="2823">
                  <c:v>9.2289357300223145</c:v>
                </c:pt>
                <c:pt idx="2824">
                  <c:v>9.1060912555749542</c:v>
                </c:pt>
                <c:pt idx="2825">
                  <c:v>9.0565220771792543</c:v>
                </c:pt>
                <c:pt idx="2826">
                  <c:v>9.0328152610313754</c:v>
                </c:pt>
                <c:pt idx="2827">
                  <c:v>8.9897120224435945</c:v>
                </c:pt>
                <c:pt idx="2828">
                  <c:v>8.9681600539037447</c:v>
                </c:pt>
                <c:pt idx="2829">
                  <c:v>8.8841084243361959</c:v>
                </c:pt>
                <c:pt idx="2830">
                  <c:v>8.7634187974968647</c:v>
                </c:pt>
                <c:pt idx="2831">
                  <c:v>8.6341083832415855</c:v>
                </c:pt>
                <c:pt idx="2832">
                  <c:v>8.5414359662581045</c:v>
                </c:pt>
                <c:pt idx="2833">
                  <c:v>8.5780739635298957</c:v>
                </c:pt>
                <c:pt idx="2834">
                  <c:v>8.6384187769495657</c:v>
                </c:pt>
                <c:pt idx="2835">
                  <c:v>8.6556603517814459</c:v>
                </c:pt>
                <c:pt idx="2836">
                  <c:v>8.7267808002250753</c:v>
                </c:pt>
                <c:pt idx="2837">
                  <c:v>8.748332768764925</c:v>
                </c:pt>
                <c:pt idx="2838">
                  <c:v>8.5845392048458855</c:v>
                </c:pt>
                <c:pt idx="2839">
                  <c:v>8.5414359662581045</c:v>
                </c:pt>
                <c:pt idx="2840">
                  <c:v>8.5241943914262155</c:v>
                </c:pt>
                <c:pt idx="2841">
                  <c:v>8.4466080031746653</c:v>
                </c:pt>
                <c:pt idx="2842">
                  <c:v>8.4379879142506553</c:v>
                </c:pt>
                <c:pt idx="2843">
                  <c:v>8.5586775410899847</c:v>
                </c:pt>
                <c:pt idx="2844">
                  <c:v>8.6233327482176243</c:v>
                </c:pt>
                <c:pt idx="2845">
                  <c:v>8.6470395643655049</c:v>
                </c:pt>
                <c:pt idx="2846">
                  <c:v>8.7224704065171057</c:v>
                </c:pt>
                <c:pt idx="2847">
                  <c:v>8.8431600333564351</c:v>
                </c:pt>
                <c:pt idx="2848">
                  <c:v>8.8194532172085651</c:v>
                </c:pt>
                <c:pt idx="2849">
                  <c:v>8.8366947920404453</c:v>
                </c:pt>
                <c:pt idx="2850">
                  <c:v>8.8410051857484149</c:v>
                </c:pt>
                <c:pt idx="2851">
                  <c:v>8.8022116423766743</c:v>
                </c:pt>
                <c:pt idx="2852">
                  <c:v>8.6815220155373343</c:v>
                </c:pt>
                <c:pt idx="2853">
                  <c:v>8.7698840388128545</c:v>
                </c:pt>
                <c:pt idx="2854">
                  <c:v>8.8065220360846457</c:v>
                </c:pt>
                <c:pt idx="2855">
                  <c:v>8.9272116629239751</c:v>
                </c:pt>
                <c:pt idx="2856">
                  <c:v>8.9552288727798253</c:v>
                </c:pt>
                <c:pt idx="2857">
                  <c:v>8.9810912350276553</c:v>
                </c:pt>
                <c:pt idx="2858">
                  <c:v>8.9336776027319047</c:v>
                </c:pt>
                <c:pt idx="2859">
                  <c:v>8.8970396054601153</c:v>
                </c:pt>
                <c:pt idx="2860">
                  <c:v>8.8237636109165347</c:v>
                </c:pt>
                <c:pt idx="2861">
                  <c:v>8.8086775821845951</c:v>
                </c:pt>
                <c:pt idx="2862">
                  <c:v>8.8970396054601153</c:v>
                </c:pt>
                <c:pt idx="2863">
                  <c:v>8.8539356683803945</c:v>
                </c:pt>
                <c:pt idx="2864">
                  <c:v>8.8819528782362447</c:v>
                </c:pt>
                <c:pt idx="2865">
                  <c:v>8.8991944530681355</c:v>
                </c:pt>
                <c:pt idx="2866">
                  <c:v>8.9746252952197345</c:v>
                </c:pt>
                <c:pt idx="2867">
                  <c:v>9.0543672295712359</c:v>
                </c:pt>
                <c:pt idx="2868">
                  <c:v>9.2310912761222657</c:v>
                </c:pt>
                <c:pt idx="2869">
                  <c:v>9.3237636931057448</c:v>
                </c:pt>
                <c:pt idx="2870">
                  <c:v>9.4229013514052848</c:v>
                </c:pt>
                <c:pt idx="2871">
                  <c:v>9.517729314488685</c:v>
                </c:pt>
                <c:pt idx="2872">
                  <c:v>9.5392805845365842</c:v>
                </c:pt>
                <c:pt idx="2873">
                  <c:v>9.5349701908285844</c:v>
                </c:pt>
                <c:pt idx="2874">
                  <c:v>9.5500569180524852</c:v>
                </c:pt>
                <c:pt idx="2875">
                  <c:v>9.6147121251801853</c:v>
                </c:pt>
                <c:pt idx="2876">
                  <c:v>9.7116942373796853</c:v>
                </c:pt>
                <c:pt idx="2877">
                  <c:v>9.8216082291949842</c:v>
                </c:pt>
                <c:pt idx="2878">
                  <c:v>9.9229014335944843</c:v>
                </c:pt>
                <c:pt idx="2879">
                  <c:v>10.004798215553985</c:v>
                </c:pt>
                <c:pt idx="2880">
                  <c:v>10.103935873853485</c:v>
                </c:pt>
                <c:pt idx="2881">
                  <c:v>10.153505052249185</c:v>
                </c:pt>
                <c:pt idx="2882">
                  <c:v>10.155659899857184</c:v>
                </c:pt>
                <c:pt idx="2883">
                  <c:v>10.261263497964585</c:v>
                </c:pt>
                <c:pt idx="2884">
                  <c:v>10.315143070068284</c:v>
                </c:pt>
                <c:pt idx="2885">
                  <c:v>10.248332316840685</c:v>
                </c:pt>
                <c:pt idx="2886">
                  <c:v>10.375487883487885</c:v>
                </c:pt>
                <c:pt idx="2887">
                  <c:v>10.664280769462385</c:v>
                </c:pt>
                <c:pt idx="2888">
                  <c:v>10.866867178261185</c:v>
                </c:pt>
                <c:pt idx="2889">
                  <c:v>11.231090906387186</c:v>
                </c:pt>
                <c:pt idx="2890">
                  <c:v>11.778504620872186</c:v>
                </c:pt>
                <c:pt idx="2891">
                  <c:v>12.043591389190684</c:v>
                </c:pt>
                <c:pt idx="2892">
                  <c:v>12.185832286077884</c:v>
                </c:pt>
                <c:pt idx="2893">
                  <c:v>12.429367085856585</c:v>
                </c:pt>
                <c:pt idx="2894">
                  <c:v>12.532815137863984</c:v>
                </c:pt>
                <c:pt idx="2895">
                  <c:v>12.547901166595885</c:v>
                </c:pt>
                <c:pt idx="2896">
                  <c:v>12.687987914367085</c:v>
                </c:pt>
                <c:pt idx="2897">
                  <c:v>12.828073963646284</c:v>
                </c:pt>
                <c:pt idx="2898">
                  <c:v>12.927211621945785</c:v>
                </c:pt>
                <c:pt idx="2899">
                  <c:v>13.080228852348984</c:v>
                </c:pt>
                <c:pt idx="2900">
                  <c:v>13.263418838707885</c:v>
                </c:pt>
                <c:pt idx="2901">
                  <c:v>13.405659735595185</c:v>
                </c:pt>
                <c:pt idx="2902">
                  <c:v>13.487556517554685</c:v>
                </c:pt>
                <c:pt idx="2903">
                  <c:v>13.543590937266385</c:v>
                </c:pt>
                <c:pt idx="2904">
                  <c:v>13.569453299514185</c:v>
                </c:pt>
                <c:pt idx="2905">
                  <c:v>13.629798112933885</c:v>
                </c:pt>
                <c:pt idx="2906">
                  <c:v>13.670746503913685</c:v>
                </c:pt>
                <c:pt idx="2907">
                  <c:v>13.821608188216885</c:v>
                </c:pt>
                <c:pt idx="2908">
                  <c:v>13.942297815056184</c:v>
                </c:pt>
                <c:pt idx="2909">
                  <c:v>14.082383864335386</c:v>
                </c:pt>
                <c:pt idx="2910">
                  <c:v>14.153505011270985</c:v>
                </c:pt>
                <c:pt idx="2911">
                  <c:v>14.198763795958685</c:v>
                </c:pt>
                <c:pt idx="2912">
                  <c:v>14.231091399522485</c:v>
                </c:pt>
                <c:pt idx="2913">
                  <c:v>14.306522241674084</c:v>
                </c:pt>
                <c:pt idx="2914">
                  <c:v>14.373332296409785</c:v>
                </c:pt>
                <c:pt idx="2915">
                  <c:v>14.373332296409785</c:v>
                </c:pt>
                <c:pt idx="2916">
                  <c:v>14.455229078369285</c:v>
                </c:pt>
                <c:pt idx="2917">
                  <c:v>14.524194679204886</c:v>
                </c:pt>
                <c:pt idx="2918">
                  <c:v>14.485401135833184</c:v>
                </c:pt>
                <c:pt idx="2919">
                  <c:v>14.532815466620885</c:v>
                </c:pt>
                <c:pt idx="2920">
                  <c:v>14.573763857600586</c:v>
                </c:pt>
                <c:pt idx="2921">
                  <c:v>14.625487883604386</c:v>
                </c:pt>
                <c:pt idx="2922">
                  <c:v>14.687987544631985</c:v>
                </c:pt>
                <c:pt idx="2923">
                  <c:v>14.752642751759685</c:v>
                </c:pt>
                <c:pt idx="2924">
                  <c:v>14.731090783219786</c:v>
                </c:pt>
                <c:pt idx="2925">
                  <c:v>14.737556723027685</c:v>
                </c:pt>
                <c:pt idx="2926">
                  <c:v>14.681522303315985</c:v>
                </c:pt>
                <c:pt idx="2927">
                  <c:v>14.662125880876085</c:v>
                </c:pt>
                <c:pt idx="2928">
                  <c:v>14.681522303315985</c:v>
                </c:pt>
                <c:pt idx="2929">
                  <c:v>14.735401176927786</c:v>
                </c:pt>
                <c:pt idx="2930">
                  <c:v>14.776349567907586</c:v>
                </c:pt>
                <c:pt idx="2931">
                  <c:v>14.843160321135086</c:v>
                </c:pt>
                <c:pt idx="2932">
                  <c:v>14.879798318406886</c:v>
                </c:pt>
                <c:pt idx="2933">
                  <c:v>14.914280769578784</c:v>
                </c:pt>
                <c:pt idx="2934">
                  <c:v>14.920746010894785</c:v>
                </c:pt>
                <c:pt idx="2935">
                  <c:v>15.017728821586186</c:v>
                </c:pt>
                <c:pt idx="2936">
                  <c:v>15.127642813401586</c:v>
                </c:pt>
                <c:pt idx="2937">
                  <c:v>15.078073635005886</c:v>
                </c:pt>
                <c:pt idx="2938">
                  <c:v>15.140573994525486</c:v>
                </c:pt>
                <c:pt idx="2939">
                  <c:v>15.119022025985585</c:v>
                </c:pt>
                <c:pt idx="2940">
                  <c:v>15.123332419693584</c:v>
                </c:pt>
                <c:pt idx="2941">
                  <c:v>14.987556764122385</c:v>
                </c:pt>
                <c:pt idx="2942">
                  <c:v>15.026349609002185</c:v>
                </c:pt>
                <c:pt idx="2943">
                  <c:v>14.970315189290485</c:v>
                </c:pt>
                <c:pt idx="2944">
                  <c:v>14.994022005438286</c:v>
                </c:pt>
                <c:pt idx="2945">
                  <c:v>15.039280790126085</c:v>
                </c:pt>
                <c:pt idx="2946">
                  <c:v>15.073763241297884</c:v>
                </c:pt>
                <c:pt idx="2947">
                  <c:v>15.106090844861685</c:v>
                </c:pt>
                <c:pt idx="2948">
                  <c:v>15.013418427878285</c:v>
                </c:pt>
                <c:pt idx="2949">
                  <c:v>14.886263559722885</c:v>
                </c:pt>
                <c:pt idx="2950">
                  <c:v>14.694453484439984</c:v>
                </c:pt>
                <c:pt idx="2951">
                  <c:v>14.608246308772484</c:v>
                </c:pt>
                <c:pt idx="2952">
                  <c:v>14.491867075641085</c:v>
                </c:pt>
                <c:pt idx="2953">
                  <c:v>14.373332296409785</c:v>
                </c:pt>
                <c:pt idx="2954">
                  <c:v>14.356091420069784</c:v>
                </c:pt>
                <c:pt idx="2955">
                  <c:v>14.256953063278385</c:v>
                </c:pt>
                <c:pt idx="2956">
                  <c:v>14.168591040002886</c:v>
                </c:pt>
                <c:pt idx="2957">
                  <c:v>14.086694258043385</c:v>
                </c:pt>
                <c:pt idx="2958">
                  <c:v>14.091004651751385</c:v>
                </c:pt>
                <c:pt idx="2959">
                  <c:v>13.970315024911985</c:v>
                </c:pt>
                <c:pt idx="2960">
                  <c:v>13.914280605200284</c:v>
                </c:pt>
                <c:pt idx="2961">
                  <c:v>13.881953001636486</c:v>
                </c:pt>
                <c:pt idx="2962">
                  <c:v>13.754798133481184</c:v>
                </c:pt>
                <c:pt idx="2963">
                  <c:v>13.640573747957886</c:v>
                </c:pt>
                <c:pt idx="2964">
                  <c:v>13.625487719225886</c:v>
                </c:pt>
                <c:pt idx="2965">
                  <c:v>13.457384460090784</c:v>
                </c:pt>
                <c:pt idx="2966">
                  <c:v>13.336694833251485</c:v>
                </c:pt>
                <c:pt idx="2967">
                  <c:v>13.203074025288284</c:v>
                </c:pt>
                <c:pt idx="2968">
                  <c:v>13.231091235144085</c:v>
                </c:pt>
                <c:pt idx="2969">
                  <c:v>13.075918458640984</c:v>
                </c:pt>
                <c:pt idx="2970">
                  <c:v>13.134108424452585</c:v>
                </c:pt>
                <c:pt idx="2971">
                  <c:v>13.108246062204785</c:v>
                </c:pt>
                <c:pt idx="2972">
                  <c:v>13.084539246056885</c:v>
                </c:pt>
                <c:pt idx="2973">
                  <c:v>12.927211621945785</c:v>
                </c:pt>
                <c:pt idx="2974">
                  <c:v>12.845315538478186</c:v>
                </c:pt>
                <c:pt idx="2975">
                  <c:v>12.672901187143186</c:v>
                </c:pt>
                <c:pt idx="2976">
                  <c:v>12.575918376451785</c:v>
                </c:pt>
                <c:pt idx="2977">
                  <c:v>12.599625891091586</c:v>
                </c:pt>
                <c:pt idx="2978">
                  <c:v>12.569453135135785</c:v>
                </c:pt>
                <c:pt idx="2979">
                  <c:v>12.573763528843784</c:v>
                </c:pt>
                <c:pt idx="2980">
                  <c:v>12.580228770159785</c:v>
                </c:pt>
                <c:pt idx="2981">
                  <c:v>12.524194350448084</c:v>
                </c:pt>
                <c:pt idx="2982">
                  <c:v>12.390573542484786</c:v>
                </c:pt>
                <c:pt idx="2983">
                  <c:v>12.375487513752885</c:v>
                </c:pt>
                <c:pt idx="2984">
                  <c:v>12.418591450832585</c:v>
                </c:pt>
                <c:pt idx="2985">
                  <c:v>12.442298266980485</c:v>
                </c:pt>
                <c:pt idx="2986">
                  <c:v>12.334539122773085</c:v>
                </c:pt>
                <c:pt idx="2987">
                  <c:v>12.371177120044885</c:v>
                </c:pt>
                <c:pt idx="2988">
                  <c:v>12.345315456288985</c:v>
                </c:pt>
                <c:pt idx="2989">
                  <c:v>12.261263826721486</c:v>
                </c:pt>
                <c:pt idx="2990">
                  <c:v>12.131953412466185</c:v>
                </c:pt>
                <c:pt idx="2991">
                  <c:v>12.192298225885885</c:v>
                </c:pt>
                <c:pt idx="2992">
                  <c:v>12.181521892369986</c:v>
                </c:pt>
                <c:pt idx="2993">
                  <c:v>12.157815076222086</c:v>
                </c:pt>
                <c:pt idx="2994">
                  <c:v>12.108246596318285</c:v>
                </c:pt>
                <c:pt idx="2995">
                  <c:v>12.170746257345986</c:v>
                </c:pt>
                <c:pt idx="2996">
                  <c:v>12.185832286077884</c:v>
                </c:pt>
                <c:pt idx="2997">
                  <c:v>12.134108260074186</c:v>
                </c:pt>
                <c:pt idx="2998">
                  <c:v>12.078073840362485</c:v>
                </c:pt>
                <c:pt idx="2999">
                  <c:v>12.119022231342285</c:v>
                </c:pt>
                <c:pt idx="3000">
                  <c:v>12.099625808902385</c:v>
                </c:pt>
                <c:pt idx="3001">
                  <c:v>12.019883874550885</c:v>
                </c:pt>
                <c:pt idx="3002">
                  <c:v>11.972470242255085</c:v>
                </c:pt>
                <c:pt idx="3003">
                  <c:v>11.897039400103486</c:v>
                </c:pt>
                <c:pt idx="3004">
                  <c:v>11.858246555223685</c:v>
                </c:pt>
                <c:pt idx="3005">
                  <c:v>11.856091009123785</c:v>
                </c:pt>
                <c:pt idx="3006">
                  <c:v>11.815142618143986</c:v>
                </c:pt>
                <c:pt idx="3007">
                  <c:v>11.787125408288086</c:v>
                </c:pt>
                <c:pt idx="3008">
                  <c:v>11.897039400103486</c:v>
                </c:pt>
                <c:pt idx="3009">
                  <c:v>11.929367003667284</c:v>
                </c:pt>
                <c:pt idx="3010">
                  <c:v>11.881953371371585</c:v>
                </c:pt>
                <c:pt idx="3011">
                  <c:v>11.836694586683885</c:v>
                </c:pt>
                <c:pt idx="3012">
                  <c:v>11.750487411016385</c:v>
                </c:pt>
                <c:pt idx="3013">
                  <c:v>11.612556907837085</c:v>
                </c:pt>
                <c:pt idx="3014">
                  <c:v>11.418591286454186</c:v>
                </c:pt>
                <c:pt idx="3015">
                  <c:v>11.312987688346785</c:v>
                </c:pt>
                <c:pt idx="3016">
                  <c:v>11.295746113514886</c:v>
                </c:pt>
                <c:pt idx="3017">
                  <c:v>11.330229263178586</c:v>
                </c:pt>
                <c:pt idx="3018">
                  <c:v>11.267728903658986</c:v>
                </c:pt>
                <c:pt idx="3019">
                  <c:v>11.291435719806884</c:v>
                </c:pt>
                <c:pt idx="3020">
                  <c:v>11.310832142246785</c:v>
                </c:pt>
                <c:pt idx="3021">
                  <c:v>11.237556846195185</c:v>
                </c:pt>
                <c:pt idx="3022">
                  <c:v>11.162125305551585</c:v>
                </c:pt>
                <c:pt idx="3023">
                  <c:v>11.123332460671785</c:v>
                </c:pt>
                <c:pt idx="3024">
                  <c:v>11.099625644523885</c:v>
                </c:pt>
                <c:pt idx="3025">
                  <c:v>11.119022066963785</c:v>
                </c:pt>
                <c:pt idx="3026">
                  <c:v>11.119022066963785</c:v>
                </c:pt>
                <c:pt idx="3027">
                  <c:v>11.065142494860185</c:v>
                </c:pt>
                <c:pt idx="3028">
                  <c:v>11.073763282276085</c:v>
                </c:pt>
                <c:pt idx="3029">
                  <c:v>10.983246411392585</c:v>
                </c:pt>
                <c:pt idx="3030">
                  <c:v>10.823763241181485</c:v>
                </c:pt>
                <c:pt idx="3031">
                  <c:v>10.737556764005886</c:v>
                </c:pt>
                <c:pt idx="3032">
                  <c:v>10.718160341565985</c:v>
                </c:pt>
                <c:pt idx="3033">
                  <c:v>10.690143131710185</c:v>
                </c:pt>
                <c:pt idx="3034">
                  <c:v>10.670746010778386</c:v>
                </c:pt>
                <c:pt idx="3035">
                  <c:v>10.709539554150085</c:v>
                </c:pt>
                <c:pt idx="3036">
                  <c:v>10.746177551421885</c:v>
                </c:pt>
                <c:pt idx="3037">
                  <c:v>10.720315189174086</c:v>
                </c:pt>
                <c:pt idx="3038">
                  <c:v>10.571608352478885</c:v>
                </c:pt>
                <c:pt idx="3039">
                  <c:v>10.457383966955485</c:v>
                </c:pt>
                <c:pt idx="3040">
                  <c:v>10.341004733824185</c:v>
                </c:pt>
                <c:pt idx="3041">
                  <c:v>10.196608290836986</c:v>
                </c:pt>
                <c:pt idx="3042">
                  <c:v>10.062987482873686</c:v>
                </c:pt>
                <c:pt idx="3043">
                  <c:v>10.069453422681585</c:v>
                </c:pt>
                <c:pt idx="3044">
                  <c:v>10.028505031701885</c:v>
                </c:pt>
                <c:pt idx="3045">
                  <c:v>10.011263456869985</c:v>
                </c:pt>
                <c:pt idx="3046">
                  <c:v>10.032815425409785</c:v>
                </c:pt>
                <c:pt idx="3047">
                  <c:v>10.037125819117785</c:v>
                </c:pt>
                <c:pt idx="3048">
                  <c:v>9.9810913994060844</c:v>
                </c:pt>
                <c:pt idx="3049">
                  <c:v>9.9573838847662852</c:v>
                </c:pt>
                <c:pt idx="3050">
                  <c:v>9.8711774075907854</c:v>
                </c:pt>
                <c:pt idx="3051">
                  <c:v>9.8431601977348855</c:v>
                </c:pt>
                <c:pt idx="3052">
                  <c:v>9.7246254185035852</c:v>
                </c:pt>
                <c:pt idx="3053">
                  <c:v>9.6125565790801843</c:v>
                </c:pt>
                <c:pt idx="3054">
                  <c:v>9.4703149837009857</c:v>
                </c:pt>
                <c:pt idx="3055">
                  <c:v>9.3345393281296847</c:v>
                </c:pt>
                <c:pt idx="3056">
                  <c:v>9.1922977327505144</c:v>
                </c:pt>
                <c:pt idx="3057">
                  <c:v>9.0823844394270843</c:v>
                </c:pt>
                <c:pt idx="3058">
                  <c:v>8.9229012692160055</c:v>
                </c:pt>
                <c:pt idx="3059">
                  <c:v>8.9013499991680849</c:v>
                </c:pt>
                <c:pt idx="3060">
                  <c:v>8.8129879758925647</c:v>
                </c:pt>
                <c:pt idx="3061">
                  <c:v>8.7246252541251259</c:v>
                </c:pt>
                <c:pt idx="3062">
                  <c:v>8.7547980100809255</c:v>
                </c:pt>
                <c:pt idx="3063">
                  <c:v>8.7720395849128057</c:v>
                </c:pt>
                <c:pt idx="3064">
                  <c:v>8.7116947714931356</c:v>
                </c:pt>
                <c:pt idx="3065">
                  <c:v>8.6858324092453145</c:v>
                </c:pt>
                <c:pt idx="3066">
                  <c:v>8.5953155383617759</c:v>
                </c:pt>
                <c:pt idx="3067">
                  <c:v>8.4724703654224953</c:v>
                </c:pt>
                <c:pt idx="3068">
                  <c:v>8.4013499169788659</c:v>
                </c:pt>
                <c:pt idx="3069">
                  <c:v>8.3797979484390055</c:v>
                </c:pt>
                <c:pt idx="3070">
                  <c:v>8.3388495574592447</c:v>
                </c:pt>
                <c:pt idx="3071">
                  <c:v>8.2116946893039255</c:v>
                </c:pt>
                <c:pt idx="3072">
                  <c:v>8.0802287289486951</c:v>
                </c:pt>
                <c:pt idx="3073">
                  <c:v>7.9832466167491756</c:v>
                </c:pt>
                <c:pt idx="3074">
                  <c:v>7.8453154150779554</c:v>
                </c:pt>
                <c:pt idx="3075">
                  <c:v>7.7332465756545652</c:v>
                </c:pt>
                <c:pt idx="3076">
                  <c:v>7.6836773972588546</c:v>
                </c:pt>
                <c:pt idx="3077">
                  <c:v>7.6147117964232454</c:v>
                </c:pt>
                <c:pt idx="3078">
                  <c:v>7.5974702215913652</c:v>
                </c:pt>
                <c:pt idx="3079">
                  <c:v>7.5479017416875944</c:v>
                </c:pt>
                <c:pt idx="3080">
                  <c:v>7.5522121353955658</c:v>
                </c:pt>
                <c:pt idx="3081">
                  <c:v>7.5004874108999058</c:v>
                </c:pt>
                <c:pt idx="3082">
                  <c:v>7.4358322037722644</c:v>
                </c:pt>
                <c:pt idx="3083">
                  <c:v>7.3625569077206254</c:v>
                </c:pt>
                <c:pt idx="3084">
                  <c:v>7.4056601463084046</c:v>
                </c:pt>
                <c:pt idx="3085">
                  <c:v>7.3194529706409055</c:v>
                </c:pt>
                <c:pt idx="3086">
                  <c:v>7.341004939180765</c:v>
                </c:pt>
                <c:pt idx="3087">
                  <c:v>7.3991942065004856</c:v>
                </c:pt>
                <c:pt idx="3088">
                  <c:v>7.3323841517648258</c:v>
                </c:pt>
                <c:pt idx="3089">
                  <c:v>7.1858321626776549</c:v>
                </c:pt>
                <c:pt idx="3090">
                  <c:v>7.043591265790405</c:v>
                </c:pt>
                <c:pt idx="3091">
                  <c:v>6.9616944838308852</c:v>
                </c:pt>
                <c:pt idx="3092">
                  <c:v>6.9185912452430953</c:v>
                </c:pt>
                <c:pt idx="3093">
                  <c:v>6.9746256649547949</c:v>
                </c:pt>
                <c:pt idx="3094">
                  <c:v>6.968159725146875</c:v>
                </c:pt>
                <c:pt idx="3095">
                  <c:v>7.0220392972505454</c:v>
                </c:pt>
                <c:pt idx="3096">
                  <c:v>6.9940220873946952</c:v>
                </c:pt>
                <c:pt idx="3097">
                  <c:v>6.9595396362228552</c:v>
                </c:pt>
                <c:pt idx="3098">
                  <c:v>6.9422980613909751</c:v>
                </c:pt>
                <c:pt idx="3099">
                  <c:v>6.8927288829952653</c:v>
                </c:pt>
                <c:pt idx="3100">
                  <c:v>6.8970392767032447</c:v>
                </c:pt>
                <c:pt idx="3101">
                  <c:v>6.9099704578271552</c:v>
                </c:pt>
                <c:pt idx="3102">
                  <c:v>6.8884184892872948</c:v>
                </c:pt>
                <c:pt idx="3103">
                  <c:v>6.8388500093835249</c:v>
                </c:pt>
                <c:pt idx="3104">
                  <c:v>6.9315224263670148</c:v>
                </c:pt>
                <c:pt idx="3105">
                  <c:v>6.9466084550989446</c:v>
                </c:pt>
                <c:pt idx="3106">
                  <c:v>7.0155740559345547</c:v>
                </c:pt>
                <c:pt idx="3107">
                  <c:v>7.0047977224186653</c:v>
                </c:pt>
                <c:pt idx="3108">
                  <c:v>7.0328149322745048</c:v>
                </c:pt>
                <c:pt idx="3109">
                  <c:v>7.0629876882303053</c:v>
                </c:pt>
                <c:pt idx="3110">
                  <c:v>7.0823841106702154</c:v>
                </c:pt>
                <c:pt idx="3111">
                  <c:v>7.0306600846664855</c:v>
                </c:pt>
                <c:pt idx="3112">
                  <c:v>7.0759188693542248</c:v>
                </c:pt>
                <c:pt idx="3113">
                  <c:v>7.0198844496425252</c:v>
                </c:pt>
                <c:pt idx="3114">
                  <c:v>6.9056600641191848</c:v>
                </c:pt>
                <c:pt idx="3115">
                  <c:v>6.881953247971305</c:v>
                </c:pt>
                <c:pt idx="3116">
                  <c:v>6.8841080955793252</c:v>
                </c:pt>
                <c:pt idx="3117">
                  <c:v>6.916435699143145</c:v>
                </c:pt>
                <c:pt idx="3118">
                  <c:v>6.968159725146875</c:v>
                </c:pt>
                <c:pt idx="3119">
                  <c:v>7.0026428748106353</c:v>
                </c:pt>
                <c:pt idx="3120">
                  <c:v>7.0392808720824354</c:v>
                </c:pt>
                <c:pt idx="3121">
                  <c:v>7.078073716962245</c:v>
                </c:pt>
                <c:pt idx="3122">
                  <c:v>7.0953152917941251</c:v>
                </c:pt>
                <c:pt idx="3123">
                  <c:v>7.1319532890659154</c:v>
                </c:pt>
                <c:pt idx="3124">
                  <c:v>7.1599704989217647</c:v>
                </c:pt>
                <c:pt idx="3125">
                  <c:v>7.1341081366739347</c:v>
                </c:pt>
                <c:pt idx="3126">
                  <c:v>7.1664357402377554</c:v>
                </c:pt>
                <c:pt idx="3127">
                  <c:v>7.2138500710254352</c:v>
                </c:pt>
                <c:pt idx="3128">
                  <c:v>7.3129877293249148</c:v>
                </c:pt>
                <c:pt idx="3129">
                  <c:v>7.3647117553286456</c:v>
                </c:pt>
                <c:pt idx="3130">
                  <c:v>7.4940221695839142</c:v>
                </c:pt>
                <c:pt idx="3131">
                  <c:v>7.569453011735515</c:v>
                </c:pt>
                <c:pt idx="3132">
                  <c:v>7.6125569488152252</c:v>
                </c:pt>
                <c:pt idx="3133">
                  <c:v>7.5263497731477358</c:v>
                </c:pt>
                <c:pt idx="3134">
                  <c:v>7.5500565892956057</c:v>
                </c:pt>
                <c:pt idx="3135">
                  <c:v>7.5629877704195252</c:v>
                </c:pt>
                <c:pt idx="3136">
                  <c:v>7.5608322243195758</c:v>
                </c:pt>
                <c:pt idx="3137">
                  <c:v>7.5392809542716446</c:v>
                </c:pt>
                <c:pt idx="3138">
                  <c:v>7.6642809748189542</c:v>
                </c:pt>
                <c:pt idx="3139">
                  <c:v>7.8280738402460646</c:v>
                </c:pt>
                <c:pt idx="3140">
                  <c:v>7.9422982257694059</c:v>
                </c:pt>
                <c:pt idx="3141">
                  <c:v>8.0134186742130353</c:v>
                </c:pt>
                <c:pt idx="3142">
                  <c:v>8.1276430597363749</c:v>
                </c:pt>
                <c:pt idx="3143">
                  <c:v>8.2526430802836845</c:v>
                </c:pt>
                <c:pt idx="3144">
                  <c:v>8.2935907727715144</c:v>
                </c:pt>
                <c:pt idx="3145">
                  <c:v>8.2892810775554757</c:v>
                </c:pt>
                <c:pt idx="3146">
                  <c:v>8.3884187358549553</c:v>
                </c:pt>
                <c:pt idx="3147">
                  <c:v>8.5091083626942847</c:v>
                </c:pt>
                <c:pt idx="3148">
                  <c:v>8.5716080237219643</c:v>
                </c:pt>
                <c:pt idx="3149">
                  <c:v>8.6017807796777657</c:v>
                </c:pt>
                <c:pt idx="3150">
                  <c:v>8.7116947714931356</c:v>
                </c:pt>
                <c:pt idx="3151">
                  <c:v>8.8086775821845951</c:v>
                </c:pt>
                <c:pt idx="3152">
                  <c:v>8.8690223956042651</c:v>
                </c:pt>
                <c:pt idx="3153">
                  <c:v>8.9422976916559147</c:v>
                </c:pt>
                <c:pt idx="3154">
                  <c:v>9.0328152610313754</c:v>
                </c:pt>
                <c:pt idx="3155">
                  <c:v>9.1125564968909458</c:v>
                </c:pt>
                <c:pt idx="3156">
                  <c:v>9.0759184996191546</c:v>
                </c:pt>
                <c:pt idx="3157">
                  <c:v>9.0565220771792543</c:v>
                </c:pt>
                <c:pt idx="3158">
                  <c:v>9.1017808618669847</c:v>
                </c:pt>
                <c:pt idx="3159">
                  <c:v>9.0823844394270843</c:v>
                </c:pt>
                <c:pt idx="3160">
                  <c:v>9.0694532583031648</c:v>
                </c:pt>
                <c:pt idx="3161">
                  <c:v>9.1578152815786851</c:v>
                </c:pt>
                <c:pt idx="3162">
                  <c:v>9.1987636725584458</c:v>
                </c:pt>
                <c:pt idx="3163">
                  <c:v>9.2030740662664154</c:v>
                </c:pt>
                <c:pt idx="3164">
                  <c:v>9.2354016698302352</c:v>
                </c:pt>
                <c:pt idx="3165">
                  <c:v>9.2569529398781558</c:v>
                </c:pt>
                <c:pt idx="3166">
                  <c:v>9.2547980922701356</c:v>
                </c:pt>
                <c:pt idx="3167">
                  <c:v>9.2741945147100449</c:v>
                </c:pt>
                <c:pt idx="3168">
                  <c:v>9.2203149426063646</c:v>
                </c:pt>
                <c:pt idx="3169">
                  <c:v>9.2720396671020247</c:v>
                </c:pt>
                <c:pt idx="3170">
                  <c:v>9.2741945147100449</c:v>
                </c:pt>
                <c:pt idx="3171">
                  <c:v>9.3323844805216858</c:v>
                </c:pt>
                <c:pt idx="3172">
                  <c:v>9.3216081470057954</c:v>
                </c:pt>
                <c:pt idx="3173">
                  <c:v>9.3948841415493849</c:v>
                </c:pt>
                <c:pt idx="3174">
                  <c:v>9.3733321730095849</c:v>
                </c:pt>
                <c:pt idx="3175">
                  <c:v>9.3517809029615844</c:v>
                </c:pt>
                <c:pt idx="3176">
                  <c:v>9.2440224572461744</c:v>
                </c:pt>
                <c:pt idx="3177">
                  <c:v>9.2289357300223145</c:v>
                </c:pt>
                <c:pt idx="3178">
                  <c:v>9.1125564968909458</c:v>
                </c:pt>
                <c:pt idx="3179">
                  <c:v>8.8668668495043157</c:v>
                </c:pt>
                <c:pt idx="3180">
                  <c:v>8.8108324297926153</c:v>
                </c:pt>
                <c:pt idx="3181">
                  <c:v>8.8539356683803945</c:v>
                </c:pt>
                <c:pt idx="3182">
                  <c:v>8.9358324503399249</c:v>
                </c:pt>
                <c:pt idx="3183">
                  <c:v>8.9315220566319553</c:v>
                </c:pt>
                <c:pt idx="3184">
                  <c:v>9.1384188591387758</c:v>
                </c:pt>
                <c:pt idx="3185">
                  <c:v>9.2116948536823546</c:v>
                </c:pt>
                <c:pt idx="3186">
                  <c:v>9.1599701291867053</c:v>
                </c:pt>
                <c:pt idx="3187">
                  <c:v>9.0802288933271242</c:v>
                </c:pt>
                <c:pt idx="3188">
                  <c:v>9.1642805228946749</c:v>
                </c:pt>
                <c:pt idx="3189">
                  <c:v>9.1944532788504745</c:v>
                </c:pt>
                <c:pt idx="3190">
                  <c:v>9.1836776438265044</c:v>
                </c:pt>
                <c:pt idx="3191">
                  <c:v>9.1922977327505144</c:v>
                </c:pt>
                <c:pt idx="3192">
                  <c:v>9.147039646554715</c:v>
                </c:pt>
                <c:pt idx="3193">
                  <c:v>8.9940224161515658</c:v>
                </c:pt>
                <c:pt idx="3194">
                  <c:v>8.8711772432122853</c:v>
                </c:pt>
                <c:pt idx="3195">
                  <c:v>8.8108324297926153</c:v>
                </c:pt>
                <c:pt idx="3196">
                  <c:v>8.8259184585245443</c:v>
                </c:pt>
                <c:pt idx="3197">
                  <c:v>8.8690223956042651</c:v>
                </c:pt>
                <c:pt idx="3198">
                  <c:v>8.8862632719442143</c:v>
                </c:pt>
                <c:pt idx="3199">
                  <c:v>8.8797980306282245</c:v>
                </c:pt>
                <c:pt idx="3200">
                  <c:v>8.8388496396484655</c:v>
                </c:pt>
                <c:pt idx="3201">
                  <c:v>8.6966080442692757</c:v>
                </c:pt>
                <c:pt idx="3202">
                  <c:v>8.6190223545096547</c:v>
                </c:pt>
                <c:pt idx="3203">
                  <c:v>8.6168668084097053</c:v>
                </c:pt>
                <c:pt idx="3204">
                  <c:v>8.5565219949900353</c:v>
                </c:pt>
                <c:pt idx="3205">
                  <c:v>8.5134187564022543</c:v>
                </c:pt>
                <c:pt idx="3206">
                  <c:v>8.4875563941544243</c:v>
                </c:pt>
                <c:pt idx="3207">
                  <c:v>8.4315219744427345</c:v>
                </c:pt>
                <c:pt idx="3208">
                  <c:v>8.4056603106868355</c:v>
                </c:pt>
                <c:pt idx="3209">
                  <c:v>8.4229011870267847</c:v>
                </c:pt>
                <c:pt idx="3210">
                  <c:v>8.3862631897549953</c:v>
                </c:pt>
                <c:pt idx="3211">
                  <c:v>8.3991943708789147</c:v>
                </c:pt>
                <c:pt idx="3212">
                  <c:v>8.3539355861911755</c:v>
                </c:pt>
                <c:pt idx="3213">
                  <c:v>8.3194531350193444</c:v>
                </c:pt>
                <c:pt idx="3214">
                  <c:v>8.2806602901395348</c:v>
                </c:pt>
                <c:pt idx="3215">
                  <c:v>8.3216086811192955</c:v>
                </c:pt>
                <c:pt idx="3216">
                  <c:v>8.3366947098512245</c:v>
                </c:pt>
                <c:pt idx="3217">
                  <c:v>8.2677291090156153</c:v>
                </c:pt>
                <c:pt idx="3218">
                  <c:v>8.1621255109082149</c:v>
                </c:pt>
                <c:pt idx="3219">
                  <c:v>8.1535047234922757</c:v>
                </c:pt>
                <c:pt idx="3220">
                  <c:v>8.062987852608746</c:v>
                </c:pt>
                <c:pt idx="3221">
                  <c:v>7.9832466167491756</c:v>
                </c:pt>
                <c:pt idx="3222">
                  <c:v>7.9444530733774243</c:v>
                </c:pt>
                <c:pt idx="3223">
                  <c:v>7.8086774178061642</c:v>
                </c:pt>
                <c:pt idx="3224">
                  <c:v>7.6621254287190048</c:v>
                </c:pt>
                <c:pt idx="3225">
                  <c:v>7.5328150144637256</c:v>
                </c:pt>
                <c:pt idx="3226">
                  <c:v>7.401349752600435</c:v>
                </c:pt>
                <c:pt idx="3227">
                  <c:v>7.4035046002084552</c:v>
                </c:pt>
                <c:pt idx="3228">
                  <c:v>7.5285046207557542</c:v>
                </c:pt>
                <c:pt idx="3229">
                  <c:v>7.5220393794397644</c:v>
                </c:pt>
                <c:pt idx="3230">
                  <c:v>7.5435913479796159</c:v>
                </c:pt>
                <c:pt idx="3231">
                  <c:v>7.5823841928594344</c:v>
                </c:pt>
                <c:pt idx="3232">
                  <c:v>7.6017806152993348</c:v>
                </c:pt>
                <c:pt idx="3233">
                  <c:v>7.5759189515434358</c:v>
                </c:pt>
                <c:pt idx="3234">
                  <c:v>7.6125569488152252</c:v>
                </c:pt>
                <c:pt idx="3235">
                  <c:v>7.6168666440312656</c:v>
                </c:pt>
                <c:pt idx="3236">
                  <c:v>7.6082465551072556</c:v>
                </c:pt>
                <c:pt idx="3237">
                  <c:v>7.459539718412076</c:v>
                </c:pt>
                <c:pt idx="3238">
                  <c:v>7.4272121148482544</c:v>
                </c:pt>
                <c:pt idx="3239">
                  <c:v>7.3970393588924654</c:v>
                </c:pt>
                <c:pt idx="3240">
                  <c:v>7.4078149939164248</c:v>
                </c:pt>
                <c:pt idx="3241">
                  <c:v>7.4164357813323658</c:v>
                </c:pt>
                <c:pt idx="3242">
                  <c:v>7.459539718412076</c:v>
                </c:pt>
                <c:pt idx="3243">
                  <c:v>7.390574117576465</c:v>
                </c:pt>
                <c:pt idx="3244">
                  <c:v>7.390574117576465</c:v>
                </c:pt>
                <c:pt idx="3245">
                  <c:v>7.3582465140126452</c:v>
                </c:pt>
                <c:pt idx="3246">
                  <c:v>7.3453153328887346</c:v>
                </c:pt>
                <c:pt idx="3247">
                  <c:v>7.3345396978647752</c:v>
                </c:pt>
                <c:pt idx="3248">
                  <c:v>7.3345396978647752</c:v>
                </c:pt>
                <c:pt idx="3249">
                  <c:v>7.3108321832249654</c:v>
                </c:pt>
                <c:pt idx="3250">
                  <c:v>7.2698844907371347</c:v>
                </c:pt>
                <c:pt idx="3251">
                  <c:v>7.2181597662414747</c:v>
                </c:pt>
                <c:pt idx="3252">
                  <c:v>7.2418672808812854</c:v>
                </c:pt>
                <c:pt idx="3253">
                  <c:v>7.2763497320531254</c:v>
                </c:pt>
                <c:pt idx="3254">
                  <c:v>7.2526429159052448</c:v>
                </c:pt>
                <c:pt idx="3255">
                  <c:v>7.2720393383451549</c:v>
                </c:pt>
                <c:pt idx="3256">
                  <c:v>7.2634185509292148</c:v>
                </c:pt>
                <c:pt idx="3257">
                  <c:v>7.2612637033211955</c:v>
                </c:pt>
                <c:pt idx="3258">
                  <c:v>7.2095396773174647</c:v>
                </c:pt>
                <c:pt idx="3259">
                  <c:v>7.170746133945725</c:v>
                </c:pt>
                <c:pt idx="3260">
                  <c:v>7.1470393177978551</c:v>
                </c:pt>
                <c:pt idx="3261">
                  <c:v>7.1470393177978551</c:v>
                </c:pt>
                <c:pt idx="3262">
                  <c:v>7.0996256855020947</c:v>
                </c:pt>
                <c:pt idx="3263">
                  <c:v>7.1405740764818555</c:v>
                </c:pt>
                <c:pt idx="3264">
                  <c:v>7.1448844701898349</c:v>
                </c:pt>
                <c:pt idx="3265">
                  <c:v>7.060832142130355</c:v>
                </c:pt>
                <c:pt idx="3266">
                  <c:v>6.9185912452430953</c:v>
                </c:pt>
                <c:pt idx="3267">
                  <c:v>6.8647116731394249</c:v>
                </c:pt>
                <c:pt idx="3268">
                  <c:v>6.8410048569915451</c:v>
                </c:pt>
                <c:pt idx="3269">
                  <c:v>6.6836772328804255</c:v>
                </c:pt>
                <c:pt idx="3270">
                  <c:v>6.7332464112761254</c:v>
                </c:pt>
                <c:pt idx="3271">
                  <c:v>6.8647116731394249</c:v>
                </c:pt>
                <c:pt idx="3272">
                  <c:v>6.9013496704112152</c:v>
                </c:pt>
                <c:pt idx="3273">
                  <c:v>6.8776428542633354</c:v>
                </c:pt>
                <c:pt idx="3274">
                  <c:v>7.0802292630621952</c:v>
                </c:pt>
                <c:pt idx="3275">
                  <c:v>7.1254873492579947</c:v>
                </c:pt>
                <c:pt idx="3276">
                  <c:v>7.1491948638978053</c:v>
                </c:pt>
                <c:pt idx="3277">
                  <c:v>7.2526429159052448</c:v>
                </c:pt>
                <c:pt idx="3278">
                  <c:v>7.280660125761095</c:v>
                </c:pt>
                <c:pt idx="3279">
                  <c:v>7.2354013410733655</c:v>
                </c:pt>
                <c:pt idx="3280">
                  <c:v>7.2073841312175153</c:v>
                </c:pt>
                <c:pt idx="3281">
                  <c:v>7.1815224674616251</c:v>
                </c:pt>
                <c:pt idx="3282">
                  <c:v>7.1060909268180854</c:v>
                </c:pt>
                <c:pt idx="3283">
                  <c:v>7.1125568666260151</c:v>
                </c:pt>
                <c:pt idx="3284">
                  <c:v>7.0953152917941251</c:v>
                </c:pt>
                <c:pt idx="3285">
                  <c:v>7.0759188693542248</c:v>
                </c:pt>
                <c:pt idx="3286">
                  <c:v>7.0026428748106353</c:v>
                </c:pt>
                <c:pt idx="3287">
                  <c:v>6.9358328200749852</c:v>
                </c:pt>
                <c:pt idx="3288">
                  <c:v>6.8948844290952254</c:v>
                </c:pt>
                <c:pt idx="3289">
                  <c:v>6.968159725146875</c:v>
                </c:pt>
                <c:pt idx="3290">
                  <c:v>7.0026428748106353</c:v>
                </c:pt>
                <c:pt idx="3291">
                  <c:v>7.1297977429659651</c:v>
                </c:pt>
                <c:pt idx="3292">
                  <c:v>7.1599704989217647</c:v>
                </c:pt>
                <c:pt idx="3293">
                  <c:v>7.1556601052137951</c:v>
                </c:pt>
                <c:pt idx="3294">
                  <c:v>7.1276428953579449</c:v>
                </c:pt>
                <c:pt idx="3295">
                  <c:v>7.052212053206345</c:v>
                </c:pt>
                <c:pt idx="3296">
                  <c:v>6.9573840901229049</c:v>
                </c:pt>
                <c:pt idx="3297">
                  <c:v>7.0241948433504948</c:v>
                </c:pt>
                <c:pt idx="3298">
                  <c:v>6.9983324811026648</c:v>
                </c:pt>
                <c:pt idx="3299">
                  <c:v>6.9185912452430953</c:v>
                </c:pt>
                <c:pt idx="3300">
                  <c:v>6.9767805125628151</c:v>
                </c:pt>
                <c:pt idx="3301">
                  <c:v>6.9767805125628151</c:v>
                </c:pt>
                <c:pt idx="3302">
                  <c:v>6.9207460928511155</c:v>
                </c:pt>
                <c:pt idx="3303">
                  <c:v>6.9272120326590452</c:v>
                </c:pt>
                <c:pt idx="3304">
                  <c:v>6.9595396362228552</c:v>
                </c:pt>
                <c:pt idx="3305">
                  <c:v>6.933677273975035</c:v>
                </c:pt>
                <c:pt idx="3306">
                  <c:v>6.9422980613909751</c:v>
                </c:pt>
                <c:pt idx="3307">
                  <c:v>6.9509188488069151</c:v>
                </c:pt>
                <c:pt idx="3308">
                  <c:v>6.9573840901229049</c:v>
                </c:pt>
                <c:pt idx="3309">
                  <c:v>6.9789360586627653</c:v>
                </c:pt>
                <c:pt idx="3310">
                  <c:v>6.9595396362228552</c:v>
                </c:pt>
                <c:pt idx="3311">
                  <c:v>6.9444529089989953</c:v>
                </c:pt>
                <c:pt idx="3312">
                  <c:v>6.8776428542633354</c:v>
                </c:pt>
                <c:pt idx="3313">
                  <c:v>6.8474700983075349</c:v>
                </c:pt>
                <c:pt idx="3314">
                  <c:v>6.7806600435718751</c:v>
                </c:pt>
                <c:pt idx="3315">
                  <c:v>6.7677288624479655</c:v>
                </c:pt>
                <c:pt idx="3316">
                  <c:v>6.7310908651761752</c:v>
                </c:pt>
                <c:pt idx="3317">
                  <c:v>6.763418468739995</c:v>
                </c:pt>
                <c:pt idx="3318">
                  <c:v>6.7418671986920655</c:v>
                </c:pt>
                <c:pt idx="3319">
                  <c:v>6.7591080750320254</c:v>
                </c:pt>
                <c:pt idx="3320">
                  <c:v>6.7267804714682047</c:v>
                </c:pt>
                <c:pt idx="3321">
                  <c:v>6.7095395951282555</c:v>
                </c:pt>
                <c:pt idx="3322">
                  <c:v>6.6427288419006647</c:v>
                </c:pt>
                <c:pt idx="3323">
                  <c:v>6.6168671781447648</c:v>
                </c:pt>
                <c:pt idx="3324">
                  <c:v>6.584539574580945</c:v>
                </c:pt>
                <c:pt idx="3325">
                  <c:v>6.5629876060410854</c:v>
                </c:pt>
                <c:pt idx="3326">
                  <c:v>6.5974707557048653</c:v>
                </c:pt>
                <c:pt idx="3327">
                  <c:v>6.6556600230245753</c:v>
                </c:pt>
                <c:pt idx="3328">
                  <c:v>6.6685912041484849</c:v>
                </c:pt>
                <c:pt idx="3329">
                  <c:v>6.6599704167325449</c:v>
                </c:pt>
                <c:pt idx="3330">
                  <c:v>6.6621252643405651</c:v>
                </c:pt>
                <c:pt idx="3331">
                  <c:v>6.6211775718527353</c:v>
                </c:pt>
                <c:pt idx="3332">
                  <c:v>6.5996256033128855</c:v>
                </c:pt>
                <c:pt idx="3333">
                  <c:v>6.5737632410650555</c:v>
                </c:pt>
                <c:pt idx="3334">
                  <c:v>6.534970396185245</c:v>
                </c:pt>
                <c:pt idx="3335">
                  <c:v>6.5328155485772248</c:v>
                </c:pt>
                <c:pt idx="3336">
                  <c:v>6.5306600024772754</c:v>
                </c:pt>
                <c:pt idx="3337">
                  <c:v>6.4272119504698253</c:v>
                </c:pt>
                <c:pt idx="3338">
                  <c:v>6.4078155280299152</c:v>
                </c:pt>
                <c:pt idx="3339">
                  <c:v>6.3453151685103055</c:v>
                </c:pt>
                <c:pt idx="3340">
                  <c:v>6.2591086913347347</c:v>
                </c:pt>
                <c:pt idx="3341">
                  <c:v>6.2138499066470052</c:v>
                </c:pt>
                <c:pt idx="3342">
                  <c:v>6.2246255416709655</c:v>
                </c:pt>
                <c:pt idx="3343">
                  <c:v>6.1147115498555955</c:v>
                </c:pt>
                <c:pt idx="3344">
                  <c:v>6.1211774896635154</c:v>
                </c:pt>
                <c:pt idx="3345">
                  <c:v>6.0802290986837555</c:v>
                </c:pt>
                <c:pt idx="3346">
                  <c:v>5.9983323167242348</c:v>
                </c:pt>
                <c:pt idx="3347">
                  <c:v>5.9681602592603653</c:v>
                </c:pt>
                <c:pt idx="3348">
                  <c:v>6.0435911014119652</c:v>
                </c:pt>
                <c:pt idx="3349">
                  <c:v>5.9875566817002754</c:v>
                </c:pt>
                <c:pt idx="3350">
                  <c:v>5.957383925744475</c:v>
                </c:pt>
                <c:pt idx="3351">
                  <c:v>5.9121258395486747</c:v>
                </c:pt>
                <c:pt idx="3352">
                  <c:v>5.8453150863210848</c:v>
                </c:pt>
                <c:pt idx="3353">
                  <c:v>5.7354017929976449</c:v>
                </c:pt>
                <c:pt idx="3354">
                  <c:v>5.6448842236221752</c:v>
                </c:pt>
                <c:pt idx="3355">
                  <c:v>5.6535050110381251</c:v>
                </c:pt>
                <c:pt idx="3356">
                  <c:v>5.6125566200583652</c:v>
                </c:pt>
                <c:pt idx="3357">
                  <c:v>5.5479014129307247</c:v>
                </c:pt>
                <c:pt idx="3358">
                  <c:v>5.4616942372632247</c:v>
                </c:pt>
                <c:pt idx="3359">
                  <c:v>5.3905737888195953</c:v>
                </c:pt>
                <c:pt idx="3360">
                  <c:v>5.3474705502318152</c:v>
                </c:pt>
                <c:pt idx="3361">
                  <c:v>5.235401710808425</c:v>
                </c:pt>
                <c:pt idx="3362">
                  <c:v>5.1297981127010255</c:v>
                </c:pt>
                <c:pt idx="3363">
                  <c:v>5.1729013512888047</c:v>
                </c:pt>
                <c:pt idx="3364">
                  <c:v>5.2763494032962548</c:v>
                </c:pt>
                <c:pt idx="3365">
                  <c:v>5.1448841414329651</c:v>
                </c:pt>
                <c:pt idx="3366">
                  <c:v>5.2052289548526254</c:v>
                </c:pt>
                <c:pt idx="3367">
                  <c:v>5.3517809439397848</c:v>
                </c:pt>
                <c:pt idx="3368">
                  <c:v>5.3388497628158751</c:v>
                </c:pt>
                <c:pt idx="3369">
                  <c:v>5.235401710808425</c:v>
                </c:pt>
                <c:pt idx="3370">
                  <c:v>5.2655737682722954</c:v>
                </c:pt>
                <c:pt idx="3371">
                  <c:v>5.2677293143722448</c:v>
                </c:pt>
                <c:pt idx="3372">
                  <c:v>5.1685909575808351</c:v>
                </c:pt>
                <c:pt idx="3373">
                  <c:v>5.1211773252850854</c:v>
                </c:pt>
                <c:pt idx="3374">
                  <c:v>5.1039357504532052</c:v>
                </c:pt>
                <c:pt idx="3375">
                  <c:v>5.0522117244494753</c:v>
                </c:pt>
                <c:pt idx="3376">
                  <c:v>4.981091276005845</c:v>
                </c:pt>
                <c:pt idx="3377">
                  <c:v>4.9875565173218348</c:v>
                </c:pt>
                <c:pt idx="3378">
                  <c:v>4.9509185200500454</c:v>
                </c:pt>
                <c:pt idx="3379">
                  <c:v>4.9379873389261348</c:v>
                </c:pt>
                <c:pt idx="3380">
                  <c:v>4.9293672500021248</c:v>
                </c:pt>
                <c:pt idx="3381">
                  <c:v>4.9142805227782551</c:v>
                </c:pt>
                <c:pt idx="3382">
                  <c:v>4.8151428644787853</c:v>
                </c:pt>
                <c:pt idx="3383">
                  <c:v>4.7698840797910451</c:v>
                </c:pt>
                <c:pt idx="3384">
                  <c:v>4.752642504959165</c:v>
                </c:pt>
                <c:pt idx="3385">
                  <c:v>4.6922976915394949</c:v>
                </c:pt>
                <c:pt idx="3386">
                  <c:v>4.6405736655357748</c:v>
                </c:pt>
                <c:pt idx="3387">
                  <c:v>4.6513499990516651</c:v>
                </c:pt>
                <c:pt idx="3388">
                  <c:v>4.6362632718278052</c:v>
                </c:pt>
                <c:pt idx="3389">
                  <c:v>4.608246061971955</c:v>
                </c:pt>
                <c:pt idx="3390">
                  <c:v>4.582384398216055</c:v>
                </c:pt>
                <c:pt idx="3391">
                  <c:v>4.5479012485522849</c:v>
                </c:pt>
                <c:pt idx="3392">
                  <c:v>4.5134187973804449</c:v>
                </c:pt>
                <c:pt idx="3393">
                  <c:v>4.4810911938166251</c:v>
                </c:pt>
                <c:pt idx="3394">
                  <c:v>4.4487635902528151</c:v>
                </c:pt>
                <c:pt idx="3395">
                  <c:v>4.4229012280049851</c:v>
                </c:pt>
                <c:pt idx="3396">
                  <c:v>4.4099707453730055</c:v>
                </c:pt>
                <c:pt idx="3397">
                  <c:v>4.3668668082932847</c:v>
                </c:pt>
                <c:pt idx="3398">
                  <c:v>4.3496259319533355</c:v>
                </c:pt>
                <c:pt idx="3399">
                  <c:v>4.3237635697055055</c:v>
                </c:pt>
                <c:pt idx="3400">
                  <c:v>4.3366947508294249</c:v>
                </c:pt>
                <c:pt idx="3401">
                  <c:v>4.319453175997535</c:v>
                </c:pt>
                <c:pt idx="3402">
                  <c:v>4.2957463598496552</c:v>
                </c:pt>
                <c:pt idx="3403">
                  <c:v>4.2828151787257447</c:v>
                </c:pt>
                <c:pt idx="3404">
                  <c:v>4.3086775409735747</c:v>
                </c:pt>
                <c:pt idx="3405">
                  <c:v>4.3065219948736253</c:v>
                </c:pt>
                <c:pt idx="3406">
                  <c:v>4.3474703858533852</c:v>
                </c:pt>
                <c:pt idx="3407">
                  <c:v>4.3862632307331948</c:v>
                </c:pt>
                <c:pt idx="3408">
                  <c:v>4.4487635902528151</c:v>
                </c:pt>
                <c:pt idx="3409">
                  <c:v>4.437987955228845</c:v>
                </c:pt>
                <c:pt idx="3410">
                  <c:v>4.4746252540087053</c:v>
                </c:pt>
                <c:pt idx="3411">
                  <c:v>4.4509184378608353</c:v>
                </c:pt>
                <c:pt idx="3412">
                  <c:v>4.4121255929810248</c:v>
                </c:pt>
                <c:pt idx="3413">
                  <c:v>4.3388495984374451</c:v>
                </c:pt>
                <c:pt idx="3414">
                  <c:v>4.3043671472656051</c:v>
                </c:pt>
                <c:pt idx="3415">
                  <c:v>4.2526431212618752</c:v>
                </c:pt>
                <c:pt idx="3416">
                  <c:v>4.2677291499938148</c:v>
                </c:pt>
                <c:pt idx="3417">
                  <c:v>4.2741943913098055</c:v>
                </c:pt>
                <c:pt idx="3418">
                  <c:v>4.2332460003300447</c:v>
                </c:pt>
                <c:pt idx="3419">
                  <c:v>4.2181599715981051</c:v>
                </c:pt>
                <c:pt idx="3420">
                  <c:v>4.2052287904741954</c:v>
                </c:pt>
                <c:pt idx="3421">
                  <c:v>4.1879879141342347</c:v>
                </c:pt>
                <c:pt idx="3422">
                  <c:v>4.1599707042783951</c:v>
                </c:pt>
                <c:pt idx="3423">
                  <c:v>4.1729011869103747</c:v>
                </c:pt>
                <c:pt idx="3424">
                  <c:v>4.2440223338459351</c:v>
                </c:pt>
                <c:pt idx="3425">
                  <c:v>4.2440223338459351</c:v>
                </c:pt>
                <c:pt idx="3426">
                  <c:v>4.2418667877459848</c:v>
                </c:pt>
                <c:pt idx="3427">
                  <c:v>4.2461771814539553</c:v>
                </c:pt>
                <c:pt idx="3428">
                  <c:v>4.319453175997535</c:v>
                </c:pt>
                <c:pt idx="3429">
                  <c:v>4.3000567535576248</c:v>
                </c:pt>
                <c:pt idx="3430">
                  <c:v>4.379797989417205</c:v>
                </c:pt>
                <c:pt idx="3431">
                  <c:v>4.4552288315688049</c:v>
                </c:pt>
                <c:pt idx="3432">
                  <c:v>4.5759184584081352</c:v>
                </c:pt>
                <c:pt idx="3433">
                  <c:v>4.5780740045080854</c:v>
                </c:pt>
                <c:pt idx="3434">
                  <c:v>4.5974704269479947</c:v>
                </c:pt>
                <c:pt idx="3435">
                  <c:v>4.634108424219785</c:v>
                </c:pt>
                <c:pt idx="3436">
                  <c:v>4.6535048466596853</c:v>
                </c:pt>
                <c:pt idx="3437">
                  <c:v>4.6642804816836447</c:v>
                </c:pt>
                <c:pt idx="3438">
                  <c:v>4.6922976915394949</c:v>
                </c:pt>
                <c:pt idx="3439">
                  <c:v>4.744022416035155</c:v>
                </c:pt>
                <c:pt idx="3440">
                  <c:v>4.7741944734990254</c:v>
                </c:pt>
                <c:pt idx="3441">
                  <c:v>4.8216081057947751</c:v>
                </c:pt>
                <c:pt idx="3442">
                  <c:v>4.8604016491665147</c:v>
                </c:pt>
                <c:pt idx="3443">
                  <c:v>4.9099701290702855</c:v>
                </c:pt>
                <c:pt idx="3444">
                  <c:v>5.0026425460537753</c:v>
                </c:pt>
                <c:pt idx="3445">
                  <c:v>5.0672977531814052</c:v>
                </c:pt>
                <c:pt idx="3446">
                  <c:v>5.0004876984457551</c:v>
                </c:pt>
                <c:pt idx="3447">
                  <c:v>4.9509185200500454</c:v>
                </c:pt>
                <c:pt idx="3448">
                  <c:v>5.0091084858616952</c:v>
                </c:pt>
                <c:pt idx="3449">
                  <c:v>4.8905737066303852</c:v>
                </c:pt>
                <c:pt idx="3450">
                  <c:v>4.8733328302904253</c:v>
                </c:pt>
                <c:pt idx="3451">
                  <c:v>5.0349701496175951</c:v>
                </c:pt>
                <c:pt idx="3452">
                  <c:v>5.1836769863127747</c:v>
                </c:pt>
                <c:pt idx="3453">
                  <c:v>5.2310913171004554</c:v>
                </c:pt>
                <c:pt idx="3454">
                  <c:v>5.4315221797993649</c:v>
                </c:pt>
                <c:pt idx="3455">
                  <c:v>5.5414361716147349</c:v>
                </c:pt>
                <c:pt idx="3456">
                  <c:v>5.5823838641025647</c:v>
                </c:pt>
                <c:pt idx="3457">
                  <c:v>5.6082462263503849</c:v>
                </c:pt>
                <c:pt idx="3458">
                  <c:v>5.6750562810860448</c:v>
                </c:pt>
                <c:pt idx="3459">
                  <c:v>5.6750562810860448</c:v>
                </c:pt>
                <c:pt idx="3460">
                  <c:v>5.6836770685019848</c:v>
                </c:pt>
                <c:pt idx="3461">
                  <c:v>5.7440218819216549</c:v>
                </c:pt>
                <c:pt idx="3462">
                  <c:v>5.8086770890492954</c:v>
                </c:pt>
                <c:pt idx="3463">
                  <c:v>5.8280742099811249</c:v>
                </c:pt>
                <c:pt idx="3464">
                  <c:v>5.8496254800290552</c:v>
                </c:pt>
                <c:pt idx="3465">
                  <c:v>5.9379875033045648</c:v>
                </c:pt>
                <c:pt idx="3466">
                  <c:v>5.966004713160415</c:v>
                </c:pt>
                <c:pt idx="3467">
                  <c:v>6.0091086502401252</c:v>
                </c:pt>
                <c:pt idx="3468">
                  <c:v>6.041436253803945</c:v>
                </c:pt>
                <c:pt idx="3469">
                  <c:v>6.0974706735156454</c:v>
                </c:pt>
                <c:pt idx="3470">
                  <c:v>6.0953151274156951</c:v>
                </c:pt>
                <c:pt idx="3471">
                  <c:v>6.127642730979515</c:v>
                </c:pt>
                <c:pt idx="3472">
                  <c:v>6.136263518395455</c:v>
                </c:pt>
                <c:pt idx="3473">
                  <c:v>6.162125880643285</c:v>
                </c:pt>
                <c:pt idx="3474">
                  <c:v>6.2526427515268148</c:v>
                </c:pt>
                <c:pt idx="3475">
                  <c:v>6.3280735936784147</c:v>
                </c:pt>
                <c:pt idx="3476">
                  <c:v>6.3776427720741147</c:v>
                </c:pt>
                <c:pt idx="3477">
                  <c:v>6.3517811083182254</c:v>
                </c:pt>
                <c:pt idx="3478">
                  <c:v>6.3841080133901151</c:v>
                </c:pt>
                <c:pt idx="3479">
                  <c:v>6.3108327173384655</c:v>
                </c:pt>
                <c:pt idx="3480">
                  <c:v>6.280659961382665</c:v>
                </c:pt>
                <c:pt idx="3481">
                  <c:v>6.2569531452347853</c:v>
                </c:pt>
                <c:pt idx="3482">
                  <c:v>6.3000563838225654</c:v>
                </c:pt>
                <c:pt idx="3483">
                  <c:v>6.3000563838225654</c:v>
                </c:pt>
                <c:pt idx="3484">
                  <c:v>6.3711775307581249</c:v>
                </c:pt>
                <c:pt idx="3485">
                  <c:v>6.3668671370501553</c:v>
                </c:pt>
                <c:pt idx="3486">
                  <c:v>6.3539359559262447</c:v>
                </c:pt>
                <c:pt idx="3487">
                  <c:v>6.330229139778365</c:v>
                </c:pt>
                <c:pt idx="3488">
                  <c:v>6.3172979586544553</c:v>
                </c:pt>
                <c:pt idx="3489">
                  <c:v>6.2504879039187955</c:v>
                </c:pt>
                <c:pt idx="3490">
                  <c:v>6.2634183865507751</c:v>
                </c:pt>
                <c:pt idx="3491">
                  <c:v>6.2224706940629453</c:v>
                </c:pt>
                <c:pt idx="3492">
                  <c:v>6.2009187255230946</c:v>
                </c:pt>
                <c:pt idx="3493">
                  <c:v>6.1405739121034255</c:v>
                </c:pt>
                <c:pt idx="3494">
                  <c:v>6.127642730979515</c:v>
                </c:pt>
                <c:pt idx="3495">
                  <c:v>6.050056342727955</c:v>
                </c:pt>
                <c:pt idx="3496">
                  <c:v>6.0608326762438551</c:v>
                </c:pt>
                <c:pt idx="3497">
                  <c:v>6.0737638573677648</c:v>
                </c:pt>
                <c:pt idx="3498">
                  <c:v>6.1729015156672453</c:v>
                </c:pt>
                <c:pt idx="3499">
                  <c:v>6.1793667569832351</c:v>
                </c:pt>
                <c:pt idx="3500">
                  <c:v>6.2418671165028554</c:v>
                </c:pt>
                <c:pt idx="3501">
                  <c:v>6.2397115704029051</c:v>
                </c:pt>
                <c:pt idx="3502">
                  <c:v>6.2483323578188452</c:v>
                </c:pt>
                <c:pt idx="3503">
                  <c:v>6.2246255416709655</c:v>
                </c:pt>
                <c:pt idx="3504">
                  <c:v>6.2677287802587447</c:v>
                </c:pt>
                <c:pt idx="3505">
                  <c:v>6.2181603003549748</c:v>
                </c:pt>
                <c:pt idx="3506">
                  <c:v>6.2073839668390853</c:v>
                </c:pt>
                <c:pt idx="3507">
                  <c:v>6.2073839668390853</c:v>
                </c:pt>
                <c:pt idx="3508">
                  <c:v>6.1578154869353048</c:v>
                </c:pt>
                <c:pt idx="3509">
                  <c:v>6.1491946995193647</c:v>
                </c:pt>
                <c:pt idx="3510">
                  <c:v>6.1211774896635154</c:v>
                </c:pt>
                <c:pt idx="3511">
                  <c:v>6.0737638573677648</c:v>
                </c:pt>
                <c:pt idx="3512">
                  <c:v>6.0004878628241851</c:v>
                </c:pt>
                <c:pt idx="3513">
                  <c:v>5.9703151068683855</c:v>
                </c:pt>
                <c:pt idx="3514">
                  <c:v>5.8582462674449953</c:v>
                </c:pt>
                <c:pt idx="3515">
                  <c:v>5.8172978764652354</c:v>
                </c:pt>
                <c:pt idx="3516">
                  <c:v>5.787125819001365</c:v>
                </c:pt>
                <c:pt idx="3517">
                  <c:v>5.8000563016333553</c:v>
                </c:pt>
                <c:pt idx="3518">
                  <c:v>5.7677286980695355</c:v>
                </c:pt>
                <c:pt idx="3519">
                  <c:v>5.7741946378774553</c:v>
                </c:pt>
                <c:pt idx="3520">
                  <c:v>5.7375566406056651</c:v>
                </c:pt>
                <c:pt idx="3521">
                  <c:v>5.6750562810860448</c:v>
                </c:pt>
                <c:pt idx="3522">
                  <c:v>5.6405738299142048</c:v>
                </c:pt>
                <c:pt idx="3523">
                  <c:v>5.5737637751785449</c:v>
                </c:pt>
                <c:pt idx="3524">
                  <c:v>5.4940218408270454</c:v>
                </c:pt>
                <c:pt idx="3525">
                  <c:v>5.4013494238435653</c:v>
                </c:pt>
                <c:pt idx="3526">
                  <c:v>5.3647121250637051</c:v>
                </c:pt>
                <c:pt idx="3527">
                  <c:v>5.3129874005680451</c:v>
                </c:pt>
                <c:pt idx="3528">
                  <c:v>5.2979013718361152</c:v>
                </c:pt>
                <c:pt idx="3529">
                  <c:v>5.3410046104238953</c:v>
                </c:pt>
                <c:pt idx="3530">
                  <c:v>5.4121257573594548</c:v>
                </c:pt>
                <c:pt idx="3531">
                  <c:v>5.4035049699435147</c:v>
                </c:pt>
                <c:pt idx="3532">
                  <c:v>5.3280741277919148</c:v>
                </c:pt>
                <c:pt idx="3533">
                  <c:v>5.2267809233924849</c:v>
                </c:pt>
                <c:pt idx="3534">
                  <c:v>5.0845393280132951</c:v>
                </c:pt>
                <c:pt idx="3535">
                  <c:v>4.981091276005845</c:v>
                </c:pt>
                <c:pt idx="3536">
                  <c:v>4.9703149424899546</c:v>
                </c:pt>
                <c:pt idx="3537">
                  <c:v>4.8754876778984455</c:v>
                </c:pt>
                <c:pt idx="3538">
                  <c:v>4.8733328302904253</c:v>
                </c:pt>
                <c:pt idx="3539">
                  <c:v>4.9358324913181155</c:v>
                </c:pt>
                <c:pt idx="3540">
                  <c:v>4.9466081263420749</c:v>
                </c:pt>
                <c:pt idx="3541">
                  <c:v>4.905659735362315</c:v>
                </c:pt>
                <c:pt idx="3542">
                  <c:v>4.9703149424899546</c:v>
                </c:pt>
                <c:pt idx="3543">
                  <c:v>4.9638497011739648</c:v>
                </c:pt>
                <c:pt idx="3544">
                  <c:v>4.9530740661499948</c:v>
                </c:pt>
                <c:pt idx="3545">
                  <c:v>4.9854016697138155</c:v>
                </c:pt>
                <c:pt idx="3546">
                  <c:v>5.0198841208856555</c:v>
                </c:pt>
                <c:pt idx="3547">
                  <c:v>5.0543672705494247</c:v>
                </c:pt>
                <c:pt idx="3548">
                  <c:v>5.0716081468893854</c:v>
                </c:pt>
                <c:pt idx="3549">
                  <c:v>5.0306597559096149</c:v>
                </c:pt>
                <c:pt idx="3550">
                  <c:v>4.981091276005845</c:v>
                </c:pt>
                <c:pt idx="3551">
                  <c:v>4.9164360688782054</c:v>
                </c:pt>
                <c:pt idx="3552">
                  <c:v>4.8625564967745349</c:v>
                </c:pt>
                <c:pt idx="3553">
                  <c:v>4.8323844393106654</c:v>
                </c:pt>
                <c:pt idx="3554">
                  <c:v>4.7979012896468953</c:v>
                </c:pt>
                <c:pt idx="3555">
                  <c:v>4.7461772636431752</c:v>
                </c:pt>
                <c:pt idx="3556">
                  <c:v>4.752642504959165</c:v>
                </c:pt>
                <c:pt idx="3557">
                  <c:v>4.7181600537873249</c:v>
                </c:pt>
                <c:pt idx="3558">
                  <c:v>4.7073844187633647</c:v>
                </c:pt>
                <c:pt idx="3559">
                  <c:v>4.7224704474952954</c:v>
                </c:pt>
                <c:pt idx="3560">
                  <c:v>4.7504876573511448</c:v>
                </c:pt>
                <c:pt idx="3561">
                  <c:v>4.7397120223271854</c:v>
                </c:pt>
                <c:pt idx="3562">
                  <c:v>4.7224704474952954</c:v>
                </c:pt>
                <c:pt idx="3563">
                  <c:v>4.7224704474952954</c:v>
                </c:pt>
                <c:pt idx="3564">
                  <c:v>4.6793672089075153</c:v>
                </c:pt>
                <c:pt idx="3565">
                  <c:v>4.6707464214915753</c:v>
                </c:pt>
                <c:pt idx="3566">
                  <c:v>4.6535048466596853</c:v>
                </c:pt>
                <c:pt idx="3567">
                  <c:v>4.5974704269479947</c:v>
                </c:pt>
                <c:pt idx="3568">
                  <c:v>4.582384398216055</c:v>
                </c:pt>
                <c:pt idx="3569">
                  <c:v>4.6276424844118553</c:v>
                </c:pt>
                <c:pt idx="3570">
                  <c:v>4.6060912143639348</c:v>
                </c:pt>
                <c:pt idx="3571">
                  <c:v>4.5931600332400251</c:v>
                </c:pt>
                <c:pt idx="3572">
                  <c:v>4.6384188179277555</c:v>
                </c:pt>
                <c:pt idx="3573">
                  <c:v>4.5910051856320049</c:v>
                </c:pt>
                <c:pt idx="3574">
                  <c:v>4.5586775820681851</c:v>
                </c:pt>
                <c:pt idx="3575">
                  <c:v>4.5802288521161048</c:v>
                </c:pt>
                <c:pt idx="3576">
                  <c:v>4.5931600332400251</c:v>
                </c:pt>
                <c:pt idx="3577">
                  <c:v>4.5974704269479947</c:v>
                </c:pt>
                <c:pt idx="3578">
                  <c:v>4.6513499990516651</c:v>
                </c:pt>
                <c:pt idx="3579">
                  <c:v>4.6556603927596347</c:v>
                </c:pt>
                <c:pt idx="3580">
                  <c:v>4.6254876368038351</c:v>
                </c:pt>
                <c:pt idx="3581">
                  <c:v>4.5759184584081352</c:v>
                </c:pt>
                <c:pt idx="3582">
                  <c:v>4.5522116422602554</c:v>
                </c:pt>
                <c:pt idx="3583">
                  <c:v>4.5651428233841749</c:v>
                </c:pt>
                <c:pt idx="3584">
                  <c:v>4.5608324296762053</c:v>
                </c:pt>
                <c:pt idx="3585">
                  <c:v>4.5414360072362951</c:v>
                </c:pt>
                <c:pt idx="3586">
                  <c:v>4.608246061971955</c:v>
                </c:pt>
                <c:pt idx="3587">
                  <c:v>4.6254876368038351</c:v>
                </c:pt>
                <c:pt idx="3588">
                  <c:v>4.616866849387895</c:v>
                </c:pt>
                <c:pt idx="3589">
                  <c:v>4.6254876368038351</c:v>
                </c:pt>
                <c:pt idx="3590">
                  <c:v>4.6578152403676549</c:v>
                </c:pt>
                <c:pt idx="3591">
                  <c:v>4.608246061971955</c:v>
                </c:pt>
                <c:pt idx="3592">
                  <c:v>4.6319528781198347</c:v>
                </c:pt>
                <c:pt idx="3593">
                  <c:v>4.6427292116357251</c:v>
                </c:pt>
                <c:pt idx="3594">
                  <c:v>4.6276424844118553</c:v>
                </c:pt>
                <c:pt idx="3595">
                  <c:v>4.616866849387895</c:v>
                </c:pt>
                <c:pt idx="3596">
                  <c:v>4.5953155793399754</c:v>
                </c:pt>
                <c:pt idx="3597">
                  <c:v>4.6147120017798748</c:v>
                </c:pt>
                <c:pt idx="3598">
                  <c:v>4.5931600332400251</c:v>
                </c:pt>
                <c:pt idx="3599">
                  <c:v>4.573763610800115</c:v>
                </c:pt>
                <c:pt idx="3600">
                  <c:v>4.5780740045080854</c:v>
                </c:pt>
                <c:pt idx="3601">
                  <c:v>4.5910051856320049</c:v>
                </c:pt>
                <c:pt idx="3602">
                  <c:v>4.524194432404415</c:v>
                </c:pt>
                <c:pt idx="3603">
                  <c:v>4.5263499785043653</c:v>
                </c:pt>
                <c:pt idx="3604">
                  <c:v>4.5457464009442647</c:v>
                </c:pt>
                <c:pt idx="3605">
                  <c:v>4.5112632512804947</c:v>
                </c:pt>
                <c:pt idx="3606">
                  <c:v>4.5371256135283247</c:v>
                </c:pt>
                <c:pt idx="3607">
                  <c:v>4.5306603722123349</c:v>
                </c:pt>
                <c:pt idx="3608">
                  <c:v>4.4552288315688049</c:v>
                </c:pt>
                <c:pt idx="3609">
                  <c:v>4.429367167812905</c:v>
                </c:pt>
                <c:pt idx="3610">
                  <c:v>4.429367167812905</c:v>
                </c:pt>
                <c:pt idx="3611">
                  <c:v>4.379797989417205</c:v>
                </c:pt>
                <c:pt idx="3612">
                  <c:v>4.3948840181491349</c:v>
                </c:pt>
                <c:pt idx="3613">
                  <c:v>4.4487635902528151</c:v>
                </c:pt>
                <c:pt idx="3614">
                  <c:v>4.4207463803969649</c:v>
                </c:pt>
                <c:pt idx="3615">
                  <c:v>4.4121255929810248</c:v>
                </c:pt>
                <c:pt idx="3616">
                  <c:v>4.4099707453730055</c:v>
                </c:pt>
                <c:pt idx="3617">
                  <c:v>4.3431599921454147</c:v>
                </c:pt>
                <c:pt idx="3618">
                  <c:v>4.259108362577865</c:v>
                </c:pt>
                <c:pt idx="3619">
                  <c:v>4.2655736038938548</c:v>
                </c:pt>
                <c:pt idx="3620">
                  <c:v>4.2375563940380152</c:v>
                </c:pt>
                <c:pt idx="3621">
                  <c:v>4.2116947302821153</c:v>
                </c:pt>
                <c:pt idx="3622">
                  <c:v>4.2246259114060249</c:v>
                </c:pt>
                <c:pt idx="3623">
                  <c:v>4.2440223338459351</c:v>
                </c:pt>
                <c:pt idx="3624">
                  <c:v>4.2030739428661752</c:v>
                </c:pt>
                <c:pt idx="3625">
                  <c:v>4.1987635491582047</c:v>
                </c:pt>
                <c:pt idx="3626">
                  <c:v>4.2160051239900849</c:v>
                </c:pt>
                <c:pt idx="3627">
                  <c:v>4.2181599715981051</c:v>
                </c:pt>
                <c:pt idx="3628">
                  <c:v>4.1664359455943849</c:v>
                </c:pt>
                <c:pt idx="3629">
                  <c:v>4.1556603105704255</c:v>
                </c:pt>
                <c:pt idx="3630">
                  <c:v>4.1211771609066448</c:v>
                </c:pt>
                <c:pt idx="3631">
                  <c:v>4.0371255313391048</c:v>
                </c:pt>
                <c:pt idx="3632">
                  <c:v>4.0004875340673154</c:v>
                </c:pt>
                <c:pt idx="3633">
                  <c:v>4.0565219537790149</c:v>
                </c:pt>
                <c:pt idx="3634">
                  <c:v>4.0629878935869348</c:v>
                </c:pt>
                <c:pt idx="3635">
                  <c:v>4.0694531349029255</c:v>
                </c:pt>
                <c:pt idx="3636">
                  <c:v>4.1211771609066448</c:v>
                </c:pt>
                <c:pt idx="3637">
                  <c:v>4.1190223132986352</c:v>
                </c:pt>
                <c:pt idx="3638">
                  <c:v>4.0500567124630251</c:v>
                </c:pt>
                <c:pt idx="3639">
                  <c:v>4.015573562799255</c:v>
                </c:pt>
                <c:pt idx="3640">
                  <c:v>4.0091083214832555</c:v>
                </c:pt>
                <c:pt idx="3641">
                  <c:v>3.9961771403593453</c:v>
                </c:pt>
                <c:pt idx="3642">
                  <c:v>3.9681599305034951</c:v>
                </c:pt>
                <c:pt idx="3643">
                  <c:v>3.9616946891875053</c:v>
                </c:pt>
                <c:pt idx="3644">
                  <c:v>3.9401427206476556</c:v>
                </c:pt>
                <c:pt idx="3645">
                  <c:v>3.9078151170838358</c:v>
                </c:pt>
                <c:pt idx="3646">
                  <c:v>3.8388495162482257</c:v>
                </c:pt>
                <c:pt idx="3647">
                  <c:v>3.8431599099561953</c:v>
                </c:pt>
                <c:pt idx="3648">
                  <c:v>3.8496258497641151</c:v>
                </c:pt>
                <c:pt idx="3649">
                  <c:v>3.8388495162482257</c:v>
                </c:pt>
                <c:pt idx="3650">
                  <c:v>3.8172982462002953</c:v>
                </c:pt>
                <c:pt idx="3651">
                  <c:v>3.7892810363444451</c:v>
                </c:pt>
                <c:pt idx="3652">
                  <c:v>3.7246258292168153</c:v>
                </c:pt>
                <c:pt idx="3653">
                  <c:v>3.6168666850094655</c:v>
                </c:pt>
                <c:pt idx="3654">
                  <c:v>3.6082465960854457</c:v>
                </c:pt>
                <c:pt idx="3655">
                  <c:v>3.526349814125926</c:v>
                </c:pt>
                <c:pt idx="3656">
                  <c:v>3.5457462365658352</c:v>
                </c:pt>
                <c:pt idx="3657">
                  <c:v>3.5500566302738057</c:v>
                </c:pt>
                <c:pt idx="3658">
                  <c:v>3.5672982051056858</c:v>
                </c:pt>
                <c:pt idx="3659">
                  <c:v>3.5026429979780551</c:v>
                </c:pt>
                <c:pt idx="3660">
                  <c:v>3.5328150554419158</c:v>
                </c:pt>
                <c:pt idx="3661">
                  <c:v>3.4875569692461155</c:v>
                </c:pt>
                <c:pt idx="3662">
                  <c:v>3.4983326042700758</c:v>
                </c:pt>
                <c:pt idx="3663">
                  <c:v>3.5371254491498854</c:v>
                </c:pt>
                <c:pt idx="3664">
                  <c:v>3.5155741791019657</c:v>
                </c:pt>
                <c:pt idx="3665">
                  <c:v>3.4961770581701255</c:v>
                </c:pt>
                <c:pt idx="3666">
                  <c:v>3.4897118168541357</c:v>
                </c:pt>
                <c:pt idx="3667">
                  <c:v>3.3970393998706556</c:v>
                </c:pt>
                <c:pt idx="3668">
                  <c:v>3.3345390403510353</c:v>
                </c:pt>
                <c:pt idx="3669">
                  <c:v>3.3302293451349954</c:v>
                </c:pt>
                <c:pt idx="3670">
                  <c:v>3.3129877703031054</c:v>
                </c:pt>
                <c:pt idx="3671">
                  <c:v>3.2461770170755155</c:v>
                </c:pt>
                <c:pt idx="3672">
                  <c:v>3.2483325631754756</c:v>
                </c:pt>
                <c:pt idx="3673">
                  <c:v>3.2052293245876857</c:v>
                </c:pt>
                <c:pt idx="3674">
                  <c:v>3.1621253875079756</c:v>
                </c:pt>
                <c:pt idx="3675">
                  <c:v>3.1384185713601056</c:v>
                </c:pt>
                <c:pt idx="3676">
                  <c:v>3.1427289650680756</c:v>
                </c:pt>
                <c:pt idx="3677">
                  <c:v>3.1233325426281655</c:v>
                </c:pt>
                <c:pt idx="3678">
                  <c:v>3.1017805740883153</c:v>
                </c:pt>
                <c:pt idx="3679">
                  <c:v>3.1017805740883153</c:v>
                </c:pt>
                <c:pt idx="3680">
                  <c:v>3.0694529705244955</c:v>
                </c:pt>
                <c:pt idx="3681">
                  <c:v>3.0155740969127454</c:v>
                </c:pt>
                <c:pt idx="3682">
                  <c:v>2.9595396772010556</c:v>
                </c:pt>
                <c:pt idx="3683">
                  <c:v>2.9207461338293155</c:v>
                </c:pt>
                <c:pt idx="3684">
                  <c:v>2.8625568665095957</c:v>
                </c:pt>
                <c:pt idx="3685">
                  <c:v>2.8022120530899257</c:v>
                </c:pt>
                <c:pt idx="3686">
                  <c:v>2.8022120530899257</c:v>
                </c:pt>
                <c:pt idx="3687">
                  <c:v>2.7828149321580957</c:v>
                </c:pt>
                <c:pt idx="3688">
                  <c:v>2.7828149321580957</c:v>
                </c:pt>
                <c:pt idx="3689">
                  <c:v>2.7763496908421055</c:v>
                </c:pt>
                <c:pt idx="3690">
                  <c:v>2.7461776333782355</c:v>
                </c:pt>
                <c:pt idx="3691">
                  <c:v>2.7095396361064457</c:v>
                </c:pt>
                <c:pt idx="3692">
                  <c:v>2.7116944837144654</c:v>
                </c:pt>
                <c:pt idx="3693">
                  <c:v>2.7052292423984756</c:v>
                </c:pt>
                <c:pt idx="3694">
                  <c:v>2.6815224262505954</c:v>
                </c:pt>
                <c:pt idx="3695">
                  <c:v>2.6685912451266853</c:v>
                </c:pt>
                <c:pt idx="3696">
                  <c:v>2.6297977017549456</c:v>
                </c:pt>
                <c:pt idx="3697">
                  <c:v>2.5888500092671154</c:v>
                </c:pt>
                <c:pt idx="3698">
                  <c:v>2.5522120119953255</c:v>
                </c:pt>
                <c:pt idx="3699">
                  <c:v>2.5306600434554656</c:v>
                </c:pt>
                <c:pt idx="3700">
                  <c:v>2.5306600434554656</c:v>
                </c:pt>
                <c:pt idx="3701">
                  <c:v>2.5241948021394753</c:v>
                </c:pt>
                <c:pt idx="3702">
                  <c:v>2.5220392560395255</c:v>
                </c:pt>
                <c:pt idx="3703">
                  <c:v>2.5047976812076356</c:v>
                </c:pt>
                <c:pt idx="3704">
                  <c:v>2.4940220461836757</c:v>
                </c:pt>
                <c:pt idx="3705">
                  <c:v>2.4660048363278255</c:v>
                </c:pt>
                <c:pt idx="3706">
                  <c:v>2.4358327788639556</c:v>
                </c:pt>
                <c:pt idx="3707">
                  <c:v>2.3970392354922154</c:v>
                </c:pt>
                <c:pt idx="3708">
                  <c:v>2.4078155690081156</c:v>
                </c:pt>
                <c:pt idx="3709">
                  <c:v>2.4035051753001357</c:v>
                </c:pt>
                <c:pt idx="3710">
                  <c:v>2.4229015977400454</c:v>
                </c:pt>
                <c:pt idx="3711">
                  <c:v>2.4638499887198053</c:v>
                </c:pt>
                <c:pt idx="3712">
                  <c:v>2.4660048363278255</c:v>
                </c:pt>
                <c:pt idx="3713">
                  <c:v>2.4422980201799454</c:v>
                </c:pt>
                <c:pt idx="3714">
                  <c:v>2.4358327788639556</c:v>
                </c:pt>
                <c:pt idx="3715">
                  <c:v>2.4250564453480656</c:v>
                </c:pt>
                <c:pt idx="3716">
                  <c:v>2.4164356579321256</c:v>
                </c:pt>
                <c:pt idx="3717">
                  <c:v>2.4078155690081156</c:v>
                </c:pt>
                <c:pt idx="3718">
                  <c:v>2.3927288417842454</c:v>
                </c:pt>
                <c:pt idx="3719">
                  <c:v>2.3431603618804755</c:v>
                </c:pt>
                <c:pt idx="3720">
                  <c:v>2.3410048157805257</c:v>
                </c:pt>
                <c:pt idx="3721">
                  <c:v>2.3194528472406657</c:v>
                </c:pt>
                <c:pt idx="3722">
                  <c:v>2.3000564248007653</c:v>
                </c:pt>
                <c:pt idx="3723">
                  <c:v>2.2526427925050054</c:v>
                </c:pt>
                <c:pt idx="3724">
                  <c:v>2.3259187870485856</c:v>
                </c:pt>
                <c:pt idx="3725">
                  <c:v>2.3560908445124555</c:v>
                </c:pt>
                <c:pt idx="3726">
                  <c:v>2.3453152094884957</c:v>
                </c:pt>
                <c:pt idx="3727">
                  <c:v>2.3216083933406155</c:v>
                </c:pt>
                <c:pt idx="3728">
                  <c:v>2.3582463906124054</c:v>
                </c:pt>
                <c:pt idx="3729">
                  <c:v>2.3431603618804755</c:v>
                </c:pt>
                <c:pt idx="3730">
                  <c:v>2.2871252436768454</c:v>
                </c:pt>
                <c:pt idx="3731">
                  <c:v>2.2591080338209957</c:v>
                </c:pt>
                <c:pt idx="3732">
                  <c:v>2.2591080338209957</c:v>
                </c:pt>
                <c:pt idx="3733">
                  <c:v>2.2526427925050054</c:v>
                </c:pt>
                <c:pt idx="3734">
                  <c:v>2.1729015566454355</c:v>
                </c:pt>
                <c:pt idx="3735">
                  <c:v>2.1427288006896354</c:v>
                </c:pt>
                <c:pt idx="3736">
                  <c:v>2.1750564042534557</c:v>
                </c:pt>
                <c:pt idx="3737">
                  <c:v>2.1879875853773756</c:v>
                </c:pt>
                <c:pt idx="3738">
                  <c:v>2.2095395539172253</c:v>
                </c:pt>
                <c:pt idx="3739">
                  <c:v>2.2332463700651055</c:v>
                </c:pt>
                <c:pt idx="3740">
                  <c:v>2.2763496086528856</c:v>
                </c:pt>
                <c:pt idx="3741">
                  <c:v>2.2785051547528354</c:v>
                </c:pt>
                <c:pt idx="3742">
                  <c:v>2.2957460310927855</c:v>
                </c:pt>
                <c:pt idx="3743">
                  <c:v>2.2979015771927456</c:v>
                </c:pt>
                <c:pt idx="3744">
                  <c:v>2.3410048157805257</c:v>
                </c:pt>
                <c:pt idx="3745">
                  <c:v>2.3582463906124054</c:v>
                </c:pt>
                <c:pt idx="3746">
                  <c:v>2.3604012382204256</c:v>
                </c:pt>
                <c:pt idx="3747">
                  <c:v>2.3410048157805257</c:v>
                </c:pt>
                <c:pt idx="3748">
                  <c:v>2.3711775717363257</c:v>
                </c:pt>
                <c:pt idx="3749">
                  <c:v>2.3862636004682556</c:v>
                </c:pt>
                <c:pt idx="3750">
                  <c:v>2.4035051753001357</c:v>
                </c:pt>
                <c:pt idx="3751">
                  <c:v>2.4078155690081156</c:v>
                </c:pt>
                <c:pt idx="3752">
                  <c:v>2.4703152300357956</c:v>
                </c:pt>
                <c:pt idx="3753">
                  <c:v>2.4961775922836256</c:v>
                </c:pt>
                <c:pt idx="3754">
                  <c:v>2.5091080749156056</c:v>
                </c:pt>
                <c:pt idx="3755">
                  <c:v>2.4767804713517854</c:v>
                </c:pt>
                <c:pt idx="3756">
                  <c:v>2.4940220461836757</c:v>
                </c:pt>
                <c:pt idx="3757">
                  <c:v>2.5134184686235757</c:v>
                </c:pt>
                <c:pt idx="3758">
                  <c:v>2.5198844084315057</c:v>
                </c:pt>
                <c:pt idx="3759">
                  <c:v>2.5392808308714057</c:v>
                </c:pt>
                <c:pt idx="3760">
                  <c:v>2.5780736757512157</c:v>
                </c:pt>
                <c:pt idx="3761">
                  <c:v>2.5759188281431955</c:v>
                </c:pt>
                <c:pt idx="3762">
                  <c:v>2.5974700981911254</c:v>
                </c:pt>
                <c:pt idx="3763">
                  <c:v>2.6039360379990457</c:v>
                </c:pt>
                <c:pt idx="3764">
                  <c:v>2.6104012793150355</c:v>
                </c:pt>
                <c:pt idx="3765">
                  <c:v>2.6513496702947954</c:v>
                </c:pt>
                <c:pt idx="3766">
                  <c:v>2.7009188486905056</c:v>
                </c:pt>
                <c:pt idx="3767">
                  <c:v>2.7375568459622954</c:v>
                </c:pt>
                <c:pt idx="3768">
                  <c:v>2.7569532684021953</c:v>
                </c:pt>
                <c:pt idx="3769">
                  <c:v>2.7871253258660653</c:v>
                </c:pt>
                <c:pt idx="3770">
                  <c:v>2.8216084755298354</c:v>
                </c:pt>
                <c:pt idx="3771">
                  <c:v>2.8625568665095957</c:v>
                </c:pt>
                <c:pt idx="3772">
                  <c:v>2.8539360790936557</c:v>
                </c:pt>
                <c:pt idx="3773">
                  <c:v>2.8905740763654455</c:v>
                </c:pt>
                <c:pt idx="3774">
                  <c:v>2.9164357401213357</c:v>
                </c:pt>
                <c:pt idx="3775">
                  <c:v>2.9444529499771854</c:v>
                </c:pt>
                <c:pt idx="3776">
                  <c:v>2.9746257059329855</c:v>
                </c:pt>
                <c:pt idx="3777">
                  <c:v>3.0134185508127955</c:v>
                </c:pt>
                <c:pt idx="3778">
                  <c:v>3.0112637032047753</c:v>
                </c:pt>
                <c:pt idx="3779">
                  <c:v>3.0500565480845854</c:v>
                </c:pt>
                <c:pt idx="3780">
                  <c:v>3.0457461543766153</c:v>
                </c:pt>
                <c:pt idx="3781">
                  <c:v>3.0371253669606757</c:v>
                </c:pt>
                <c:pt idx="3782">
                  <c:v>3.0931597866723655</c:v>
                </c:pt>
                <c:pt idx="3783">
                  <c:v>3.1297977839441553</c:v>
                </c:pt>
                <c:pt idx="3784">
                  <c:v>3.1621253875079756</c:v>
                </c:pt>
                <c:pt idx="3785">
                  <c:v>3.1685913273158954</c:v>
                </c:pt>
                <c:pt idx="3786">
                  <c:v>3.2030737784877354</c:v>
                </c:pt>
                <c:pt idx="3787">
                  <c:v>3.2224702009276456</c:v>
                </c:pt>
                <c:pt idx="3788">
                  <c:v>3.2375569281515055</c:v>
                </c:pt>
                <c:pt idx="3789">
                  <c:v>3.2203153533196254</c:v>
                </c:pt>
                <c:pt idx="3790">
                  <c:v>3.2720393793233455</c:v>
                </c:pt>
                <c:pt idx="3791">
                  <c:v>3.3151426179111256</c:v>
                </c:pt>
                <c:pt idx="3792">
                  <c:v>3.3237634053270755</c:v>
                </c:pt>
                <c:pt idx="3793">
                  <c:v>3.3560910088908957</c:v>
                </c:pt>
                <c:pt idx="3794">
                  <c:v>3.3517806151829155</c:v>
                </c:pt>
                <c:pt idx="3795">
                  <c:v>3.3776429774307455</c:v>
                </c:pt>
                <c:pt idx="3796">
                  <c:v>3.3690221900148054</c:v>
                </c:pt>
                <c:pt idx="3797">
                  <c:v>3.3345390403510353</c:v>
                </c:pt>
                <c:pt idx="3798">
                  <c:v>3.2806601667392954</c:v>
                </c:pt>
                <c:pt idx="3799">
                  <c:v>3.2741942269313657</c:v>
                </c:pt>
                <c:pt idx="3800">
                  <c:v>3.2246257470275954</c:v>
                </c:pt>
                <c:pt idx="3801">
                  <c:v>3.2224702009276456</c:v>
                </c:pt>
                <c:pt idx="3802">
                  <c:v>3.2677289856153755</c:v>
                </c:pt>
                <c:pt idx="3803">
                  <c:v>3.3172981640110857</c:v>
                </c:pt>
                <c:pt idx="3804">
                  <c:v>3.3517806151829155</c:v>
                </c:pt>
                <c:pt idx="3805">
                  <c:v>3.3927290061626851</c:v>
                </c:pt>
                <c:pt idx="3806">
                  <c:v>3.3604014025988653</c:v>
                </c:pt>
                <c:pt idx="3807">
                  <c:v>3.3366945864509856</c:v>
                </c:pt>
                <c:pt idx="3808">
                  <c:v>3.3410049801589552</c:v>
                </c:pt>
                <c:pt idx="3809">
                  <c:v>3.3431598277669754</c:v>
                </c:pt>
                <c:pt idx="3810">
                  <c:v>3.3194530116190957</c:v>
                </c:pt>
                <c:pt idx="3811">
                  <c:v>3.3905741585546658</c:v>
                </c:pt>
                <c:pt idx="3812">
                  <c:v>3.3970393998706556</c:v>
                </c:pt>
                <c:pt idx="3813">
                  <c:v>3.3884186124547058</c:v>
                </c:pt>
                <c:pt idx="3814">
                  <c:v>3.3733325837227759</c:v>
                </c:pt>
                <c:pt idx="3815">
                  <c:v>3.3690221900148054</c:v>
                </c:pt>
                <c:pt idx="3816">
                  <c:v>3.3172981640110857</c:v>
                </c:pt>
                <c:pt idx="3817">
                  <c:v>3.3086773765951354</c:v>
                </c:pt>
                <c:pt idx="3818">
                  <c:v>3.3345390403510353</c:v>
                </c:pt>
                <c:pt idx="3819">
                  <c:v>3.3453153738669257</c:v>
                </c:pt>
                <c:pt idx="3820">
                  <c:v>3.3776429774307455</c:v>
                </c:pt>
                <c:pt idx="3821">
                  <c:v>3.4401426384584357</c:v>
                </c:pt>
                <c:pt idx="3822">
                  <c:v>3.4315218510424956</c:v>
                </c:pt>
                <c:pt idx="3823">
                  <c:v>3.4164358223105551</c:v>
                </c:pt>
                <c:pt idx="3824">
                  <c:v>3.4142809747025358</c:v>
                </c:pt>
                <c:pt idx="3825">
                  <c:v>3.4078150348946159</c:v>
                </c:pt>
                <c:pt idx="3826">
                  <c:v>3.3690221900148054</c:v>
                </c:pt>
                <c:pt idx="3827">
                  <c:v>3.3776429774307455</c:v>
                </c:pt>
                <c:pt idx="3828">
                  <c:v>3.3496257675748953</c:v>
                </c:pt>
                <c:pt idx="3829">
                  <c:v>3.3733325837227759</c:v>
                </c:pt>
                <c:pt idx="3830">
                  <c:v>3.3711770376228256</c:v>
                </c:pt>
                <c:pt idx="3831">
                  <c:v>3.3366945864509856</c:v>
                </c:pt>
                <c:pt idx="3832">
                  <c:v>3.3129877703031054</c:v>
                </c:pt>
                <c:pt idx="3833">
                  <c:v>3.3022121352791456</c:v>
                </c:pt>
                <c:pt idx="3834">
                  <c:v>3.2828150143473054</c:v>
                </c:pt>
                <c:pt idx="3835">
                  <c:v>3.2785046206393353</c:v>
                </c:pt>
                <c:pt idx="3836">
                  <c:v>3.2375569281515055</c:v>
                </c:pt>
                <c:pt idx="3837">
                  <c:v>3.1858322036558557</c:v>
                </c:pt>
                <c:pt idx="3838">
                  <c:v>3.2073841721957055</c:v>
                </c:pt>
                <c:pt idx="3839">
                  <c:v>3.2181598072196755</c:v>
                </c:pt>
                <c:pt idx="3840">
                  <c:v>3.2009189308797157</c:v>
                </c:pt>
                <c:pt idx="3841">
                  <c:v>3.2375569281515055</c:v>
                </c:pt>
                <c:pt idx="3842">
                  <c:v>3.3345390403510353</c:v>
                </c:pt>
                <c:pt idx="3843">
                  <c:v>3.3776429774307455</c:v>
                </c:pt>
                <c:pt idx="3844">
                  <c:v>3.3905741585546658</c:v>
                </c:pt>
                <c:pt idx="3845">
                  <c:v>3.3733325837227759</c:v>
                </c:pt>
                <c:pt idx="3846">
                  <c:v>3.3862637648466856</c:v>
                </c:pt>
                <c:pt idx="3847">
                  <c:v>3.3388494340590058</c:v>
                </c:pt>
                <c:pt idx="3848">
                  <c:v>3.3000565891791953</c:v>
                </c:pt>
                <c:pt idx="3849">
                  <c:v>3.2526429568834456</c:v>
                </c:pt>
                <c:pt idx="3850">
                  <c:v>3.2634185919074055</c:v>
                </c:pt>
                <c:pt idx="3851">
                  <c:v>3.2612637442993857</c:v>
                </c:pt>
                <c:pt idx="3852">
                  <c:v>3.2310909883435857</c:v>
                </c:pt>
                <c:pt idx="3853">
                  <c:v>3.2138494135117055</c:v>
                </c:pt>
                <c:pt idx="3854">
                  <c:v>3.2116945659036857</c:v>
                </c:pt>
                <c:pt idx="3855">
                  <c:v>3.2310909883435857</c:v>
                </c:pt>
                <c:pt idx="3856">
                  <c:v>3.2310909883435857</c:v>
                </c:pt>
                <c:pt idx="3857">
                  <c:v>3.2354013820515557</c:v>
                </c:pt>
                <c:pt idx="3858">
                  <c:v>3.2009189308797157</c:v>
                </c:pt>
                <c:pt idx="3859">
                  <c:v>3.1966085371717456</c:v>
                </c:pt>
                <c:pt idx="3860">
                  <c:v>3.1621253875079756</c:v>
                </c:pt>
                <c:pt idx="3861">
                  <c:v>3.1707461749239156</c:v>
                </c:pt>
                <c:pt idx="3862">
                  <c:v>3.1642809336079254</c:v>
                </c:pt>
                <c:pt idx="3863">
                  <c:v>3.1750565686318954</c:v>
                </c:pt>
                <c:pt idx="3864">
                  <c:v>3.1211769965282157</c:v>
                </c:pt>
                <c:pt idx="3865">
                  <c:v>3.0672981229164757</c:v>
                </c:pt>
                <c:pt idx="3866">
                  <c:v>3.0220393382287356</c:v>
                </c:pt>
                <c:pt idx="3867">
                  <c:v>3.0177289445207656</c:v>
                </c:pt>
                <c:pt idx="3868">
                  <c:v>2.9638500709090256</c:v>
                </c:pt>
                <c:pt idx="3869">
                  <c:v>2.9616945248090754</c:v>
                </c:pt>
                <c:pt idx="3870">
                  <c:v>2.9681597661250656</c:v>
                </c:pt>
                <c:pt idx="3871">
                  <c:v>2.9573841311011053</c:v>
                </c:pt>
                <c:pt idx="3872">
                  <c:v>2.9336773149532256</c:v>
                </c:pt>
                <c:pt idx="3873">
                  <c:v>2.8991948637813856</c:v>
                </c:pt>
                <c:pt idx="3874">
                  <c:v>2.9099704988053454</c:v>
                </c:pt>
                <c:pt idx="3875">
                  <c:v>2.8905740763654455</c:v>
                </c:pt>
                <c:pt idx="3876">
                  <c:v>2.8776428952415256</c:v>
                </c:pt>
                <c:pt idx="3877">
                  <c:v>2.8690221078255855</c:v>
                </c:pt>
                <c:pt idx="3878">
                  <c:v>2.8711776539255354</c:v>
                </c:pt>
                <c:pt idx="3879">
                  <c:v>2.8129876881138953</c:v>
                </c:pt>
                <c:pt idx="3880">
                  <c:v>2.7892808719660156</c:v>
                </c:pt>
                <c:pt idx="3881">
                  <c:v>2.7655740558181354</c:v>
                </c:pt>
                <c:pt idx="3882">
                  <c:v>2.7375568459622954</c:v>
                </c:pt>
                <c:pt idx="3883">
                  <c:v>2.7677289034261556</c:v>
                </c:pt>
                <c:pt idx="3884">
                  <c:v>2.7849704782580456</c:v>
                </c:pt>
                <c:pt idx="3885">
                  <c:v>2.7569532684021953</c:v>
                </c:pt>
                <c:pt idx="3886">
                  <c:v>2.7440220872782857</c:v>
                </c:pt>
                <c:pt idx="3887">
                  <c:v>2.7418672396702655</c:v>
                </c:pt>
                <c:pt idx="3888">
                  <c:v>2.7181597250304557</c:v>
                </c:pt>
                <c:pt idx="3889">
                  <c:v>2.6987633025905455</c:v>
                </c:pt>
                <c:pt idx="3890">
                  <c:v>2.7181597250304557</c:v>
                </c:pt>
                <c:pt idx="3891">
                  <c:v>2.7030736962985253</c:v>
                </c:pt>
                <c:pt idx="3892">
                  <c:v>2.6685912451266853</c:v>
                </c:pt>
                <c:pt idx="3893">
                  <c:v>2.6535052163947457</c:v>
                </c:pt>
                <c:pt idx="3894">
                  <c:v>2.6578149116107856</c:v>
                </c:pt>
                <c:pt idx="3895">
                  <c:v>2.6599704577107457</c:v>
                </c:pt>
                <c:pt idx="3896">
                  <c:v>2.6470392765868254</c:v>
                </c:pt>
                <c:pt idx="3897">
                  <c:v>2.6319532478548955</c:v>
                </c:pt>
                <c:pt idx="3898">
                  <c:v>2.6341080954629157</c:v>
                </c:pt>
                <c:pt idx="3899">
                  <c:v>2.6233324604389456</c:v>
                </c:pt>
                <c:pt idx="3900">
                  <c:v>2.5823840694591857</c:v>
                </c:pt>
                <c:pt idx="3901">
                  <c:v>2.5780736757512157</c:v>
                </c:pt>
                <c:pt idx="3902">
                  <c:v>2.5888500092671154</c:v>
                </c:pt>
                <c:pt idx="3903">
                  <c:v>2.5802292218511655</c:v>
                </c:pt>
                <c:pt idx="3904">
                  <c:v>2.5694528883352756</c:v>
                </c:pt>
                <c:pt idx="3905">
                  <c:v>2.6125568254149854</c:v>
                </c:pt>
                <c:pt idx="3906">
                  <c:v>2.6168672191229554</c:v>
                </c:pt>
                <c:pt idx="3907">
                  <c:v>2.5737632820432457</c:v>
                </c:pt>
                <c:pt idx="3908">
                  <c:v>2.5241948021394753</c:v>
                </c:pt>
                <c:pt idx="3909">
                  <c:v>2.4810908650597656</c:v>
                </c:pt>
                <c:pt idx="3910">
                  <c:v>2.4444528677879656</c:v>
                </c:pt>
                <c:pt idx="3911">
                  <c:v>2.3948843878841957</c:v>
                </c:pt>
                <c:pt idx="3912">
                  <c:v>2.3970392354922154</c:v>
                </c:pt>
                <c:pt idx="3913">
                  <c:v>2.4293668390560357</c:v>
                </c:pt>
                <c:pt idx="3914">
                  <c:v>2.3884184480762753</c:v>
                </c:pt>
                <c:pt idx="3915">
                  <c:v>2.3345395744645354</c:v>
                </c:pt>
                <c:pt idx="3916">
                  <c:v>2.3776428130523155</c:v>
                </c:pt>
                <c:pt idx="3917">
                  <c:v>2.4035051753001357</c:v>
                </c:pt>
                <c:pt idx="3918">
                  <c:v>2.4078155690081156</c:v>
                </c:pt>
                <c:pt idx="3919">
                  <c:v>2.4207460516400956</c:v>
                </c:pt>
                <c:pt idx="3920">
                  <c:v>2.5004879859915956</c:v>
                </c:pt>
                <c:pt idx="3921">
                  <c:v>2.5198844084315057</c:v>
                </c:pt>
                <c:pt idx="3922">
                  <c:v>2.5155740147235357</c:v>
                </c:pt>
                <c:pt idx="3923">
                  <c:v>2.5004879859915956</c:v>
                </c:pt>
                <c:pt idx="3924">
                  <c:v>2.5457460721873955</c:v>
                </c:pt>
                <c:pt idx="3925">
                  <c:v>2.5263496497474955</c:v>
                </c:pt>
                <c:pt idx="3926">
                  <c:v>2.5263496497474955</c:v>
                </c:pt>
                <c:pt idx="3927">
                  <c:v>2.5241948021394753</c:v>
                </c:pt>
                <c:pt idx="3928">
                  <c:v>2.5177288623315457</c:v>
                </c:pt>
                <c:pt idx="3929">
                  <c:v>2.5241948021394753</c:v>
                </c:pt>
                <c:pt idx="3930">
                  <c:v>2.4660048363278255</c:v>
                </c:pt>
                <c:pt idx="3931">
                  <c:v>2.4185912040320754</c:v>
                </c:pt>
                <c:pt idx="3932">
                  <c:v>2.4401431725719354</c:v>
                </c:pt>
                <c:pt idx="3933">
                  <c:v>2.4595395950118357</c:v>
                </c:pt>
                <c:pt idx="3934">
                  <c:v>2.4466084138879256</c:v>
                </c:pt>
                <c:pt idx="3935">
                  <c:v>2.4638499887198053</c:v>
                </c:pt>
                <c:pt idx="3936">
                  <c:v>2.4616944426198555</c:v>
                </c:pt>
                <c:pt idx="3937">
                  <c:v>2.4250564453480656</c:v>
                </c:pt>
                <c:pt idx="3938">
                  <c:v>2.4078155690081156</c:v>
                </c:pt>
                <c:pt idx="3939">
                  <c:v>2.4099704166161353</c:v>
                </c:pt>
                <c:pt idx="3940">
                  <c:v>2.4121252642241555</c:v>
                </c:pt>
                <c:pt idx="3941">
                  <c:v>2.4142808103241054</c:v>
                </c:pt>
                <c:pt idx="3942">
                  <c:v>2.3927288417842454</c:v>
                </c:pt>
                <c:pt idx="3943">
                  <c:v>2.3625567843203754</c:v>
                </c:pt>
                <c:pt idx="3944">
                  <c:v>2.3410048157805257</c:v>
                </c:pt>
                <c:pt idx="3945">
                  <c:v>2.3043668185087354</c:v>
                </c:pt>
                <c:pt idx="3946">
                  <c:v>2.2504879448969857</c:v>
                </c:pt>
                <c:pt idx="3947">
                  <c:v>2.2741947610448654</c:v>
                </c:pt>
                <c:pt idx="3948">
                  <c:v>2.2935911834847653</c:v>
                </c:pt>
                <c:pt idx="3949">
                  <c:v>2.2892807897767957</c:v>
                </c:pt>
                <c:pt idx="3950">
                  <c:v>2.3280736346566053</c:v>
                </c:pt>
                <c:pt idx="3951">
                  <c:v>2.3625567843203754</c:v>
                </c:pt>
                <c:pt idx="3952">
                  <c:v>2.3216083933406155</c:v>
                </c:pt>
                <c:pt idx="3953">
                  <c:v>2.3366944220725556</c:v>
                </c:pt>
                <c:pt idx="3954">
                  <c:v>2.3431603618804755</c:v>
                </c:pt>
                <c:pt idx="3955">
                  <c:v>2.3280736346566053</c:v>
                </c:pt>
                <c:pt idx="3956">
                  <c:v>2.3496256031964657</c:v>
                </c:pt>
                <c:pt idx="3957">
                  <c:v>2.3797976606603357</c:v>
                </c:pt>
                <c:pt idx="3958">
                  <c:v>2.3560908445124555</c:v>
                </c:pt>
                <c:pt idx="3959">
                  <c:v>2.3345395744645354</c:v>
                </c:pt>
                <c:pt idx="3960">
                  <c:v>2.3237632409486357</c:v>
                </c:pt>
                <c:pt idx="3961">
                  <c:v>2.2935911834847653</c:v>
                </c:pt>
                <c:pt idx="3962">
                  <c:v>2.2785051547528354</c:v>
                </c:pt>
                <c:pt idx="3963">
                  <c:v>2.2979015771927456</c:v>
                </c:pt>
                <c:pt idx="3964">
                  <c:v>2.2677288212369455</c:v>
                </c:pt>
                <c:pt idx="3965">
                  <c:v>2.2483323987970354</c:v>
                </c:pt>
                <c:pt idx="3966">
                  <c:v>2.2095395539172253</c:v>
                </c:pt>
                <c:pt idx="3967">
                  <c:v>2.1966083727933157</c:v>
                </c:pt>
                <c:pt idx="3968">
                  <c:v>2.1685911629374655</c:v>
                </c:pt>
                <c:pt idx="3969">
                  <c:v>2.1858327377693554</c:v>
                </c:pt>
                <c:pt idx="3970">
                  <c:v>2.1793667979614257</c:v>
                </c:pt>
                <c:pt idx="3971">
                  <c:v>2.2138499476251954</c:v>
                </c:pt>
                <c:pt idx="3972">
                  <c:v>2.1944528266933654</c:v>
                </c:pt>
                <c:pt idx="3973">
                  <c:v>2.1815223440613756</c:v>
                </c:pt>
                <c:pt idx="3974">
                  <c:v>2.1987632204013354</c:v>
                </c:pt>
                <c:pt idx="3975">
                  <c:v>2.1966083727933157</c:v>
                </c:pt>
                <c:pt idx="3976">
                  <c:v>2.1793667979614257</c:v>
                </c:pt>
                <c:pt idx="3977">
                  <c:v>2.1729015566454355</c:v>
                </c:pt>
                <c:pt idx="3978">
                  <c:v>2.1254879243496854</c:v>
                </c:pt>
                <c:pt idx="3979">
                  <c:v>2.0953151683938853</c:v>
                </c:pt>
                <c:pt idx="3980">
                  <c:v>2.0888499270778955</c:v>
                </c:pt>
                <c:pt idx="3981">
                  <c:v>2.0608327172220458</c:v>
                </c:pt>
                <c:pt idx="3982">
                  <c:v>2.0759187459539756</c:v>
                </c:pt>
                <c:pt idx="3983">
                  <c:v>2.0866943809779457</c:v>
                </c:pt>
                <c:pt idx="3984">
                  <c:v>2.0500563837061554</c:v>
                </c:pt>
                <c:pt idx="3985">
                  <c:v>2.0112635388263453</c:v>
                </c:pt>
                <c:pt idx="3986">
                  <c:v>2.0177287801423356</c:v>
                </c:pt>
                <c:pt idx="3987">
                  <c:v>2.0112635388263453</c:v>
                </c:pt>
                <c:pt idx="3988">
                  <c:v>2.0026427514103955</c:v>
                </c:pt>
                <c:pt idx="3989">
                  <c:v>2.0457459899981854</c:v>
                </c:pt>
                <c:pt idx="3990">
                  <c:v>2.0543667774141254</c:v>
                </c:pt>
                <c:pt idx="3991">
                  <c:v>2.0759187459539756</c:v>
                </c:pt>
                <c:pt idx="3992">
                  <c:v>2.0522119298061057</c:v>
                </c:pt>
                <c:pt idx="3993">
                  <c:v>2.0543667774141254</c:v>
                </c:pt>
                <c:pt idx="3994">
                  <c:v>2.0026427514103955</c:v>
                </c:pt>
                <c:pt idx="3995">
                  <c:v>1.9444534840906855</c:v>
                </c:pt>
                <c:pt idx="3996">
                  <c:v>1.8927287595950255</c:v>
                </c:pt>
                <c:pt idx="3997">
                  <c:v>1.8905739119870058</c:v>
                </c:pt>
                <c:pt idx="3998">
                  <c:v>1.8970391533029956</c:v>
                </c:pt>
                <c:pt idx="3999">
                  <c:v>1.9035050931109256</c:v>
                </c:pt>
                <c:pt idx="4000">
                  <c:v>1.9358326966747454</c:v>
                </c:pt>
                <c:pt idx="4001">
                  <c:v>1.9229015155508256</c:v>
                </c:pt>
                <c:pt idx="4002">
                  <c:v>1.8862635182790357</c:v>
                </c:pt>
                <c:pt idx="4003">
                  <c:v>1.8517810671071957</c:v>
                </c:pt>
                <c:pt idx="4004">
                  <c:v>1.8108326761274354</c:v>
                </c:pt>
                <c:pt idx="4005">
                  <c:v>1.7655738914397054</c:v>
                </c:pt>
                <c:pt idx="4006">
                  <c:v>1.7504878627077756</c:v>
                </c:pt>
                <c:pt idx="4007">
                  <c:v>1.7547982564157456</c:v>
                </c:pt>
                <c:pt idx="4008">
                  <c:v>1.7289358941679156</c:v>
                </c:pt>
                <c:pt idx="4009">
                  <c:v>1.7246255004599456</c:v>
                </c:pt>
                <c:pt idx="4010">
                  <c:v>1.7483323166078155</c:v>
                </c:pt>
                <c:pt idx="4011">
                  <c:v>1.7763495264636657</c:v>
                </c:pt>
                <c:pt idx="4012">
                  <c:v>1.7914362536875355</c:v>
                </c:pt>
                <c:pt idx="4013">
                  <c:v>1.8000563426115455</c:v>
                </c:pt>
                <c:pt idx="4014">
                  <c:v>1.7892807075875856</c:v>
                </c:pt>
                <c:pt idx="4015">
                  <c:v>1.7935911012955557</c:v>
                </c:pt>
                <c:pt idx="4016">
                  <c:v>1.7418670752918257</c:v>
                </c:pt>
                <c:pt idx="4017">
                  <c:v>1.6922978968961253</c:v>
                </c:pt>
                <c:pt idx="4018">
                  <c:v>1.6879875031881557</c:v>
                </c:pt>
                <c:pt idx="4019">
                  <c:v>1.6944534429960756</c:v>
                </c:pt>
                <c:pt idx="4020">
                  <c:v>1.6685910807482456</c:v>
                </c:pt>
                <c:pt idx="4021">
                  <c:v>1.6621258394322553</c:v>
                </c:pt>
                <c:pt idx="4022">
                  <c:v>1.6879875031881557</c:v>
                </c:pt>
                <c:pt idx="4023">
                  <c:v>1.6879875031881557</c:v>
                </c:pt>
                <c:pt idx="4024">
                  <c:v>1.6793667157722156</c:v>
                </c:pt>
                <c:pt idx="4025">
                  <c:v>1.6901430492881055</c:v>
                </c:pt>
                <c:pt idx="4026">
                  <c:v>1.6922978968961253</c:v>
                </c:pt>
                <c:pt idx="4027">
                  <c:v>1.6707466268481954</c:v>
                </c:pt>
                <c:pt idx="4028">
                  <c:v>1.6535050520163157</c:v>
                </c:pt>
                <c:pt idx="4029">
                  <c:v>1.6384190232843756</c:v>
                </c:pt>
                <c:pt idx="4030">
                  <c:v>1.6405738708924056</c:v>
                </c:pt>
                <c:pt idx="4031">
                  <c:v>1.6405738708924056</c:v>
                </c:pt>
                <c:pt idx="4032">
                  <c:v>1.6319530834764557</c:v>
                </c:pt>
                <c:pt idx="4033">
                  <c:v>1.6039358736206055</c:v>
                </c:pt>
                <c:pt idx="4034">
                  <c:v>1.5888498448886756</c:v>
                </c:pt>
                <c:pt idx="4035">
                  <c:v>1.5543666952249056</c:v>
                </c:pt>
                <c:pt idx="4036">
                  <c:v>1.5371258188849555</c:v>
                </c:pt>
                <c:pt idx="4037">
                  <c:v>1.4983322755132154</c:v>
                </c:pt>
                <c:pt idx="4038">
                  <c:v>1.5069530629291554</c:v>
                </c:pt>
                <c:pt idx="4039">
                  <c:v>1.5134190027370757</c:v>
                </c:pt>
                <c:pt idx="4040">
                  <c:v>1.5004878216131656</c:v>
                </c:pt>
                <c:pt idx="4041">
                  <c:v>1.4918670341972153</c:v>
                </c:pt>
                <c:pt idx="4042">
                  <c:v>1.4897114880972655</c:v>
                </c:pt>
                <c:pt idx="4043">
                  <c:v>1.4509186432174555</c:v>
                </c:pt>
                <c:pt idx="4044">
                  <c:v>1.4466082495094854</c:v>
                </c:pt>
                <c:pt idx="4045">
                  <c:v>1.4229014333616155</c:v>
                </c:pt>
                <c:pt idx="4046">
                  <c:v>1.3948842235057657</c:v>
                </c:pt>
                <c:pt idx="4047">
                  <c:v>1.3560913786259556</c:v>
                </c:pt>
                <c:pt idx="4048">
                  <c:v>1.3388498037940657</c:v>
                </c:pt>
                <c:pt idx="4049">
                  <c:v>1.2806598379824252</c:v>
                </c:pt>
                <c:pt idx="4050">
                  <c:v>1.2397114470026556</c:v>
                </c:pt>
                <c:pt idx="4051">
                  <c:v>1.2267809643706755</c:v>
                </c:pt>
                <c:pt idx="4052">
                  <c:v>1.2526426281265755</c:v>
                </c:pt>
                <c:pt idx="4053">
                  <c:v>1.2655738092504856</c:v>
                </c:pt>
                <c:pt idx="4054">
                  <c:v>1.3108325939382253</c:v>
                </c:pt>
                <c:pt idx="4055">
                  <c:v>1.3474705912100156</c:v>
                </c:pt>
                <c:pt idx="4056">
                  <c:v>1.3733322549659057</c:v>
                </c:pt>
                <c:pt idx="4057">
                  <c:v>1.3754878010658556</c:v>
                </c:pt>
                <c:pt idx="4058">
                  <c:v>1.3776426486738753</c:v>
                </c:pt>
                <c:pt idx="4059">
                  <c:v>1.3711774073578855</c:v>
                </c:pt>
                <c:pt idx="4060">
                  <c:v>1.3776426486738753</c:v>
                </c:pt>
                <c:pt idx="4061">
                  <c:v>1.3496254388180255</c:v>
                </c:pt>
                <c:pt idx="4062">
                  <c:v>1.3410046514020855</c:v>
                </c:pt>
                <c:pt idx="4063">
                  <c:v>1.3582462262339754</c:v>
                </c:pt>
                <c:pt idx="4064">
                  <c:v>1.3431601975020357</c:v>
                </c:pt>
                <c:pt idx="4065">
                  <c:v>1.3517809849179856</c:v>
                </c:pt>
                <c:pt idx="4066">
                  <c:v>1.3948842235057657</c:v>
                </c:pt>
                <c:pt idx="4067">
                  <c:v>1.3841085884817956</c:v>
                </c:pt>
                <c:pt idx="4068">
                  <c:v>1.3733322549659057</c:v>
                </c:pt>
                <c:pt idx="4069">
                  <c:v>1.4035050109217053</c:v>
                </c:pt>
                <c:pt idx="4070">
                  <c:v>1.3668670136499155</c:v>
                </c:pt>
                <c:pt idx="4071">
                  <c:v>1.3237637750621354</c:v>
                </c:pt>
                <c:pt idx="4072">
                  <c:v>1.3647114675499656</c:v>
                </c:pt>
                <c:pt idx="4073">
                  <c:v>1.3819530423818454</c:v>
                </c:pt>
                <c:pt idx="4074">
                  <c:v>1.3711774073578855</c:v>
                </c:pt>
                <c:pt idx="4075">
                  <c:v>1.3948842235057657</c:v>
                </c:pt>
                <c:pt idx="4076">
                  <c:v>1.4509186432174555</c:v>
                </c:pt>
                <c:pt idx="4077">
                  <c:v>1.4466082495094854</c:v>
                </c:pt>
                <c:pt idx="4078">
                  <c:v>1.4509186432174555</c:v>
                </c:pt>
                <c:pt idx="4079">
                  <c:v>1.4724706117573154</c:v>
                </c:pt>
                <c:pt idx="4080">
                  <c:v>1.4875566404892457</c:v>
                </c:pt>
                <c:pt idx="4081">
                  <c:v>1.4401430081934956</c:v>
                </c:pt>
                <c:pt idx="4082">
                  <c:v>1.4250562809696357</c:v>
                </c:pt>
                <c:pt idx="4083">
                  <c:v>1.4358326144855256</c:v>
                </c:pt>
                <c:pt idx="4084">
                  <c:v>1.4315222207775555</c:v>
                </c:pt>
                <c:pt idx="4085">
                  <c:v>1.4444534019014657</c:v>
                </c:pt>
                <c:pt idx="4086">
                  <c:v>1.4918670341972153</c:v>
                </c:pt>
                <c:pt idx="4087">
                  <c:v>1.4875566404892457</c:v>
                </c:pt>
                <c:pt idx="4088">
                  <c:v>1.4983322755132154</c:v>
                </c:pt>
                <c:pt idx="4089">
                  <c:v>1.4918670341972153</c:v>
                </c:pt>
                <c:pt idx="4090">
                  <c:v>1.5047982153211357</c:v>
                </c:pt>
                <c:pt idx="4091">
                  <c:v>1.5112634566371255</c:v>
                </c:pt>
                <c:pt idx="4092">
                  <c:v>1.5371258188849555</c:v>
                </c:pt>
                <c:pt idx="4093">
                  <c:v>1.5306598790770254</c:v>
                </c:pt>
                <c:pt idx="4094">
                  <c:v>1.5414362125929255</c:v>
                </c:pt>
                <c:pt idx="4095">
                  <c:v>1.5435910602009457</c:v>
                </c:pt>
                <c:pt idx="4096">
                  <c:v>1.5414362125929255</c:v>
                </c:pt>
                <c:pt idx="4097">
                  <c:v>1.5198842440530655</c:v>
                </c:pt>
                <c:pt idx="4098">
                  <c:v>1.5629874826408456</c:v>
                </c:pt>
                <c:pt idx="4099">
                  <c:v>1.6211774484524955</c:v>
                </c:pt>
                <c:pt idx="4100">
                  <c:v>1.6190219023525456</c:v>
                </c:pt>
                <c:pt idx="4101">
                  <c:v>1.6233322960605157</c:v>
                </c:pt>
                <c:pt idx="4102">
                  <c:v>1.6621258394322553</c:v>
                </c:pt>
                <c:pt idx="4103">
                  <c:v>1.6491946583083457</c:v>
                </c:pt>
                <c:pt idx="4104">
                  <c:v>1.6168670547445254</c:v>
                </c:pt>
                <c:pt idx="4105">
                  <c:v>1.6362634771844253</c:v>
                </c:pt>
                <c:pt idx="4106">
                  <c:v>1.6384190232843756</c:v>
                </c:pt>
                <c:pt idx="4107">
                  <c:v>1.6599702933323055</c:v>
                </c:pt>
                <c:pt idx="4108">
                  <c:v>1.6944534429960756</c:v>
                </c:pt>
                <c:pt idx="4109">
                  <c:v>1.7418670752918257</c:v>
                </c:pt>
                <c:pt idx="4110">
                  <c:v>1.7698842851476755</c:v>
                </c:pt>
                <c:pt idx="4111">
                  <c:v>1.8302290985673455</c:v>
                </c:pt>
                <c:pt idx="4112">
                  <c:v>1.8517810671071957</c:v>
                </c:pt>
                <c:pt idx="4113">
                  <c:v>1.8151430698354054</c:v>
                </c:pt>
                <c:pt idx="4114">
                  <c:v>1.8259187048593755</c:v>
                </c:pt>
                <c:pt idx="4115">
                  <c:v>1.8625567021311653</c:v>
                </c:pt>
                <c:pt idx="4116">
                  <c:v>1.8733323371551256</c:v>
                </c:pt>
                <c:pt idx="4117">
                  <c:v>1.9056599407189454</c:v>
                </c:pt>
                <c:pt idx="4118">
                  <c:v>1.9379875442827657</c:v>
                </c:pt>
                <c:pt idx="4119">
                  <c:v>1.9250563631588453</c:v>
                </c:pt>
                <c:pt idx="4120">
                  <c:v>1.9681603002385657</c:v>
                </c:pt>
                <c:pt idx="4121">
                  <c:v>1.9940219639944554</c:v>
                </c:pt>
                <c:pt idx="4122">
                  <c:v>1.9961775100944057</c:v>
                </c:pt>
                <c:pt idx="4123">
                  <c:v>2.0263495675582757</c:v>
                </c:pt>
                <c:pt idx="4124">
                  <c:v>2.0112635388263453</c:v>
                </c:pt>
                <c:pt idx="4125">
                  <c:v>1.9724706939465357</c:v>
                </c:pt>
                <c:pt idx="4126">
                  <c:v>1.9703151478465855</c:v>
                </c:pt>
                <c:pt idx="4127">
                  <c:v>1.9530735730146955</c:v>
                </c:pt>
                <c:pt idx="4128">
                  <c:v>1.9573839667226656</c:v>
                </c:pt>
                <c:pt idx="4129">
                  <c:v>1.9961775100944057</c:v>
                </c:pt>
                <c:pt idx="4130">
                  <c:v>2.0328155073661955</c:v>
                </c:pt>
                <c:pt idx="4131">
                  <c:v>2.0543667774141254</c:v>
                </c:pt>
                <c:pt idx="4132">
                  <c:v>2.1017811082018056</c:v>
                </c:pt>
                <c:pt idx="4133">
                  <c:v>2.1448843467895857</c:v>
                </c:pt>
                <c:pt idx="4134">
                  <c:v>2.1642807692294954</c:v>
                </c:pt>
                <c:pt idx="4135">
                  <c:v>2.1384184069816654</c:v>
                </c:pt>
                <c:pt idx="4136">
                  <c:v>2.1556599818135553</c:v>
                </c:pt>
                <c:pt idx="4137">
                  <c:v>2.1664356168375156</c:v>
                </c:pt>
                <c:pt idx="4138">
                  <c:v>2.1147115908337857</c:v>
                </c:pt>
                <c:pt idx="4139">
                  <c:v>2.1168671369337457</c:v>
                </c:pt>
                <c:pt idx="4140">
                  <c:v>2.0931603207858656</c:v>
                </c:pt>
                <c:pt idx="4141">
                  <c:v>2.0349703549742157</c:v>
                </c:pt>
                <c:pt idx="4142">
                  <c:v>1.9961775100944057</c:v>
                </c:pt>
                <c:pt idx="4143">
                  <c:v>2.0069531451183757</c:v>
                </c:pt>
                <c:pt idx="4144">
                  <c:v>2.0177287801423356</c:v>
                </c:pt>
                <c:pt idx="4145">
                  <c:v>2.0500563837061554</c:v>
                </c:pt>
                <c:pt idx="4146">
                  <c:v>2.1082463495177954</c:v>
                </c:pt>
                <c:pt idx="4147">
                  <c:v>2.1535051342055356</c:v>
                </c:pt>
                <c:pt idx="4148">
                  <c:v>2.1772119503534055</c:v>
                </c:pt>
                <c:pt idx="4149">
                  <c:v>2.1750564042534557</c:v>
                </c:pt>
                <c:pt idx="4150">
                  <c:v>2.1836771916693953</c:v>
                </c:pt>
                <c:pt idx="4151">
                  <c:v>2.1448843467895857</c:v>
                </c:pt>
                <c:pt idx="4152">
                  <c:v>2.1341080132736954</c:v>
                </c:pt>
                <c:pt idx="4153">
                  <c:v>2.1297983180576554</c:v>
                </c:pt>
                <c:pt idx="4154">
                  <c:v>2.1254879243496854</c:v>
                </c:pt>
                <c:pt idx="4155">
                  <c:v>2.1448843467895857</c:v>
                </c:pt>
                <c:pt idx="4156">
                  <c:v>2.1793667979614257</c:v>
                </c:pt>
                <c:pt idx="4157">
                  <c:v>2.1901431314773254</c:v>
                </c:pt>
                <c:pt idx="4158">
                  <c:v>2.1966083727933157</c:v>
                </c:pt>
                <c:pt idx="4159">
                  <c:v>2.2030736141093055</c:v>
                </c:pt>
                <c:pt idx="4160">
                  <c:v>2.2095395539172253</c:v>
                </c:pt>
                <c:pt idx="4161">
                  <c:v>2.2160047952332156</c:v>
                </c:pt>
                <c:pt idx="4162">
                  <c:v>2.2224707350411457</c:v>
                </c:pt>
                <c:pt idx="4163">
                  <c:v>2.2440220050890654</c:v>
                </c:pt>
                <c:pt idx="4164">
                  <c:v>2.2267804302571856</c:v>
                </c:pt>
                <c:pt idx="4165">
                  <c:v>2.2052291602092557</c:v>
                </c:pt>
                <c:pt idx="4166">
                  <c:v>2.1815223440613756</c:v>
                </c:pt>
                <c:pt idx="4167">
                  <c:v>2.1879875853773756</c:v>
                </c:pt>
                <c:pt idx="4168">
                  <c:v>2.1901431314773254</c:v>
                </c:pt>
                <c:pt idx="4169">
                  <c:v>2.1922979790853456</c:v>
                </c:pt>
                <c:pt idx="4170">
                  <c:v>2.1858327377693554</c:v>
                </c:pt>
                <c:pt idx="4171">
                  <c:v>2.2181603413331654</c:v>
                </c:pt>
                <c:pt idx="4172">
                  <c:v>2.2289359763571355</c:v>
                </c:pt>
                <c:pt idx="4173">
                  <c:v>2.2375567637730756</c:v>
                </c:pt>
                <c:pt idx="4174">
                  <c:v>2.2591080338209957</c:v>
                </c:pt>
                <c:pt idx="4175">
                  <c:v>2.2655739736289253</c:v>
                </c:pt>
                <c:pt idx="4176">
                  <c:v>2.2569531862129755</c:v>
                </c:pt>
                <c:pt idx="4177">
                  <c:v>2.2310908239651557</c:v>
                </c:pt>
                <c:pt idx="4178">
                  <c:v>2.1966083727933157</c:v>
                </c:pt>
                <c:pt idx="4179">
                  <c:v>2.1772119503534055</c:v>
                </c:pt>
                <c:pt idx="4180">
                  <c:v>2.1836771916693953</c:v>
                </c:pt>
                <c:pt idx="4181">
                  <c:v>2.1707460105454857</c:v>
                </c:pt>
                <c:pt idx="4182">
                  <c:v>2.1513495881055755</c:v>
                </c:pt>
                <c:pt idx="4183">
                  <c:v>2.1319531656656756</c:v>
                </c:pt>
                <c:pt idx="4184">
                  <c:v>2.1384184069816654</c:v>
                </c:pt>
                <c:pt idx="4185">
                  <c:v>2.1233323782497355</c:v>
                </c:pt>
                <c:pt idx="4186">
                  <c:v>2.0974707144938356</c:v>
                </c:pt>
                <c:pt idx="4187">
                  <c:v>2.0823839872699756</c:v>
                </c:pt>
                <c:pt idx="4188">
                  <c:v>2.1190219845417655</c:v>
                </c:pt>
                <c:pt idx="4189">
                  <c:v>2.1211775306417153</c:v>
                </c:pt>
                <c:pt idx="4190">
                  <c:v>2.1276427719577056</c:v>
                </c:pt>
                <c:pt idx="4191">
                  <c:v>2.1384184069816654</c:v>
                </c:pt>
                <c:pt idx="4192">
                  <c:v>2.1535051342055356</c:v>
                </c:pt>
                <c:pt idx="4193">
                  <c:v>2.1341080132736954</c:v>
                </c:pt>
                <c:pt idx="4194">
                  <c:v>2.1017811082018056</c:v>
                </c:pt>
                <c:pt idx="4195">
                  <c:v>2.0629875648300655</c:v>
                </c:pt>
                <c:pt idx="4196">
                  <c:v>2.0586771711220955</c:v>
                </c:pt>
                <c:pt idx="4197">
                  <c:v>2.0220391738503056</c:v>
                </c:pt>
                <c:pt idx="4198">
                  <c:v>2.0047982975103555</c:v>
                </c:pt>
                <c:pt idx="4199">
                  <c:v>2.0004879038023757</c:v>
                </c:pt>
                <c:pt idx="4200">
                  <c:v>1.9897115702864854</c:v>
                </c:pt>
                <c:pt idx="4201">
                  <c:v>1.9746255415545555</c:v>
                </c:pt>
                <c:pt idx="4202">
                  <c:v>1.9832463289704956</c:v>
                </c:pt>
                <c:pt idx="4203">
                  <c:v>1.9099703344269154</c:v>
                </c:pt>
                <c:pt idx="4204">
                  <c:v>1.9164362742348353</c:v>
                </c:pt>
                <c:pt idx="4205">
                  <c:v>1.9401430903827155</c:v>
                </c:pt>
                <c:pt idx="4206">
                  <c:v>1.9293667568668154</c:v>
                </c:pt>
                <c:pt idx="4207">
                  <c:v>1.9315223029667656</c:v>
                </c:pt>
                <c:pt idx="4208">
                  <c:v>1.9724706939465357</c:v>
                </c:pt>
                <c:pt idx="4209">
                  <c:v>1.9573839667226656</c:v>
                </c:pt>
                <c:pt idx="4210">
                  <c:v>1.9336771505747956</c:v>
                </c:pt>
                <c:pt idx="4211">
                  <c:v>1.9121258805268657</c:v>
                </c:pt>
                <c:pt idx="4212">
                  <c:v>1.8948843056949856</c:v>
                </c:pt>
                <c:pt idx="4213">
                  <c:v>1.8948843056949856</c:v>
                </c:pt>
                <c:pt idx="4214">
                  <c:v>1.8948843056949856</c:v>
                </c:pt>
                <c:pt idx="4215">
                  <c:v>1.8797982769630455</c:v>
                </c:pt>
                <c:pt idx="4216">
                  <c:v>1.8841086706710155</c:v>
                </c:pt>
                <c:pt idx="4217">
                  <c:v>1.8668670958391353</c:v>
                </c:pt>
                <c:pt idx="4218">
                  <c:v>1.8604011560312057</c:v>
                </c:pt>
                <c:pt idx="4219">
                  <c:v>1.8474706733992257</c:v>
                </c:pt>
                <c:pt idx="4220">
                  <c:v>1.8539359147152155</c:v>
                </c:pt>
                <c:pt idx="4221">
                  <c:v>1.8496255210072454</c:v>
                </c:pt>
                <c:pt idx="4222">
                  <c:v>1.8259187048593755</c:v>
                </c:pt>
                <c:pt idx="4223">
                  <c:v>1.8237638572513557</c:v>
                </c:pt>
                <c:pt idx="4224">
                  <c:v>1.8216083111513957</c:v>
                </c:pt>
                <c:pt idx="4225">
                  <c:v>1.7914362536875355</c:v>
                </c:pt>
                <c:pt idx="4226">
                  <c:v>1.7655738914397054</c:v>
                </c:pt>
                <c:pt idx="4227">
                  <c:v>1.7289358941679156</c:v>
                </c:pt>
                <c:pt idx="4228">
                  <c:v>1.7052290780200354</c:v>
                </c:pt>
                <c:pt idx="4229">
                  <c:v>1.7009186843120654</c:v>
                </c:pt>
                <c:pt idx="4230">
                  <c:v>1.7181602591439553</c:v>
                </c:pt>
                <c:pt idx="4231">
                  <c:v>1.6922978968961253</c:v>
                </c:pt>
                <c:pt idx="4232">
                  <c:v>1.7073839256280556</c:v>
                </c:pt>
                <c:pt idx="4233">
                  <c:v>1.7375566815838557</c:v>
                </c:pt>
                <c:pt idx="4234">
                  <c:v>1.7504878627077756</c:v>
                </c:pt>
                <c:pt idx="4235">
                  <c:v>1.7461774689997953</c:v>
                </c:pt>
                <c:pt idx="4236">
                  <c:v>1.7785050725636156</c:v>
                </c:pt>
                <c:pt idx="4237">
                  <c:v>1.8086771300274855</c:v>
                </c:pt>
                <c:pt idx="4238">
                  <c:v>1.7720391327556957</c:v>
                </c:pt>
                <c:pt idx="4239">
                  <c:v>1.7483323166078155</c:v>
                </c:pt>
                <c:pt idx="4240">
                  <c:v>1.7397115291918754</c:v>
                </c:pt>
                <c:pt idx="4241">
                  <c:v>1.7483323166078155</c:v>
                </c:pt>
                <c:pt idx="4242">
                  <c:v>1.7440219228998455</c:v>
                </c:pt>
                <c:pt idx="4243">
                  <c:v>1.7849703138796054</c:v>
                </c:pt>
                <c:pt idx="4244">
                  <c:v>1.7914362536875355</c:v>
                </c:pt>
                <c:pt idx="4245">
                  <c:v>1.7892807075875856</c:v>
                </c:pt>
                <c:pt idx="4246">
                  <c:v>1.7720391327556957</c:v>
                </c:pt>
                <c:pt idx="4247">
                  <c:v>1.7569531040237654</c:v>
                </c:pt>
                <c:pt idx="4248">
                  <c:v>1.7354011354839054</c:v>
                </c:pt>
                <c:pt idx="4249">
                  <c:v>1.7138498654359857</c:v>
                </c:pt>
                <c:pt idx="4250">
                  <c:v>1.7160047130440055</c:v>
                </c:pt>
                <c:pt idx="4251">
                  <c:v>1.7332462878758856</c:v>
                </c:pt>
                <c:pt idx="4252">
                  <c:v>1.7526427103157953</c:v>
                </c:pt>
                <c:pt idx="4253">
                  <c:v>1.7354011354839054</c:v>
                </c:pt>
                <c:pt idx="4254">
                  <c:v>1.7698842851476755</c:v>
                </c:pt>
                <c:pt idx="4255">
                  <c:v>1.7526427103157953</c:v>
                </c:pt>
                <c:pt idx="4256">
                  <c:v>1.7547982564157456</c:v>
                </c:pt>
                <c:pt idx="4257">
                  <c:v>1.7138498654359857</c:v>
                </c:pt>
                <c:pt idx="4258">
                  <c:v>1.7203151067519755</c:v>
                </c:pt>
                <c:pt idx="4259">
                  <c:v>1.7052290780200354</c:v>
                </c:pt>
                <c:pt idx="4260">
                  <c:v>1.7116943193360257</c:v>
                </c:pt>
                <c:pt idx="4261">
                  <c:v>1.6707466268481954</c:v>
                </c:pt>
                <c:pt idx="4262">
                  <c:v>1.6513495059163654</c:v>
                </c:pt>
                <c:pt idx="4263">
                  <c:v>1.6039358736206055</c:v>
                </c:pt>
                <c:pt idx="4264">
                  <c:v>1.5672978763488157</c:v>
                </c:pt>
                <c:pt idx="4265">
                  <c:v>1.5155738503450955</c:v>
                </c:pt>
                <c:pt idx="4266">
                  <c:v>1.5198842440530655</c:v>
                </c:pt>
                <c:pt idx="4267">
                  <c:v>1.5371258188849555</c:v>
                </c:pt>
                <c:pt idx="4268">
                  <c:v>1.5349702727850056</c:v>
                </c:pt>
                <c:pt idx="4269">
                  <c:v>1.5522118476168854</c:v>
                </c:pt>
                <c:pt idx="4270">
                  <c:v>1.5910046924966954</c:v>
                </c:pt>
                <c:pt idx="4271">
                  <c:v>1.6082462673285853</c:v>
                </c:pt>
                <c:pt idx="4272">
                  <c:v>1.6104011149366055</c:v>
                </c:pt>
                <c:pt idx="4273">
                  <c:v>1.6362634771844253</c:v>
                </c:pt>
                <c:pt idx="4274">
                  <c:v>1.6276426897684857</c:v>
                </c:pt>
                <c:pt idx="4275">
                  <c:v>1.6168670547445254</c:v>
                </c:pt>
                <c:pt idx="4276">
                  <c:v>1.6017810260125955</c:v>
                </c:pt>
                <c:pt idx="4277">
                  <c:v>1.5996254799126355</c:v>
                </c:pt>
                <c:pt idx="4278">
                  <c:v>1.5845394511807056</c:v>
                </c:pt>
                <c:pt idx="4279">
                  <c:v>1.5737638161567453</c:v>
                </c:pt>
                <c:pt idx="4280">
                  <c:v>1.5802290574727356</c:v>
                </c:pt>
                <c:pt idx="4281">
                  <c:v>1.5780742098647154</c:v>
                </c:pt>
                <c:pt idx="4282">
                  <c:v>1.5823839050807553</c:v>
                </c:pt>
                <c:pt idx="4283">
                  <c:v>1.5931602385966457</c:v>
                </c:pt>
                <c:pt idx="4284">
                  <c:v>1.5586770889328756</c:v>
                </c:pt>
                <c:pt idx="4285">
                  <c:v>1.5479014539089153</c:v>
                </c:pt>
                <c:pt idx="4286">
                  <c:v>1.5026426692211854</c:v>
                </c:pt>
                <c:pt idx="4287">
                  <c:v>1.4810913991732555</c:v>
                </c:pt>
                <c:pt idx="4288">
                  <c:v>1.4660046719493955</c:v>
                </c:pt>
                <c:pt idx="4289">
                  <c:v>1.4875566404892457</c:v>
                </c:pt>
                <c:pt idx="4290">
                  <c:v>1.5026426692211854</c:v>
                </c:pt>
                <c:pt idx="4291">
                  <c:v>1.5392806664929757</c:v>
                </c:pt>
                <c:pt idx="4292">
                  <c:v>1.5500563015169355</c:v>
                </c:pt>
                <c:pt idx="4293">
                  <c:v>1.5414362125929255</c:v>
                </c:pt>
                <c:pt idx="4294">
                  <c:v>1.5328154251769854</c:v>
                </c:pt>
                <c:pt idx="4295">
                  <c:v>1.4940218818052355</c:v>
                </c:pt>
                <c:pt idx="4296">
                  <c:v>1.4509186432174555</c:v>
                </c:pt>
                <c:pt idx="4297">
                  <c:v>1.4293666746776057</c:v>
                </c:pt>
                <c:pt idx="4298">
                  <c:v>1.4250562809696357</c:v>
                </c:pt>
                <c:pt idx="4299">
                  <c:v>1.4207465857535957</c:v>
                </c:pt>
                <c:pt idx="4300">
                  <c:v>1.4272118270695855</c:v>
                </c:pt>
                <c:pt idx="4301">
                  <c:v>1.4552290369254255</c:v>
                </c:pt>
                <c:pt idx="4302">
                  <c:v>1.4573838845334457</c:v>
                </c:pt>
                <c:pt idx="4303">
                  <c:v>1.4422978558015154</c:v>
                </c:pt>
                <c:pt idx="4304">
                  <c:v>1.4142806459456656</c:v>
                </c:pt>
                <c:pt idx="4305">
                  <c:v>1.3970390711137854</c:v>
                </c:pt>
                <c:pt idx="4306">
                  <c:v>1.3711774073578855</c:v>
                </c:pt>
                <c:pt idx="4307">
                  <c:v>1.3151429876461953</c:v>
                </c:pt>
                <c:pt idx="4308">
                  <c:v>1.3108325939382253</c:v>
                </c:pt>
                <c:pt idx="4309">
                  <c:v>1.3237637750621354</c:v>
                </c:pt>
                <c:pt idx="4310">
                  <c:v>1.3065222002302455</c:v>
                </c:pt>
                <c:pt idx="4311">
                  <c:v>1.2763494442744454</c:v>
                </c:pt>
                <c:pt idx="4312">
                  <c:v>1.2892806253983653</c:v>
                </c:pt>
                <c:pt idx="4313">
                  <c:v>1.2806598379824252</c:v>
                </c:pt>
                <c:pt idx="4314">
                  <c:v>1.2547981742265253</c:v>
                </c:pt>
                <c:pt idx="4315">
                  <c:v>1.2203150245627552</c:v>
                </c:pt>
                <c:pt idx="4316">
                  <c:v>1.2267809643706755</c:v>
                </c:pt>
                <c:pt idx="4317">
                  <c:v>1.1922978147069054</c:v>
                </c:pt>
                <c:pt idx="4318">
                  <c:v>1.1729013922670055</c:v>
                </c:pt>
                <c:pt idx="4319">
                  <c:v>1.1556598174351156</c:v>
                </c:pt>
                <c:pt idx="4320">
                  <c:v>1.1879874209989354</c:v>
                </c:pt>
                <c:pt idx="4321">
                  <c:v>1.1836770272909654</c:v>
                </c:pt>
                <c:pt idx="4322">
                  <c:v>1.1987637545148253</c:v>
                </c:pt>
                <c:pt idx="4323">
                  <c:v>1.1922978147069054</c:v>
                </c:pt>
                <c:pt idx="4324">
                  <c:v>1.2052289958308253</c:v>
                </c:pt>
                <c:pt idx="4325">
                  <c:v>1.1729013922670055</c:v>
                </c:pt>
                <c:pt idx="4326">
                  <c:v>1.1405737887031853</c:v>
                </c:pt>
                <c:pt idx="4327">
                  <c:v>1.1448841824111553</c:v>
                </c:pt>
                <c:pt idx="4328">
                  <c:v>1.1254877599712456</c:v>
                </c:pt>
                <c:pt idx="4329">
                  <c:v>1.0780741276754955</c:v>
                </c:pt>
                <c:pt idx="4330">
                  <c:v>1.0845393689914853</c:v>
                </c:pt>
                <c:pt idx="4331">
                  <c:v>1.0586770067436553</c:v>
                </c:pt>
                <c:pt idx="4332">
                  <c:v>1.0500569178196453</c:v>
                </c:pt>
                <c:pt idx="4333">
                  <c:v>1.0672977941596056</c:v>
                </c:pt>
                <c:pt idx="4334">
                  <c:v>1.0974705501154056</c:v>
                </c:pt>
                <c:pt idx="4335">
                  <c:v>1.0888497626994553</c:v>
                </c:pt>
                <c:pt idx="4336">
                  <c:v>1.1168669725553055</c:v>
                </c:pt>
                <c:pt idx="4337">
                  <c:v>1.1168669725553055</c:v>
                </c:pt>
                <c:pt idx="4338">
                  <c:v>1.0953150040154456</c:v>
                </c:pt>
                <c:pt idx="4339">
                  <c:v>1.0716081878675756</c:v>
                </c:pt>
                <c:pt idx="4340">
                  <c:v>1.0285049492797955</c:v>
                </c:pt>
                <c:pt idx="4341">
                  <c:v>1.0177293142558255</c:v>
                </c:pt>
                <c:pt idx="4342">
                  <c:v>1.0026425870319655</c:v>
                </c:pt>
                <c:pt idx="4343">
                  <c:v>1.0155737681558756</c:v>
                </c:pt>
                <c:pt idx="4344">
                  <c:v>0.98109131698403551</c:v>
                </c:pt>
                <c:pt idx="4345">
                  <c:v>0.99186695200800534</c:v>
                </c:pt>
                <c:pt idx="4346">
                  <c:v>0.97893577088408545</c:v>
                </c:pt>
                <c:pt idx="4347">
                  <c:v>0.96384974215215535</c:v>
                </c:pt>
                <c:pt idx="4348">
                  <c:v>0.91643610985640545</c:v>
                </c:pt>
                <c:pt idx="4349">
                  <c:v>0.93798737990432535</c:v>
                </c:pt>
                <c:pt idx="4350">
                  <c:v>0.92936729098031534</c:v>
                </c:pt>
                <c:pt idx="4351">
                  <c:v>0.90781532244045537</c:v>
                </c:pt>
                <c:pt idx="4352">
                  <c:v>0.91643610985640545</c:v>
                </c:pt>
                <c:pt idx="4353">
                  <c:v>0.92721174488036551</c:v>
                </c:pt>
                <c:pt idx="4354">
                  <c:v>0.87548771887664534</c:v>
                </c:pt>
                <c:pt idx="4355">
                  <c:v>0.85609129643673543</c:v>
                </c:pt>
                <c:pt idx="4356">
                  <c:v>0.86471208385267551</c:v>
                </c:pt>
                <c:pt idx="4357">
                  <c:v>0.83238448028885548</c:v>
                </c:pt>
                <c:pt idx="4358">
                  <c:v>0.82160814677296534</c:v>
                </c:pt>
                <c:pt idx="4359">
                  <c:v>0.83884972160485549</c:v>
                </c:pt>
                <c:pt idx="4360">
                  <c:v>0.80005687672504544</c:v>
                </c:pt>
                <c:pt idx="4361">
                  <c:v>0.75695293964532551</c:v>
                </c:pt>
                <c:pt idx="4362">
                  <c:v>0.73971206330537542</c:v>
                </c:pt>
                <c:pt idx="4363">
                  <c:v>0.75048769832933548</c:v>
                </c:pt>
                <c:pt idx="4364">
                  <c:v>0.74186691091339541</c:v>
                </c:pt>
                <c:pt idx="4365">
                  <c:v>0.77635006057716549</c:v>
                </c:pt>
                <c:pt idx="4366">
                  <c:v>0.79574648301706541</c:v>
                </c:pt>
                <c:pt idx="4367">
                  <c:v>0.81514290545697532</c:v>
                </c:pt>
                <c:pt idx="4368">
                  <c:v>0.80221172433306542</c:v>
                </c:pt>
                <c:pt idx="4369">
                  <c:v>0.80005687672504544</c:v>
                </c:pt>
                <c:pt idx="4370">
                  <c:v>0.79143608930909537</c:v>
                </c:pt>
                <c:pt idx="4371">
                  <c:v>0.78065975579320546</c:v>
                </c:pt>
                <c:pt idx="4372">
                  <c:v>0.73971206330537542</c:v>
                </c:pt>
                <c:pt idx="4373">
                  <c:v>0.72678088218145531</c:v>
                </c:pt>
                <c:pt idx="4374">
                  <c:v>0.69014288490966547</c:v>
                </c:pt>
                <c:pt idx="4375">
                  <c:v>0.67505685617773536</c:v>
                </c:pt>
                <c:pt idx="4376">
                  <c:v>0.70307406603358535</c:v>
                </c:pt>
                <c:pt idx="4377">
                  <c:v>0.69229773251768545</c:v>
                </c:pt>
                <c:pt idx="4378">
                  <c:v>0.6944532786176455</c:v>
                </c:pt>
                <c:pt idx="4379">
                  <c:v>0.70738445974155539</c:v>
                </c:pt>
                <c:pt idx="4380">
                  <c:v>0.72678088218145531</c:v>
                </c:pt>
                <c:pt idx="4381">
                  <c:v>0.70738445974155539</c:v>
                </c:pt>
                <c:pt idx="4382">
                  <c:v>0.72678088218145531</c:v>
                </c:pt>
                <c:pt idx="4383">
                  <c:v>0.72678088218145531</c:v>
                </c:pt>
                <c:pt idx="4384">
                  <c:v>0.75695293964532551</c:v>
                </c:pt>
                <c:pt idx="4385">
                  <c:v>0.73540166959740538</c:v>
                </c:pt>
                <c:pt idx="4386">
                  <c:v>0.73324612349745533</c:v>
                </c:pt>
                <c:pt idx="4387">
                  <c:v>0.76557372706126536</c:v>
                </c:pt>
                <c:pt idx="4388">
                  <c:v>0.77203966686919545</c:v>
                </c:pt>
                <c:pt idx="4389">
                  <c:v>0.75695293964532551</c:v>
                </c:pt>
                <c:pt idx="4390">
                  <c:v>0.79143608930909537</c:v>
                </c:pt>
                <c:pt idx="4391">
                  <c:v>0.78928054320914531</c:v>
                </c:pt>
                <c:pt idx="4392">
                  <c:v>0.78712569560112533</c:v>
                </c:pt>
                <c:pt idx="4393">
                  <c:v>0.77635006057716549</c:v>
                </c:pt>
                <c:pt idx="4394">
                  <c:v>0.80436727043301548</c:v>
                </c:pt>
                <c:pt idx="4395">
                  <c:v>0.79574648301706541</c:v>
                </c:pt>
                <c:pt idx="4396">
                  <c:v>0.80652211804103546</c:v>
                </c:pt>
                <c:pt idx="4397">
                  <c:v>0.82160814677296534</c:v>
                </c:pt>
                <c:pt idx="4398">
                  <c:v>0.83453932789687546</c:v>
                </c:pt>
                <c:pt idx="4399">
                  <c:v>0.82160814677296534</c:v>
                </c:pt>
                <c:pt idx="4400">
                  <c:v>0.84747050902079535</c:v>
                </c:pt>
                <c:pt idx="4401">
                  <c:v>0.87117732516866553</c:v>
                </c:pt>
                <c:pt idx="4402">
                  <c:v>0.84100456921287547</c:v>
                </c:pt>
                <c:pt idx="4403">
                  <c:v>0.83884972160485549</c:v>
                </c:pt>
                <c:pt idx="4404">
                  <c:v>0.88195296019263536</c:v>
                </c:pt>
                <c:pt idx="4405">
                  <c:v>0.86902247756064532</c:v>
                </c:pt>
                <c:pt idx="4406">
                  <c:v>0.86471208385267551</c:v>
                </c:pt>
                <c:pt idx="4407">
                  <c:v>0.90565977634050532</c:v>
                </c:pt>
                <c:pt idx="4408">
                  <c:v>0.91859095746442543</c:v>
                </c:pt>
                <c:pt idx="4409">
                  <c:v>0.91859095746442543</c:v>
                </c:pt>
                <c:pt idx="4410">
                  <c:v>0.87333217277668551</c:v>
                </c:pt>
                <c:pt idx="4411">
                  <c:v>0.91212571614843541</c:v>
                </c:pt>
                <c:pt idx="4412">
                  <c:v>0.89703968741649531</c:v>
                </c:pt>
                <c:pt idx="4413">
                  <c:v>0.91212571614843541</c:v>
                </c:pt>
                <c:pt idx="4414">
                  <c:v>0.93152213858833532</c:v>
                </c:pt>
                <c:pt idx="4415">
                  <c:v>0.99186695200800534</c:v>
                </c:pt>
                <c:pt idx="4416">
                  <c:v>0.94445331971224544</c:v>
                </c:pt>
                <c:pt idx="4417">
                  <c:v>0.98109131698403551</c:v>
                </c:pt>
                <c:pt idx="4418">
                  <c:v>0.97247052956809543</c:v>
                </c:pt>
                <c:pt idx="4419">
                  <c:v>0.93367698619635553</c:v>
                </c:pt>
                <c:pt idx="4420">
                  <c:v>0.91643610985640545</c:v>
                </c:pt>
                <c:pt idx="4421">
                  <c:v>0.95091856102824546</c:v>
                </c:pt>
                <c:pt idx="4422">
                  <c:v>0.9401429260042754</c:v>
                </c:pt>
                <c:pt idx="4423">
                  <c:v>0.97247052956809543</c:v>
                </c:pt>
                <c:pt idx="4424">
                  <c:v>1.0112633744479056</c:v>
                </c:pt>
                <c:pt idx="4425">
                  <c:v>1.0328153429877656</c:v>
                </c:pt>
                <c:pt idx="4426">
                  <c:v>1.0306597968878153</c:v>
                </c:pt>
                <c:pt idx="4427">
                  <c:v>1.0349701905957853</c:v>
                </c:pt>
                <c:pt idx="4428">
                  <c:v>1.0263494031798452</c:v>
                </c:pt>
                <c:pt idx="4429">
                  <c:v>1.0069529807399356</c:v>
                </c:pt>
                <c:pt idx="4430">
                  <c:v>1.0091085268398854</c:v>
                </c:pt>
                <c:pt idx="4431">
                  <c:v>0.98109131698403551</c:v>
                </c:pt>
                <c:pt idx="4432">
                  <c:v>0.95953934844418531</c:v>
                </c:pt>
                <c:pt idx="4433">
                  <c:v>0.93367698619635553</c:v>
                </c:pt>
                <c:pt idx="4434">
                  <c:v>0.94660816732026543</c:v>
                </c:pt>
                <c:pt idx="4435">
                  <c:v>0.95953934844418531</c:v>
                </c:pt>
                <c:pt idx="4436">
                  <c:v>0.97893577088408545</c:v>
                </c:pt>
                <c:pt idx="4437">
                  <c:v>0.99617734571597538</c:v>
                </c:pt>
                <c:pt idx="4438">
                  <c:v>1.0522117654276655</c:v>
                </c:pt>
                <c:pt idx="4439">
                  <c:v>1.0457465241116752</c:v>
                </c:pt>
                <c:pt idx="4440">
                  <c:v>1.0737637339675254</c:v>
                </c:pt>
                <c:pt idx="4441">
                  <c:v>1.0996253977234254</c:v>
                </c:pt>
                <c:pt idx="4442">
                  <c:v>1.1168669725553055</c:v>
                </c:pt>
                <c:pt idx="4443">
                  <c:v>1.1017809438233752</c:v>
                </c:pt>
                <c:pt idx="4444">
                  <c:v>1.1147121249472853</c:v>
                </c:pt>
                <c:pt idx="4445">
                  <c:v>1.0974705501154056</c:v>
                </c:pt>
                <c:pt idx="4446">
                  <c:v>1.0759185815755452</c:v>
                </c:pt>
                <c:pt idx="4447">
                  <c:v>1.0651429465515854</c:v>
                </c:pt>
                <c:pt idx="4448">
                  <c:v>1.0608325528436153</c:v>
                </c:pt>
                <c:pt idx="4449">
                  <c:v>1.0823845213834655</c:v>
                </c:pt>
                <c:pt idx="4450">
                  <c:v>1.0953150040154456</c:v>
                </c:pt>
                <c:pt idx="4451">
                  <c:v>1.1147121249472853</c:v>
                </c:pt>
                <c:pt idx="4452">
                  <c:v>1.1254877599712456</c:v>
                </c:pt>
                <c:pt idx="4453">
                  <c:v>1.1168669725553055</c:v>
                </c:pt>
                <c:pt idx="4454">
                  <c:v>1.0716081878675756</c:v>
                </c:pt>
                <c:pt idx="4455">
                  <c:v>1.0608325528436153</c:v>
                </c:pt>
                <c:pt idx="4456">
                  <c:v>1.0780741276754955</c:v>
                </c:pt>
                <c:pt idx="4457">
                  <c:v>1.0953150040154456</c:v>
                </c:pt>
                <c:pt idx="4458">
                  <c:v>1.1039357914313954</c:v>
                </c:pt>
                <c:pt idx="4459">
                  <c:v>1.1319530012872456</c:v>
                </c:pt>
                <c:pt idx="4460">
                  <c:v>1.1319530012872456</c:v>
                </c:pt>
                <c:pt idx="4461">
                  <c:v>1.1168669725553055</c:v>
                </c:pt>
                <c:pt idx="4462">
                  <c:v>1.1082461851393655</c:v>
                </c:pt>
                <c:pt idx="4463">
                  <c:v>1.1039357914313954</c:v>
                </c:pt>
                <c:pt idx="4464">
                  <c:v>1.1147121249472853</c:v>
                </c:pt>
                <c:pt idx="4465">
                  <c:v>1.1125565788473355</c:v>
                </c:pt>
                <c:pt idx="4466">
                  <c:v>1.1017809438233752</c:v>
                </c:pt>
                <c:pt idx="4467">
                  <c:v>1.1147121249472853</c:v>
                </c:pt>
                <c:pt idx="4468">
                  <c:v>1.0845393689914853</c:v>
                </c:pt>
                <c:pt idx="4469">
                  <c:v>1.0500569178196453</c:v>
                </c:pt>
                <c:pt idx="4470">
                  <c:v>1.0026425870319655</c:v>
                </c:pt>
                <c:pt idx="4471">
                  <c:v>1.0155737681558756</c:v>
                </c:pt>
                <c:pt idx="4472">
                  <c:v>0.98540171069201532</c:v>
                </c:pt>
                <c:pt idx="4473">
                  <c:v>1.0134189205478554</c:v>
                </c:pt>
                <c:pt idx="4474">
                  <c:v>1.0263494031798452</c:v>
                </c:pt>
                <c:pt idx="4475">
                  <c:v>1.0651429465515854</c:v>
                </c:pt>
                <c:pt idx="4476">
                  <c:v>1.0522117654276655</c:v>
                </c:pt>
                <c:pt idx="4477">
                  <c:v>1.0349701905957853</c:v>
                </c:pt>
                <c:pt idx="4478">
                  <c:v>1.0371257366957356</c:v>
                </c:pt>
                <c:pt idx="4479">
                  <c:v>1.0457465241116752</c:v>
                </c:pt>
                <c:pt idx="4480">
                  <c:v>1.0500569178196453</c:v>
                </c:pt>
                <c:pt idx="4481">
                  <c:v>1.0543673115276153</c:v>
                </c:pt>
                <c:pt idx="4482">
                  <c:v>1.0823845213834655</c:v>
                </c:pt>
                <c:pt idx="4483">
                  <c:v>1.0823845213834655</c:v>
                </c:pt>
                <c:pt idx="4484">
                  <c:v>1.0953150040154456</c:v>
                </c:pt>
                <c:pt idx="4485">
                  <c:v>1.0651429465515854</c:v>
                </c:pt>
                <c:pt idx="4486">
                  <c:v>1.0716081878675756</c:v>
                </c:pt>
                <c:pt idx="4487">
                  <c:v>1.0802289752835152</c:v>
                </c:pt>
                <c:pt idx="4488">
                  <c:v>1.0629874004516355</c:v>
                </c:pt>
                <c:pt idx="4489">
                  <c:v>1.0629874004516355</c:v>
                </c:pt>
                <c:pt idx="4490">
                  <c:v>1.0953150040154456</c:v>
                </c:pt>
                <c:pt idx="4491">
                  <c:v>1.0974705501154056</c:v>
                </c:pt>
                <c:pt idx="4492">
                  <c:v>1.0931601564074356</c:v>
                </c:pt>
                <c:pt idx="4493">
                  <c:v>1.0974705501154056</c:v>
                </c:pt>
                <c:pt idx="4494">
                  <c:v>1.0866942165995055</c:v>
                </c:pt>
                <c:pt idx="4495">
                  <c:v>1.0866942165995055</c:v>
                </c:pt>
                <c:pt idx="4496">
                  <c:v>1.0694533402595554</c:v>
                </c:pt>
                <c:pt idx="4497">
                  <c:v>1.0414361304037056</c:v>
                </c:pt>
                <c:pt idx="4498">
                  <c:v>1.0371257366957356</c:v>
                </c:pt>
                <c:pt idx="4499">
                  <c:v>1.0349701905957853</c:v>
                </c:pt>
                <c:pt idx="4500">
                  <c:v>1.0285049492797955</c:v>
                </c:pt>
                <c:pt idx="4501">
                  <c:v>1.0328153429877656</c:v>
                </c:pt>
                <c:pt idx="4502">
                  <c:v>1.0608325528436153</c:v>
                </c:pt>
                <c:pt idx="4503">
                  <c:v>1.0974705501154056</c:v>
                </c:pt>
                <c:pt idx="4504">
                  <c:v>1.1060913375313453</c:v>
                </c:pt>
                <c:pt idx="4505">
                  <c:v>1.1125565788473355</c:v>
                </c:pt>
                <c:pt idx="4506">
                  <c:v>1.1405737887031853</c:v>
                </c:pt>
                <c:pt idx="4507">
                  <c:v>1.1405737887031853</c:v>
                </c:pt>
                <c:pt idx="4508">
                  <c:v>1.1190218201633253</c:v>
                </c:pt>
                <c:pt idx="4509">
                  <c:v>1.1513494237271455</c:v>
                </c:pt>
                <c:pt idx="4510">
                  <c:v>1.1556598174351156</c:v>
                </c:pt>
                <c:pt idx="4511">
                  <c:v>1.1621257572430355</c:v>
                </c:pt>
                <c:pt idx="4512">
                  <c:v>1.1922978147069054</c:v>
                </c:pt>
                <c:pt idx="4513">
                  <c:v>1.2224705706627055</c:v>
                </c:pt>
                <c:pt idx="4514">
                  <c:v>1.1944533608068553</c:v>
                </c:pt>
                <c:pt idx="4515">
                  <c:v>1.1966082084148755</c:v>
                </c:pt>
                <c:pt idx="4516">
                  <c:v>1.1556598174351156</c:v>
                </c:pt>
                <c:pt idx="4517">
                  <c:v>1.1254877599712456</c:v>
                </c:pt>
                <c:pt idx="4518">
                  <c:v>1.1233322138712953</c:v>
                </c:pt>
                <c:pt idx="4519">
                  <c:v>1.1147121249472853</c:v>
                </c:pt>
                <c:pt idx="4520">
                  <c:v>1.1276426075792654</c:v>
                </c:pt>
                <c:pt idx="4521">
                  <c:v>1.1535049698270954</c:v>
                </c:pt>
                <c:pt idx="4522">
                  <c:v>1.1535049698270954</c:v>
                </c:pt>
                <c:pt idx="4523">
                  <c:v>1.1384189410951655</c:v>
                </c:pt>
                <c:pt idx="4524">
                  <c:v>1.1621257572430355</c:v>
                </c:pt>
                <c:pt idx="4525">
                  <c:v>1.1535049698270954</c:v>
                </c:pt>
                <c:pt idx="4526">
                  <c:v>1.1556598174351156</c:v>
                </c:pt>
                <c:pt idx="4527">
                  <c:v>1.1750569383669554</c:v>
                </c:pt>
                <c:pt idx="4528">
                  <c:v>1.1901429670988852</c:v>
                </c:pt>
                <c:pt idx="4529">
                  <c:v>1.1901429670988852</c:v>
                </c:pt>
                <c:pt idx="4530">
                  <c:v>1.1621257572430355</c:v>
                </c:pt>
                <c:pt idx="4531">
                  <c:v>1.1513494237271455</c:v>
                </c:pt>
                <c:pt idx="4532">
                  <c:v>1.1276426075792654</c:v>
                </c:pt>
                <c:pt idx="4533">
                  <c:v>1.1147121249472853</c:v>
                </c:pt>
                <c:pt idx="4534">
                  <c:v>1.0823845213834655</c:v>
                </c:pt>
                <c:pt idx="4535">
                  <c:v>1.0780741276754955</c:v>
                </c:pt>
                <c:pt idx="4536">
                  <c:v>1.1017809438233752</c:v>
                </c:pt>
                <c:pt idx="4537">
                  <c:v>1.1168669725553055</c:v>
                </c:pt>
                <c:pt idx="4538">
                  <c:v>1.0996253977234254</c:v>
                </c:pt>
                <c:pt idx="4539">
                  <c:v>1.1082461851393655</c:v>
                </c:pt>
                <c:pt idx="4540">
                  <c:v>1.1276426075792654</c:v>
                </c:pt>
                <c:pt idx="4541">
                  <c:v>1.0866942165995055</c:v>
                </c:pt>
                <c:pt idx="4542">
                  <c:v>1.0823845213834655</c:v>
                </c:pt>
                <c:pt idx="4543">
                  <c:v>1.0996253977234254</c:v>
                </c:pt>
                <c:pt idx="4544">
                  <c:v>1.1147121249472853</c:v>
                </c:pt>
                <c:pt idx="4545">
                  <c:v>1.0996253977234254</c:v>
                </c:pt>
                <c:pt idx="4546">
                  <c:v>1.1190218201633253</c:v>
                </c:pt>
                <c:pt idx="4547">
                  <c:v>1.1125565788473355</c:v>
                </c:pt>
                <c:pt idx="4548">
                  <c:v>1.1017809438233752</c:v>
                </c:pt>
                <c:pt idx="4549">
                  <c:v>1.0565221591356355</c:v>
                </c:pt>
                <c:pt idx="4550">
                  <c:v>1.0306597968878153</c:v>
                </c:pt>
                <c:pt idx="4551">
                  <c:v>0.99833219332399536</c:v>
                </c:pt>
                <c:pt idx="4552">
                  <c:v>0.97462537717611541</c:v>
                </c:pt>
                <c:pt idx="4553">
                  <c:v>0.95953934844418531</c:v>
                </c:pt>
                <c:pt idx="4554">
                  <c:v>0.95307410712819551</c:v>
                </c:pt>
                <c:pt idx="4555">
                  <c:v>0.93367698619635553</c:v>
                </c:pt>
                <c:pt idx="4556">
                  <c:v>0.93583253229630536</c:v>
                </c:pt>
                <c:pt idx="4557">
                  <c:v>0.9552289547362155</c:v>
                </c:pt>
                <c:pt idx="4558">
                  <c:v>0.93798737990432535</c:v>
                </c:pt>
                <c:pt idx="4559">
                  <c:v>0.95953934844418531</c:v>
                </c:pt>
                <c:pt idx="4560">
                  <c:v>0.97462537717611541</c:v>
                </c:pt>
                <c:pt idx="4561">
                  <c:v>0.95091856102824546</c:v>
                </c:pt>
                <c:pt idx="4562">
                  <c:v>0.93583253229630536</c:v>
                </c:pt>
                <c:pt idx="4563">
                  <c:v>0.93583253229630536</c:v>
                </c:pt>
                <c:pt idx="4564">
                  <c:v>0.9013493826325355</c:v>
                </c:pt>
                <c:pt idx="4565">
                  <c:v>0.92290135117239547</c:v>
                </c:pt>
                <c:pt idx="4566">
                  <c:v>0.93152213858833532</c:v>
                </c:pt>
                <c:pt idx="4567">
                  <c:v>0.90781532244045537</c:v>
                </c:pt>
                <c:pt idx="4568">
                  <c:v>0.87333217277668551</c:v>
                </c:pt>
                <c:pt idx="4569">
                  <c:v>0.8862633539006054</c:v>
                </c:pt>
                <c:pt idx="4570">
                  <c:v>0.81729775306499552</c:v>
                </c:pt>
                <c:pt idx="4571">
                  <c:v>0.79790133062508539</c:v>
                </c:pt>
                <c:pt idx="4572">
                  <c:v>0.78928054320914531</c:v>
                </c:pt>
                <c:pt idx="4573">
                  <c:v>0.78928054320914531</c:v>
                </c:pt>
                <c:pt idx="4574">
                  <c:v>0.77419451447721543</c:v>
                </c:pt>
                <c:pt idx="4575">
                  <c:v>0.80652211804103546</c:v>
                </c:pt>
                <c:pt idx="4576">
                  <c:v>0.77419451447721543</c:v>
                </c:pt>
                <c:pt idx="4577">
                  <c:v>0.76557372706126536</c:v>
                </c:pt>
                <c:pt idx="4578">
                  <c:v>0.75479809203730552</c:v>
                </c:pt>
                <c:pt idx="4579">
                  <c:v>0.72678088218145531</c:v>
                </c:pt>
                <c:pt idx="4580">
                  <c:v>0.70953930734957538</c:v>
                </c:pt>
                <c:pt idx="4581">
                  <c:v>0.74833215222938543</c:v>
                </c:pt>
                <c:pt idx="4582">
                  <c:v>0.74833215222938543</c:v>
                </c:pt>
                <c:pt idx="4583">
                  <c:v>0.76772927316122541</c:v>
                </c:pt>
                <c:pt idx="4584">
                  <c:v>0.78928054320914531</c:v>
                </c:pt>
                <c:pt idx="4585">
                  <c:v>0.79790133062508539</c:v>
                </c:pt>
                <c:pt idx="4586">
                  <c:v>0.79359093691711535</c:v>
                </c:pt>
                <c:pt idx="4587">
                  <c:v>0.77203966686919545</c:v>
                </c:pt>
                <c:pt idx="4588">
                  <c:v>0.76341887945324538</c:v>
                </c:pt>
                <c:pt idx="4589">
                  <c:v>0.76557372706126536</c:v>
                </c:pt>
                <c:pt idx="4590">
                  <c:v>0.74833215222938543</c:v>
                </c:pt>
                <c:pt idx="4591">
                  <c:v>0.70522891364160534</c:v>
                </c:pt>
                <c:pt idx="4592">
                  <c:v>0.70307406603358535</c:v>
                </c:pt>
                <c:pt idx="4593">
                  <c:v>0.69660812622566548</c:v>
                </c:pt>
                <c:pt idx="4594">
                  <c:v>0.66643606876179551</c:v>
                </c:pt>
                <c:pt idx="4595">
                  <c:v>0.67721170378575535</c:v>
                </c:pt>
                <c:pt idx="4596">
                  <c:v>0.70307406603358535</c:v>
                </c:pt>
                <c:pt idx="4597">
                  <c:v>0.69660812622566548</c:v>
                </c:pt>
                <c:pt idx="4598">
                  <c:v>0.69660812622566548</c:v>
                </c:pt>
                <c:pt idx="4599">
                  <c:v>0.71600524715749547</c:v>
                </c:pt>
                <c:pt idx="4600">
                  <c:v>0.71384970105754542</c:v>
                </c:pt>
                <c:pt idx="4601">
                  <c:v>0.71600524715749547</c:v>
                </c:pt>
                <c:pt idx="4602">
                  <c:v>0.72031494237353544</c:v>
                </c:pt>
                <c:pt idx="4603">
                  <c:v>0.71600524715749547</c:v>
                </c:pt>
                <c:pt idx="4604">
                  <c:v>0.6944532786176455</c:v>
                </c:pt>
                <c:pt idx="4605">
                  <c:v>0.64272925261391534</c:v>
                </c:pt>
                <c:pt idx="4606">
                  <c:v>0.60178086163415545</c:v>
                </c:pt>
                <c:pt idx="4607">
                  <c:v>0.61255649665811551</c:v>
                </c:pt>
                <c:pt idx="4608">
                  <c:v>0.59531492182623535</c:v>
                </c:pt>
                <c:pt idx="4609">
                  <c:v>0.61040164905009553</c:v>
                </c:pt>
                <c:pt idx="4610">
                  <c:v>0.63841885890594552</c:v>
                </c:pt>
                <c:pt idx="4611">
                  <c:v>0.64703964632188538</c:v>
                </c:pt>
                <c:pt idx="4612">
                  <c:v>0.63626331280599546</c:v>
                </c:pt>
                <c:pt idx="4613">
                  <c:v>0.6405737065139655</c:v>
                </c:pt>
                <c:pt idx="4614">
                  <c:v>0.62764252539005538</c:v>
                </c:pt>
                <c:pt idx="4615">
                  <c:v>0.62333283017401542</c:v>
                </c:pt>
                <c:pt idx="4616">
                  <c:v>0.60609125534212549</c:v>
                </c:pt>
                <c:pt idx="4617">
                  <c:v>0.56298731826241533</c:v>
                </c:pt>
                <c:pt idx="4618">
                  <c:v>0.56514286436236538</c:v>
                </c:pt>
                <c:pt idx="4619">
                  <c:v>0.58022889309429548</c:v>
                </c:pt>
                <c:pt idx="4620">
                  <c:v>0.5716081056783554</c:v>
                </c:pt>
                <c:pt idx="4621">
                  <c:v>0.5780740454862755</c:v>
                </c:pt>
                <c:pt idx="4622">
                  <c:v>0.58884968051024533</c:v>
                </c:pt>
                <c:pt idx="4623">
                  <c:v>0.54790128953048545</c:v>
                </c:pt>
                <c:pt idx="4624">
                  <c:v>0.54574644192246546</c:v>
                </c:pt>
                <c:pt idx="4625">
                  <c:v>0.56514286436236538</c:v>
                </c:pt>
                <c:pt idx="4626">
                  <c:v>0.59100522661019539</c:v>
                </c:pt>
                <c:pt idx="4627">
                  <c:v>0.60609125534212549</c:v>
                </c:pt>
                <c:pt idx="4628">
                  <c:v>0.62117728407406536</c:v>
                </c:pt>
                <c:pt idx="4629">
                  <c:v>0.58669483290222535</c:v>
                </c:pt>
                <c:pt idx="4630">
                  <c:v>0.5780740454862755</c:v>
                </c:pt>
                <c:pt idx="4631">
                  <c:v>0.58669483290222535</c:v>
                </c:pt>
                <c:pt idx="4632">
                  <c:v>0.60824610295014547</c:v>
                </c:pt>
                <c:pt idx="4633">
                  <c:v>0.63626331280599546</c:v>
                </c:pt>
                <c:pt idx="4634">
                  <c:v>0.64703964632188538</c:v>
                </c:pt>
                <c:pt idx="4635">
                  <c:v>0.66859091636981549</c:v>
                </c:pt>
                <c:pt idx="4636">
                  <c:v>0.65997012895387541</c:v>
                </c:pt>
                <c:pt idx="4637">
                  <c:v>0.64703964632188538</c:v>
                </c:pt>
                <c:pt idx="4638">
                  <c:v>0.63841885890594552</c:v>
                </c:pt>
                <c:pt idx="4639">
                  <c:v>0.66643606876179551</c:v>
                </c:pt>
                <c:pt idx="4640">
                  <c:v>0.67505685617773536</c:v>
                </c:pt>
                <c:pt idx="4641">
                  <c:v>0.65997012895387541</c:v>
                </c:pt>
                <c:pt idx="4642">
                  <c:v>0.68583249120169543</c:v>
                </c:pt>
                <c:pt idx="4643">
                  <c:v>0.70953930734957538</c:v>
                </c:pt>
                <c:pt idx="4644">
                  <c:v>0.70738445974155539</c:v>
                </c:pt>
                <c:pt idx="4645">
                  <c:v>0.69229773251768545</c:v>
                </c:pt>
                <c:pt idx="4646">
                  <c:v>0.70522891364160534</c:v>
                </c:pt>
                <c:pt idx="4647">
                  <c:v>0.69014288490966547</c:v>
                </c:pt>
                <c:pt idx="4648">
                  <c:v>0.69229773251768545</c:v>
                </c:pt>
                <c:pt idx="4649">
                  <c:v>0.72031494237353544</c:v>
                </c:pt>
                <c:pt idx="4650">
                  <c:v>0.74186691091339541</c:v>
                </c:pt>
                <c:pt idx="4651">
                  <c:v>0.76988412076924539</c:v>
                </c:pt>
                <c:pt idx="4652">
                  <c:v>0.77419451447721543</c:v>
                </c:pt>
                <c:pt idx="4653">
                  <c:v>0.79790133062508539</c:v>
                </c:pt>
                <c:pt idx="4654">
                  <c:v>0.77850490818518547</c:v>
                </c:pt>
                <c:pt idx="4655">
                  <c:v>0.77850490818518547</c:v>
                </c:pt>
                <c:pt idx="4656">
                  <c:v>0.77635006057716549</c:v>
                </c:pt>
                <c:pt idx="4657">
                  <c:v>0.80221172433306542</c:v>
                </c:pt>
                <c:pt idx="4658">
                  <c:v>0.79790133062508539</c:v>
                </c:pt>
                <c:pt idx="4659">
                  <c:v>0.81514290545697532</c:v>
                </c:pt>
                <c:pt idx="4660">
                  <c:v>0.8108325117490055</c:v>
                </c:pt>
                <c:pt idx="4661">
                  <c:v>0.82160814677296534</c:v>
                </c:pt>
                <c:pt idx="4662">
                  <c:v>0.82591854048093538</c:v>
                </c:pt>
                <c:pt idx="4663">
                  <c:v>0.84531496292084551</c:v>
                </c:pt>
                <c:pt idx="4664">
                  <c:v>0.84531496292084551</c:v>
                </c:pt>
                <c:pt idx="4665">
                  <c:v>0.82591854048093538</c:v>
                </c:pt>
                <c:pt idx="4666">
                  <c:v>0.83453932789687546</c:v>
                </c:pt>
                <c:pt idx="4667">
                  <c:v>0.84316011531282531</c:v>
                </c:pt>
                <c:pt idx="4668">
                  <c:v>0.82807408658088544</c:v>
                </c:pt>
                <c:pt idx="4669">
                  <c:v>0.85178090272876539</c:v>
                </c:pt>
                <c:pt idx="4670">
                  <c:v>0.87764256648466532</c:v>
                </c:pt>
                <c:pt idx="4671">
                  <c:v>0.88410850629258542</c:v>
                </c:pt>
                <c:pt idx="4672">
                  <c:v>0.86255653775272545</c:v>
                </c:pt>
                <c:pt idx="4673">
                  <c:v>0.89703968741649531</c:v>
                </c:pt>
                <c:pt idx="4674">
                  <c:v>0.86902247756064532</c:v>
                </c:pt>
                <c:pt idx="4675">
                  <c:v>0.90565977634050532</c:v>
                </c:pt>
                <c:pt idx="4676">
                  <c:v>0.92074650356437548</c:v>
                </c:pt>
                <c:pt idx="4677">
                  <c:v>0.97462537717611541</c:v>
                </c:pt>
                <c:pt idx="4678">
                  <c:v>0.96600458976017534</c:v>
                </c:pt>
                <c:pt idx="4679">
                  <c:v>0.98971210439998536</c:v>
                </c:pt>
                <c:pt idx="4680">
                  <c:v>0.96169489454413537</c:v>
                </c:pt>
                <c:pt idx="4681">
                  <c:v>0.9552289547362155</c:v>
                </c:pt>
                <c:pt idx="4682">
                  <c:v>0.91428056375645539</c:v>
                </c:pt>
                <c:pt idx="4683">
                  <c:v>0.91212571614843541</c:v>
                </c:pt>
                <c:pt idx="4684">
                  <c:v>0.90565977634050532</c:v>
                </c:pt>
                <c:pt idx="4685">
                  <c:v>0.91859095746442543</c:v>
                </c:pt>
                <c:pt idx="4686">
                  <c:v>0.93367698619635553</c:v>
                </c:pt>
                <c:pt idx="4687">
                  <c:v>0.94660816732026543</c:v>
                </c:pt>
                <c:pt idx="4688">
                  <c:v>0.96169489454413537</c:v>
                </c:pt>
                <c:pt idx="4689">
                  <c:v>0.99402179961602533</c:v>
                </c:pt>
                <c:pt idx="4690">
                  <c:v>1.0241945555718255</c:v>
                </c:pt>
                <c:pt idx="4691">
                  <c:v>0.96169489454413537</c:v>
                </c:pt>
                <c:pt idx="4692">
                  <c:v>0.97247052956809543</c:v>
                </c:pt>
                <c:pt idx="4693">
                  <c:v>0.98109131698403551</c:v>
                </c:pt>
                <c:pt idx="4694">
                  <c:v>0.97462537717611541</c:v>
                </c:pt>
                <c:pt idx="4695">
                  <c:v>0.94660816732026543</c:v>
                </c:pt>
                <c:pt idx="4696">
                  <c:v>1.0069529807399356</c:v>
                </c:pt>
                <c:pt idx="4697">
                  <c:v>1.0241945555718255</c:v>
                </c:pt>
                <c:pt idx="4698">
                  <c:v>1.0047981331319153</c:v>
                </c:pt>
                <c:pt idx="4699">
                  <c:v>0.98971210439998536</c:v>
                </c:pt>
                <c:pt idx="4700">
                  <c:v>1.0026425870319655</c:v>
                </c:pt>
                <c:pt idx="4701">
                  <c:v>0.98109131698403551</c:v>
                </c:pt>
                <c:pt idx="4702">
                  <c:v>0.95738450083616533</c:v>
                </c:pt>
                <c:pt idx="4703">
                  <c:v>0.95738450083616533</c:v>
                </c:pt>
                <c:pt idx="4704">
                  <c:v>0.96384974215215535</c:v>
                </c:pt>
                <c:pt idx="4705">
                  <c:v>0.93367698619635553</c:v>
                </c:pt>
                <c:pt idx="4706">
                  <c:v>0.95091856102824546</c:v>
                </c:pt>
                <c:pt idx="4707">
                  <c:v>0.94660816732026543</c:v>
                </c:pt>
                <c:pt idx="4708">
                  <c:v>0.95738450083616533</c:v>
                </c:pt>
                <c:pt idx="4709">
                  <c:v>0.96169489454413537</c:v>
                </c:pt>
                <c:pt idx="4710">
                  <c:v>0.97247052956809543</c:v>
                </c:pt>
                <c:pt idx="4711">
                  <c:v>0.95307410712819551</c:v>
                </c:pt>
                <c:pt idx="4712">
                  <c:v>0.95307410712819551</c:v>
                </c:pt>
                <c:pt idx="4713">
                  <c:v>0.93798737990432535</c:v>
                </c:pt>
                <c:pt idx="4714">
                  <c:v>0.90350492873248534</c:v>
                </c:pt>
                <c:pt idx="4715">
                  <c:v>0.88410850629258542</c:v>
                </c:pt>
                <c:pt idx="4716">
                  <c:v>0.89488414131654548</c:v>
                </c:pt>
                <c:pt idx="4717">
                  <c:v>0.89919453502451552</c:v>
                </c:pt>
                <c:pt idx="4718">
                  <c:v>0.87548771887664534</c:v>
                </c:pt>
                <c:pt idx="4719">
                  <c:v>0.88195296019263536</c:v>
                </c:pt>
                <c:pt idx="4720">
                  <c:v>0.93152213858833532</c:v>
                </c:pt>
                <c:pt idx="4721">
                  <c:v>0.92936729098031534</c:v>
                </c:pt>
                <c:pt idx="4722">
                  <c:v>0.9013493826325355</c:v>
                </c:pt>
                <c:pt idx="4723">
                  <c:v>0.92290135117239547</c:v>
                </c:pt>
                <c:pt idx="4724">
                  <c:v>0.87764256648466532</c:v>
                </c:pt>
                <c:pt idx="4725">
                  <c:v>0.84747050902079535</c:v>
                </c:pt>
                <c:pt idx="4726">
                  <c:v>0.86255653775272545</c:v>
                </c:pt>
                <c:pt idx="4727">
                  <c:v>0.87117732516866553</c:v>
                </c:pt>
                <c:pt idx="4728">
                  <c:v>0.85609129643673543</c:v>
                </c:pt>
                <c:pt idx="4729">
                  <c:v>0.87548771887664534</c:v>
                </c:pt>
                <c:pt idx="4730">
                  <c:v>0.87117732516866553</c:v>
                </c:pt>
                <c:pt idx="4731">
                  <c:v>0.83884972160485549</c:v>
                </c:pt>
                <c:pt idx="4732">
                  <c:v>0.83669487399683551</c:v>
                </c:pt>
                <c:pt idx="4733">
                  <c:v>0.84100456921287547</c:v>
                </c:pt>
                <c:pt idx="4734">
                  <c:v>0.83238448028885548</c:v>
                </c:pt>
                <c:pt idx="4735">
                  <c:v>0.8108325117490055</c:v>
                </c:pt>
                <c:pt idx="4736">
                  <c:v>0.81945329916494536</c:v>
                </c:pt>
                <c:pt idx="4737">
                  <c:v>0.81945329916494536</c:v>
                </c:pt>
                <c:pt idx="4738">
                  <c:v>0.78712569560112533</c:v>
                </c:pt>
                <c:pt idx="4739">
                  <c:v>0.79790133062508539</c:v>
                </c:pt>
                <c:pt idx="4740">
                  <c:v>0.80436727043301548</c:v>
                </c:pt>
                <c:pt idx="4741">
                  <c:v>0.74402245701334546</c:v>
                </c:pt>
                <c:pt idx="4742">
                  <c:v>0.73540166959740538</c:v>
                </c:pt>
                <c:pt idx="4743">
                  <c:v>0.72247048847348549</c:v>
                </c:pt>
                <c:pt idx="4744">
                  <c:v>0.70307406603358535</c:v>
                </c:pt>
                <c:pt idx="4745">
                  <c:v>0.66212567505382547</c:v>
                </c:pt>
                <c:pt idx="4746">
                  <c:v>0.68798733880971541</c:v>
                </c:pt>
                <c:pt idx="4747">
                  <c:v>0.66428052266184545</c:v>
                </c:pt>
                <c:pt idx="4748">
                  <c:v>0.67290131007778531</c:v>
                </c:pt>
                <c:pt idx="4749">
                  <c:v>0.65781528134585543</c:v>
                </c:pt>
                <c:pt idx="4750">
                  <c:v>0.67290131007778531</c:v>
                </c:pt>
                <c:pt idx="4751">
                  <c:v>0.68152209749372539</c:v>
                </c:pt>
                <c:pt idx="4752">
                  <c:v>0.69660812622566548</c:v>
                </c:pt>
                <c:pt idx="4753">
                  <c:v>0.69660812622566548</c:v>
                </c:pt>
                <c:pt idx="4754">
                  <c:v>0.69660812622566548</c:v>
                </c:pt>
                <c:pt idx="4755">
                  <c:v>0.66212567505382547</c:v>
                </c:pt>
                <c:pt idx="4756">
                  <c:v>0.66212567505382547</c:v>
                </c:pt>
                <c:pt idx="4757">
                  <c:v>0.66212567505382547</c:v>
                </c:pt>
                <c:pt idx="4758">
                  <c:v>0.62117728407406536</c:v>
                </c:pt>
                <c:pt idx="4759">
                  <c:v>0.65565973524589538</c:v>
                </c:pt>
                <c:pt idx="4760">
                  <c:v>0.70091851993363552</c:v>
                </c:pt>
                <c:pt idx="4761">
                  <c:v>0.67290131007778531</c:v>
                </c:pt>
                <c:pt idx="4762">
                  <c:v>0.65997012895387541</c:v>
                </c:pt>
                <c:pt idx="4763">
                  <c:v>0.69660812622566548</c:v>
                </c:pt>
                <c:pt idx="4764">
                  <c:v>0.66428052266184545</c:v>
                </c:pt>
                <c:pt idx="4765">
                  <c:v>0.63626331280599546</c:v>
                </c:pt>
                <c:pt idx="4766">
                  <c:v>0.64272925261391534</c:v>
                </c:pt>
                <c:pt idx="4767">
                  <c:v>0.62117728407406536</c:v>
                </c:pt>
                <c:pt idx="4768">
                  <c:v>0.61040164905009553</c:v>
                </c:pt>
                <c:pt idx="4769">
                  <c:v>0.62117728407406536</c:v>
                </c:pt>
                <c:pt idx="4770">
                  <c:v>0.58453928680227552</c:v>
                </c:pt>
                <c:pt idx="4771">
                  <c:v>0.57591849938632544</c:v>
                </c:pt>
                <c:pt idx="4772">
                  <c:v>0.56514286436236538</c:v>
                </c:pt>
                <c:pt idx="4773">
                  <c:v>0.54574644192246546</c:v>
                </c:pt>
                <c:pt idx="4774">
                  <c:v>0.53497010840656534</c:v>
                </c:pt>
                <c:pt idx="4775">
                  <c:v>0.5780740454862755</c:v>
                </c:pt>
                <c:pt idx="4776">
                  <c:v>0.56298731826241533</c:v>
                </c:pt>
                <c:pt idx="4777">
                  <c:v>0.53497010840656534</c:v>
                </c:pt>
                <c:pt idx="4778">
                  <c:v>0.54143604821448543</c:v>
                </c:pt>
                <c:pt idx="4779">
                  <c:v>0.54143604821448543</c:v>
                </c:pt>
                <c:pt idx="4780">
                  <c:v>0.53066041319052537</c:v>
                </c:pt>
                <c:pt idx="4781">
                  <c:v>0.53066041319052537</c:v>
                </c:pt>
                <c:pt idx="4782">
                  <c:v>0.55221168323845549</c:v>
                </c:pt>
                <c:pt idx="4783">
                  <c:v>0.55867762304637536</c:v>
                </c:pt>
                <c:pt idx="4784">
                  <c:v>0.5500568356304355</c:v>
                </c:pt>
                <c:pt idx="4785">
                  <c:v>0.53928050211453538</c:v>
                </c:pt>
                <c:pt idx="4786">
                  <c:v>0.53281526079854535</c:v>
                </c:pt>
                <c:pt idx="4787">
                  <c:v>0.53066041319052537</c:v>
                </c:pt>
                <c:pt idx="4788">
                  <c:v>0.50695289855071535</c:v>
                </c:pt>
                <c:pt idx="4789">
                  <c:v>0.50479805094269536</c:v>
                </c:pt>
                <c:pt idx="4790">
                  <c:v>0.50479805094269536</c:v>
                </c:pt>
                <c:pt idx="4791">
                  <c:v>0.51126329225869538</c:v>
                </c:pt>
                <c:pt idx="4792">
                  <c:v>0.50695289855071535</c:v>
                </c:pt>
                <c:pt idx="4793">
                  <c:v>0.52203962577458551</c:v>
                </c:pt>
                <c:pt idx="4794">
                  <c:v>0.51772923206661547</c:v>
                </c:pt>
                <c:pt idx="4795">
                  <c:v>0.52203962577458551</c:v>
                </c:pt>
                <c:pt idx="4796">
                  <c:v>0.48109123479482541</c:v>
                </c:pt>
                <c:pt idx="4797">
                  <c:v>0.47893568869487535</c:v>
                </c:pt>
                <c:pt idx="4798">
                  <c:v>0.46384965996293548</c:v>
                </c:pt>
                <c:pt idx="4799">
                  <c:v>0.41643602766718535</c:v>
                </c:pt>
                <c:pt idx="4800">
                  <c:v>0.38410842410336532</c:v>
                </c:pt>
                <c:pt idx="4801">
                  <c:v>0.41212563395921531</c:v>
                </c:pt>
                <c:pt idx="4802">
                  <c:v>0.38410842410336532</c:v>
                </c:pt>
                <c:pt idx="4803">
                  <c:v>0.3539356681475655</c:v>
                </c:pt>
                <c:pt idx="4804">
                  <c:v>0.33453924570766536</c:v>
                </c:pt>
                <c:pt idx="4805">
                  <c:v>0.34747042683157547</c:v>
                </c:pt>
                <c:pt idx="4806">
                  <c:v>0.33453924570766536</c:v>
                </c:pt>
                <c:pt idx="4807">
                  <c:v>0.30221164214384144</c:v>
                </c:pt>
                <c:pt idx="4808">
                  <c:v>0.32807400439166845</c:v>
                </c:pt>
                <c:pt idx="4809">
                  <c:v>0.37333278907940548</c:v>
                </c:pt>
                <c:pt idx="4810">
                  <c:v>0.37764248429544545</c:v>
                </c:pt>
                <c:pt idx="4811">
                  <c:v>0.3927292115193054</c:v>
                </c:pt>
                <c:pt idx="4812">
                  <c:v>0.39919445283529542</c:v>
                </c:pt>
                <c:pt idx="4813">
                  <c:v>0.38410842410336532</c:v>
                </c:pt>
                <c:pt idx="4814">
                  <c:v>0.35609121424751533</c:v>
                </c:pt>
                <c:pt idx="4815">
                  <c:v>0.30436718824379239</c:v>
                </c:pt>
                <c:pt idx="4816">
                  <c:v>0.31945321697572637</c:v>
                </c:pt>
                <c:pt idx="4817">
                  <c:v>0.3797980303953955</c:v>
                </c:pt>
                <c:pt idx="4818">
                  <c:v>0.39703960522727544</c:v>
                </c:pt>
                <c:pt idx="4819">
                  <c:v>0.40350484654327545</c:v>
                </c:pt>
                <c:pt idx="4820">
                  <c:v>0.44445323752303534</c:v>
                </c:pt>
                <c:pt idx="4821">
                  <c:v>0.42290126898317537</c:v>
                </c:pt>
                <c:pt idx="4822">
                  <c:v>0.40781524025124549</c:v>
                </c:pt>
                <c:pt idx="4823">
                  <c:v>0.39703960522727544</c:v>
                </c:pt>
                <c:pt idx="4824">
                  <c:v>0.38841881781133536</c:v>
                </c:pt>
                <c:pt idx="4825">
                  <c:v>0.36902239537143544</c:v>
                </c:pt>
                <c:pt idx="4826">
                  <c:v>0.35824606185553531</c:v>
                </c:pt>
                <c:pt idx="4827">
                  <c:v>0.33669479180761541</c:v>
                </c:pt>
                <c:pt idx="4828">
                  <c:v>0.33669479180761541</c:v>
                </c:pt>
                <c:pt idx="4829">
                  <c:v>0.34747042683157547</c:v>
                </c:pt>
                <c:pt idx="4830">
                  <c:v>0.36040160795548537</c:v>
                </c:pt>
                <c:pt idx="4831">
                  <c:v>0.36686684927148538</c:v>
                </c:pt>
                <c:pt idx="4832">
                  <c:v>0.38841881781133536</c:v>
                </c:pt>
                <c:pt idx="4833">
                  <c:v>0.36902239537143544</c:v>
                </c:pt>
                <c:pt idx="4834">
                  <c:v>0.37764248429544545</c:v>
                </c:pt>
                <c:pt idx="4835">
                  <c:v>0.37764248429544545</c:v>
                </c:pt>
                <c:pt idx="4836">
                  <c:v>0.36686684927148538</c:v>
                </c:pt>
                <c:pt idx="4837">
                  <c:v>0.36040160795548537</c:v>
                </c:pt>
                <c:pt idx="4838">
                  <c:v>0.32807400439166845</c:v>
                </c:pt>
                <c:pt idx="4839">
                  <c:v>0.32160806458374647</c:v>
                </c:pt>
                <c:pt idx="4840">
                  <c:v>0.3539356681475655</c:v>
                </c:pt>
                <c:pt idx="4841">
                  <c:v>0.35609121424751533</c:v>
                </c:pt>
                <c:pt idx="4842">
                  <c:v>0.36686684927148538</c:v>
                </c:pt>
                <c:pt idx="4843">
                  <c:v>0.40781524025124549</c:v>
                </c:pt>
                <c:pt idx="4844">
                  <c:v>0.40134999893525547</c:v>
                </c:pt>
                <c:pt idx="4845">
                  <c:v>0.38841881781133536</c:v>
                </c:pt>
                <c:pt idx="4846">
                  <c:v>0.41212563395921531</c:v>
                </c:pt>
                <c:pt idx="4847">
                  <c:v>0.39919445283529542</c:v>
                </c:pt>
                <c:pt idx="4848">
                  <c:v>0.39488405912732538</c:v>
                </c:pt>
                <c:pt idx="4849">
                  <c:v>0.39919445283529542</c:v>
                </c:pt>
                <c:pt idx="4850">
                  <c:v>0.36902239537143544</c:v>
                </c:pt>
                <c:pt idx="4851">
                  <c:v>0.33238439809964537</c:v>
                </c:pt>
                <c:pt idx="4852">
                  <c:v>0.35609121424751533</c:v>
                </c:pt>
                <c:pt idx="4853">
                  <c:v>0.37117724297945542</c:v>
                </c:pt>
                <c:pt idx="4854">
                  <c:v>0.40350484654327545</c:v>
                </c:pt>
                <c:pt idx="4855">
                  <c:v>0.43367760249906551</c:v>
                </c:pt>
                <c:pt idx="4856">
                  <c:v>0.43798799620704532</c:v>
                </c:pt>
                <c:pt idx="4857">
                  <c:v>0.41643602766718535</c:v>
                </c:pt>
                <c:pt idx="4858">
                  <c:v>0.42074642137515539</c:v>
                </c:pt>
                <c:pt idx="4859">
                  <c:v>0.40350484654327545</c:v>
                </c:pt>
                <c:pt idx="4860">
                  <c:v>0.41859087527520533</c:v>
                </c:pt>
                <c:pt idx="4861">
                  <c:v>0.41859087527520533</c:v>
                </c:pt>
                <c:pt idx="4862">
                  <c:v>0.44660808513105532</c:v>
                </c:pt>
                <c:pt idx="4863">
                  <c:v>0.42505681508312543</c:v>
                </c:pt>
                <c:pt idx="4864">
                  <c:v>0.42721166269114541</c:v>
                </c:pt>
                <c:pt idx="4865">
                  <c:v>0.42505681508312543</c:v>
                </c:pt>
                <c:pt idx="4866">
                  <c:v>0.45738441864694546</c:v>
                </c:pt>
                <c:pt idx="4867">
                  <c:v>0.45307402493897542</c:v>
                </c:pt>
                <c:pt idx="4868">
                  <c:v>0.48109123479482541</c:v>
                </c:pt>
                <c:pt idx="4869">
                  <c:v>0.48971202221076549</c:v>
                </c:pt>
                <c:pt idx="4870">
                  <c:v>0.50048765723472532</c:v>
                </c:pt>
                <c:pt idx="4871">
                  <c:v>0.49402241591873552</c:v>
                </c:pt>
                <c:pt idx="4872">
                  <c:v>0.48109123479482541</c:v>
                </c:pt>
                <c:pt idx="4873">
                  <c:v>0.47247044737887534</c:v>
                </c:pt>
                <c:pt idx="4874">
                  <c:v>0.47247044737887534</c:v>
                </c:pt>
                <c:pt idx="4875">
                  <c:v>0.45953926625496544</c:v>
                </c:pt>
                <c:pt idx="4876">
                  <c:v>0.46600520606288531</c:v>
                </c:pt>
                <c:pt idx="4877">
                  <c:v>0.48324608240284539</c:v>
                </c:pt>
                <c:pt idx="4878">
                  <c:v>0.45953926625496544</c:v>
                </c:pt>
                <c:pt idx="4879">
                  <c:v>0.4422976914230855</c:v>
                </c:pt>
                <c:pt idx="4880">
                  <c:v>0.45738441864694546</c:v>
                </c:pt>
                <c:pt idx="4881">
                  <c:v>0.4616948123549155</c:v>
                </c:pt>
                <c:pt idx="4882">
                  <c:v>0.47247044737887534</c:v>
                </c:pt>
                <c:pt idx="4883">
                  <c:v>0.52203962577458551</c:v>
                </c:pt>
                <c:pt idx="4884">
                  <c:v>0.53712565450651539</c:v>
                </c:pt>
                <c:pt idx="4885">
                  <c:v>0.51126329225869538</c:v>
                </c:pt>
                <c:pt idx="4886">
                  <c:v>0.50695289855071535</c:v>
                </c:pt>
                <c:pt idx="4887">
                  <c:v>0.50048765723472532</c:v>
                </c:pt>
                <c:pt idx="4888">
                  <c:v>0.50048765723472532</c:v>
                </c:pt>
                <c:pt idx="4889">
                  <c:v>0.50695289855071535</c:v>
                </c:pt>
                <c:pt idx="4890">
                  <c:v>0.51988407967463546</c:v>
                </c:pt>
                <c:pt idx="4891">
                  <c:v>0.53281526079854535</c:v>
                </c:pt>
                <c:pt idx="4892">
                  <c:v>0.51772923206661547</c:v>
                </c:pt>
                <c:pt idx="4893">
                  <c:v>0.49617726352675551</c:v>
                </c:pt>
                <c:pt idx="4894">
                  <c:v>0.47678084108685537</c:v>
                </c:pt>
                <c:pt idx="4895">
                  <c:v>0.48324608240284539</c:v>
                </c:pt>
                <c:pt idx="4896">
                  <c:v>0.4703149012789255</c:v>
                </c:pt>
                <c:pt idx="4897">
                  <c:v>0.49833280962670534</c:v>
                </c:pt>
                <c:pt idx="4898">
                  <c:v>0.51772923206661547</c:v>
                </c:pt>
                <c:pt idx="4899">
                  <c:v>0.51341883835864544</c:v>
                </c:pt>
                <c:pt idx="4900">
                  <c:v>0.50479805094269536</c:v>
                </c:pt>
                <c:pt idx="4901">
                  <c:v>0.53066041319052537</c:v>
                </c:pt>
                <c:pt idx="4902">
                  <c:v>0.5091084446506654</c:v>
                </c:pt>
                <c:pt idx="4903">
                  <c:v>0.49833280962670534</c:v>
                </c:pt>
                <c:pt idx="4904">
                  <c:v>0.50048765723472532</c:v>
                </c:pt>
                <c:pt idx="4905">
                  <c:v>0.5091084446506654</c:v>
                </c:pt>
                <c:pt idx="4906">
                  <c:v>0.49617726352675551</c:v>
                </c:pt>
                <c:pt idx="4907">
                  <c:v>0.49617726352675551</c:v>
                </c:pt>
                <c:pt idx="4908">
                  <c:v>0.48971202221076549</c:v>
                </c:pt>
                <c:pt idx="4909">
                  <c:v>0.49833280962670534</c:v>
                </c:pt>
                <c:pt idx="4910">
                  <c:v>0.47893568869487535</c:v>
                </c:pt>
                <c:pt idx="4911">
                  <c:v>0.4616948123549155</c:v>
                </c:pt>
                <c:pt idx="4912">
                  <c:v>0.45953926625496544</c:v>
                </c:pt>
                <c:pt idx="4913">
                  <c:v>0.45091847883902536</c:v>
                </c:pt>
                <c:pt idx="4914">
                  <c:v>0.44014284381506552</c:v>
                </c:pt>
                <c:pt idx="4915">
                  <c:v>0.44014284381506552</c:v>
                </c:pt>
                <c:pt idx="4916">
                  <c:v>0.43583245010708549</c:v>
                </c:pt>
                <c:pt idx="4917">
                  <c:v>0.42721166269114541</c:v>
                </c:pt>
                <c:pt idx="4918">
                  <c:v>0.42074642137515539</c:v>
                </c:pt>
                <c:pt idx="4919">
                  <c:v>0.43798799620704532</c:v>
                </c:pt>
                <c:pt idx="4920">
                  <c:v>0.43152205639911545</c:v>
                </c:pt>
                <c:pt idx="4921">
                  <c:v>0.4422976914230855</c:v>
                </c:pt>
                <c:pt idx="4922">
                  <c:v>0.44014284381506552</c:v>
                </c:pt>
                <c:pt idx="4923">
                  <c:v>0.47247044737887534</c:v>
                </c:pt>
                <c:pt idx="4924">
                  <c:v>0.46600520606288531</c:v>
                </c:pt>
                <c:pt idx="4925">
                  <c:v>0.4552288725469954</c:v>
                </c:pt>
                <c:pt idx="4926">
                  <c:v>0.4616948123549155</c:v>
                </c:pt>
                <c:pt idx="4927">
                  <c:v>0.47247044737887534</c:v>
                </c:pt>
                <c:pt idx="4928">
                  <c:v>0.45091847883902536</c:v>
                </c:pt>
                <c:pt idx="4929">
                  <c:v>0.45738441864694546</c:v>
                </c:pt>
                <c:pt idx="4930">
                  <c:v>0.47462529498689532</c:v>
                </c:pt>
                <c:pt idx="4931">
                  <c:v>0.47247044737887534</c:v>
                </c:pt>
                <c:pt idx="4932">
                  <c:v>0.44445323752303534</c:v>
                </c:pt>
                <c:pt idx="4933">
                  <c:v>0.43367760249906551</c:v>
                </c:pt>
                <c:pt idx="4934">
                  <c:v>0.38841881781133536</c:v>
                </c:pt>
                <c:pt idx="4935">
                  <c:v>0.38195287800341549</c:v>
                </c:pt>
                <c:pt idx="4936">
                  <c:v>0.36902239537143544</c:v>
                </c:pt>
                <c:pt idx="4937">
                  <c:v>0.3927292115193054</c:v>
                </c:pt>
                <c:pt idx="4938">
                  <c:v>0.39919445283529542</c:v>
                </c:pt>
                <c:pt idx="4939">
                  <c:v>0.43583245010708549</c:v>
                </c:pt>
                <c:pt idx="4940">
                  <c:v>0.42290126898317537</c:v>
                </c:pt>
                <c:pt idx="4941">
                  <c:v>0.43367760249906551</c:v>
                </c:pt>
                <c:pt idx="4942">
                  <c:v>0.41212563395921531</c:v>
                </c:pt>
                <c:pt idx="4943">
                  <c:v>0.40350484654327545</c:v>
                </c:pt>
                <c:pt idx="4944">
                  <c:v>0.37548763668742546</c:v>
                </c:pt>
                <c:pt idx="4945">
                  <c:v>0.34531557922355549</c:v>
                </c:pt>
                <c:pt idx="4946">
                  <c:v>0.32591845829171739</c:v>
                </c:pt>
                <c:pt idx="4947">
                  <c:v>0.31514282326775545</c:v>
                </c:pt>
                <c:pt idx="4948">
                  <c:v>0.31945321697572637</c:v>
                </c:pt>
                <c:pt idx="4949">
                  <c:v>0.31729767087577543</c:v>
                </c:pt>
                <c:pt idx="4950">
                  <c:v>0.3388496394156354</c:v>
                </c:pt>
                <c:pt idx="4951">
                  <c:v>0.33669479180761541</c:v>
                </c:pt>
                <c:pt idx="4952">
                  <c:v>0.3388496394156354</c:v>
                </c:pt>
                <c:pt idx="4953">
                  <c:v>0.34531557922355549</c:v>
                </c:pt>
                <c:pt idx="4954">
                  <c:v>0.34316003312360543</c:v>
                </c:pt>
                <c:pt idx="4955">
                  <c:v>0.32807400439166845</c:v>
                </c:pt>
                <c:pt idx="4956">
                  <c:v>0.31729767087577543</c:v>
                </c:pt>
                <c:pt idx="4957">
                  <c:v>0.30867758195176342</c:v>
                </c:pt>
                <c:pt idx="4958">
                  <c:v>0.27634997838794439</c:v>
                </c:pt>
                <c:pt idx="4959">
                  <c:v>0.27850482599596438</c:v>
                </c:pt>
                <c:pt idx="4960">
                  <c:v>0.28928046101992744</c:v>
                </c:pt>
                <c:pt idx="4961">
                  <c:v>0.27850482599596438</c:v>
                </c:pt>
                <c:pt idx="4962">
                  <c:v>0.27634997838794439</c:v>
                </c:pt>
                <c:pt idx="4963">
                  <c:v>0.27634997838794439</c:v>
                </c:pt>
                <c:pt idx="4964">
                  <c:v>0.25910840355605946</c:v>
                </c:pt>
                <c:pt idx="4965">
                  <c:v>0.2354015874081834</c:v>
                </c:pt>
                <c:pt idx="4966">
                  <c:v>0.25048761614011739</c:v>
                </c:pt>
                <c:pt idx="4967">
                  <c:v>0.23971198111615444</c:v>
                </c:pt>
                <c:pt idx="4968">
                  <c:v>0.2224704062842694</c:v>
                </c:pt>
                <c:pt idx="4969">
                  <c:v>0.2224704062842694</c:v>
                </c:pt>
                <c:pt idx="4970">
                  <c:v>0.22893564760026142</c:v>
                </c:pt>
                <c:pt idx="4971">
                  <c:v>0.2354015874081834</c:v>
                </c:pt>
                <c:pt idx="4972">
                  <c:v>0.2354015874081834</c:v>
                </c:pt>
                <c:pt idx="4973">
                  <c:v>0.25264316224006844</c:v>
                </c:pt>
                <c:pt idx="4974">
                  <c:v>0.24186682872417442</c:v>
                </c:pt>
                <c:pt idx="4975">
                  <c:v>0.2354015874081834</c:v>
                </c:pt>
                <c:pt idx="4976">
                  <c:v>0.22031555867624941</c:v>
                </c:pt>
                <c:pt idx="4977">
                  <c:v>0.23324604130823245</c:v>
                </c:pt>
                <c:pt idx="4978">
                  <c:v>0.23755643501620338</c:v>
                </c:pt>
                <c:pt idx="4979">
                  <c:v>0.25479800984808842</c:v>
                </c:pt>
                <c:pt idx="4980">
                  <c:v>0.25910840355605946</c:v>
                </c:pt>
                <c:pt idx="4981">
                  <c:v>0.26988403858002241</c:v>
                </c:pt>
                <c:pt idx="4982">
                  <c:v>0.2483327685320974</c:v>
                </c:pt>
                <c:pt idx="4983">
                  <c:v>0.24617722243214646</c:v>
                </c:pt>
                <c:pt idx="4984">
                  <c:v>0.25048761614011739</c:v>
                </c:pt>
                <c:pt idx="4985">
                  <c:v>0.24186682872417442</c:v>
                </c:pt>
                <c:pt idx="4986">
                  <c:v>0.23324604130823245</c:v>
                </c:pt>
                <c:pt idx="4987">
                  <c:v>0.24186682872417442</c:v>
                </c:pt>
                <c:pt idx="4988">
                  <c:v>0.23109119370021247</c:v>
                </c:pt>
                <c:pt idx="4989">
                  <c:v>0.19229834882040242</c:v>
                </c:pt>
                <c:pt idx="4990">
                  <c:v>0.20307398384436437</c:v>
                </c:pt>
                <c:pt idx="4991">
                  <c:v>0.17505677398851738</c:v>
                </c:pt>
                <c:pt idx="4992">
                  <c:v>0.16643598657257441</c:v>
                </c:pt>
                <c:pt idx="4993">
                  <c:v>0.16212559286460337</c:v>
                </c:pt>
                <c:pt idx="4994">
                  <c:v>0.17936716769648842</c:v>
                </c:pt>
                <c:pt idx="4995">
                  <c:v>0.17074638028054545</c:v>
                </c:pt>
                <c:pt idx="4996">
                  <c:v>0.18367756140445946</c:v>
                </c:pt>
                <c:pt idx="4997">
                  <c:v>0.18583240901247944</c:v>
                </c:pt>
                <c:pt idx="4998">
                  <c:v>0.20738437755233641</c:v>
                </c:pt>
                <c:pt idx="4999">
                  <c:v>0.1944531964284224</c:v>
                </c:pt>
                <c:pt idx="5000">
                  <c:v>0.20091843774441343</c:v>
                </c:pt>
                <c:pt idx="5001">
                  <c:v>0.19660804403644239</c:v>
                </c:pt>
                <c:pt idx="5002">
                  <c:v>0.21816001257629847</c:v>
                </c:pt>
                <c:pt idx="5003">
                  <c:v>0.21816001257629847</c:v>
                </c:pt>
                <c:pt idx="5004">
                  <c:v>0.23755643501620338</c:v>
                </c:pt>
                <c:pt idx="5005">
                  <c:v>0.24617722243214646</c:v>
                </c:pt>
                <c:pt idx="5006">
                  <c:v>0.25264316224006844</c:v>
                </c:pt>
                <c:pt idx="5007">
                  <c:v>0.24186682872417442</c:v>
                </c:pt>
                <c:pt idx="5008">
                  <c:v>0.2224704062842694</c:v>
                </c:pt>
                <c:pt idx="5009">
                  <c:v>0.2354015874081834</c:v>
                </c:pt>
                <c:pt idx="5010">
                  <c:v>0.2354015874081834</c:v>
                </c:pt>
                <c:pt idx="5011">
                  <c:v>0.21600516496827837</c:v>
                </c:pt>
                <c:pt idx="5012">
                  <c:v>0.21600516496827837</c:v>
                </c:pt>
                <c:pt idx="5013">
                  <c:v>0.19660804403644239</c:v>
                </c:pt>
                <c:pt idx="5014">
                  <c:v>0.19229834882040242</c:v>
                </c:pt>
                <c:pt idx="5015">
                  <c:v>0.19014280272045037</c:v>
                </c:pt>
                <c:pt idx="5016">
                  <c:v>0.22031555867624941</c:v>
                </c:pt>
                <c:pt idx="5017">
                  <c:v>0.21816001257629847</c:v>
                </c:pt>
                <c:pt idx="5018">
                  <c:v>0.27419443228799345</c:v>
                </c:pt>
                <c:pt idx="5019">
                  <c:v>0.27203958467997347</c:v>
                </c:pt>
                <c:pt idx="5020">
                  <c:v>0.2849700673119564</c:v>
                </c:pt>
                <c:pt idx="5021">
                  <c:v>0.28928046101992744</c:v>
                </c:pt>
                <c:pt idx="5022">
                  <c:v>0.28928046101992744</c:v>
                </c:pt>
                <c:pt idx="5023">
                  <c:v>0.27419443228799345</c:v>
                </c:pt>
                <c:pt idx="5024">
                  <c:v>0.27850482599596438</c:v>
                </c:pt>
                <c:pt idx="5025">
                  <c:v>0.28281521970393642</c:v>
                </c:pt>
                <c:pt idx="5026">
                  <c:v>0.26772919097200243</c:v>
                </c:pt>
                <c:pt idx="5027">
                  <c:v>0.28066037209591643</c:v>
                </c:pt>
                <c:pt idx="5028">
                  <c:v>0.28281521970393642</c:v>
                </c:pt>
                <c:pt idx="5029">
                  <c:v>0.29359085472789836</c:v>
                </c:pt>
                <c:pt idx="5030">
                  <c:v>0.28712561341190745</c:v>
                </c:pt>
                <c:pt idx="5031">
                  <c:v>0.28928046101992744</c:v>
                </c:pt>
                <c:pt idx="5032">
                  <c:v>0.29359085472789836</c:v>
                </c:pt>
                <c:pt idx="5033">
                  <c:v>0.29359085472789836</c:v>
                </c:pt>
                <c:pt idx="5034">
                  <c:v>0.29574640082785042</c:v>
                </c:pt>
                <c:pt idx="5035">
                  <c:v>0.29143600711987838</c:v>
                </c:pt>
                <c:pt idx="5036">
                  <c:v>0.28928046101992744</c:v>
                </c:pt>
                <c:pt idx="5037">
                  <c:v>0.26557364487205137</c:v>
                </c:pt>
                <c:pt idx="5038">
                  <c:v>0.26126325116407945</c:v>
                </c:pt>
                <c:pt idx="5039">
                  <c:v>0.25264316224006844</c:v>
                </c:pt>
                <c:pt idx="5040">
                  <c:v>0.24402237482412636</c:v>
                </c:pt>
                <c:pt idx="5041">
                  <c:v>0.24186682872417442</c:v>
                </c:pt>
                <c:pt idx="5042">
                  <c:v>0.26988403858002241</c:v>
                </c:pt>
                <c:pt idx="5043">
                  <c:v>0.27419443228799345</c:v>
                </c:pt>
                <c:pt idx="5044">
                  <c:v>0.28281521970393642</c:v>
                </c:pt>
                <c:pt idx="5045">
                  <c:v>0.29359085472789836</c:v>
                </c:pt>
                <c:pt idx="5046">
                  <c:v>0.31945321697572637</c:v>
                </c:pt>
                <c:pt idx="5047">
                  <c:v>0.32376361068369741</c:v>
                </c:pt>
                <c:pt idx="5048">
                  <c:v>0.31514282326775545</c:v>
                </c:pt>
                <c:pt idx="5049">
                  <c:v>0.29574640082785042</c:v>
                </c:pt>
                <c:pt idx="5050">
                  <c:v>0.29359085472789836</c:v>
                </c:pt>
                <c:pt idx="5051">
                  <c:v>0.27203958467997347</c:v>
                </c:pt>
                <c:pt idx="5052">
                  <c:v>0.28281521970393642</c:v>
                </c:pt>
                <c:pt idx="5053">
                  <c:v>0.27634997838794439</c:v>
                </c:pt>
                <c:pt idx="5054">
                  <c:v>0.27203958467997347</c:v>
                </c:pt>
                <c:pt idx="5055">
                  <c:v>0.28281521970393642</c:v>
                </c:pt>
                <c:pt idx="5056">
                  <c:v>0.28712561341190745</c:v>
                </c:pt>
                <c:pt idx="5057">
                  <c:v>0.27850482599596438</c:v>
                </c:pt>
                <c:pt idx="5058">
                  <c:v>0.27634997838794439</c:v>
                </c:pt>
                <c:pt idx="5059">
                  <c:v>0.29574640082785042</c:v>
                </c:pt>
                <c:pt idx="5060">
                  <c:v>0.2849700673119564</c:v>
                </c:pt>
                <c:pt idx="5061">
                  <c:v>0.26772919097200243</c:v>
                </c:pt>
                <c:pt idx="5062">
                  <c:v>0.2354015874081834</c:v>
                </c:pt>
                <c:pt idx="5063">
                  <c:v>0.23755643501620338</c:v>
                </c:pt>
                <c:pt idx="5064">
                  <c:v>0.23755643501620338</c:v>
                </c:pt>
                <c:pt idx="5065">
                  <c:v>0.2483327685320974</c:v>
                </c:pt>
                <c:pt idx="5066">
                  <c:v>0.25264316224006844</c:v>
                </c:pt>
                <c:pt idx="5067">
                  <c:v>0.26772919097200243</c:v>
                </c:pt>
                <c:pt idx="5068">
                  <c:v>0.26988403858002241</c:v>
                </c:pt>
                <c:pt idx="5069">
                  <c:v>0.27203958467997347</c:v>
                </c:pt>
                <c:pt idx="5070">
                  <c:v>0.25695285745610841</c:v>
                </c:pt>
                <c:pt idx="5071">
                  <c:v>0.26341879726403139</c:v>
                </c:pt>
                <c:pt idx="5072">
                  <c:v>0.27419443228799345</c:v>
                </c:pt>
                <c:pt idx="5073">
                  <c:v>0.28066037209591643</c:v>
                </c:pt>
                <c:pt idx="5074">
                  <c:v>0.22462525389228938</c:v>
                </c:pt>
                <c:pt idx="5075">
                  <c:v>0.2224704062842694</c:v>
                </c:pt>
                <c:pt idx="5076">
                  <c:v>0.22462525389228938</c:v>
                </c:pt>
                <c:pt idx="5077">
                  <c:v>0.21384961886832743</c:v>
                </c:pt>
                <c:pt idx="5078">
                  <c:v>0.18367756140445946</c:v>
                </c:pt>
                <c:pt idx="5079">
                  <c:v>0.23971198111615444</c:v>
                </c:pt>
                <c:pt idx="5080">
                  <c:v>0.2354015874081834</c:v>
                </c:pt>
                <c:pt idx="5081">
                  <c:v>0.23109119370021247</c:v>
                </c:pt>
                <c:pt idx="5082">
                  <c:v>0.23109119370021247</c:v>
                </c:pt>
                <c:pt idx="5083">
                  <c:v>0.25048761614011739</c:v>
                </c:pt>
                <c:pt idx="5084">
                  <c:v>0.22893564760026142</c:v>
                </c:pt>
                <c:pt idx="5085">
                  <c:v>0.23971198111615444</c:v>
                </c:pt>
                <c:pt idx="5086">
                  <c:v>0.2483327685320974</c:v>
                </c:pt>
                <c:pt idx="5087">
                  <c:v>0.26126325116407945</c:v>
                </c:pt>
                <c:pt idx="5088">
                  <c:v>0.25264316224006844</c:v>
                </c:pt>
                <c:pt idx="5089">
                  <c:v>0.25479800984808842</c:v>
                </c:pt>
                <c:pt idx="5090">
                  <c:v>0.2354015874081834</c:v>
                </c:pt>
                <c:pt idx="5091">
                  <c:v>0.20953922516035539</c:v>
                </c:pt>
                <c:pt idx="5092">
                  <c:v>0.16428044047262347</c:v>
                </c:pt>
                <c:pt idx="5093">
                  <c:v>0.1815220153045084</c:v>
                </c:pt>
                <c:pt idx="5094">
                  <c:v>0.1815220153045084</c:v>
                </c:pt>
                <c:pt idx="5095">
                  <c:v>0.18583240901247944</c:v>
                </c:pt>
                <c:pt idx="5096">
                  <c:v>0.19876359013639344</c:v>
                </c:pt>
                <c:pt idx="5097">
                  <c:v>0.22893564760026142</c:v>
                </c:pt>
                <c:pt idx="5098">
                  <c:v>0.18798795511243038</c:v>
                </c:pt>
                <c:pt idx="5099">
                  <c:v>0.20522883145238446</c:v>
                </c:pt>
                <c:pt idx="5100">
                  <c:v>0.20522883145238446</c:v>
                </c:pt>
                <c:pt idx="5101">
                  <c:v>0.19660804403644239</c:v>
                </c:pt>
                <c:pt idx="5102">
                  <c:v>0.19229834882040242</c:v>
                </c:pt>
                <c:pt idx="5103">
                  <c:v>0.20953922516035539</c:v>
                </c:pt>
                <c:pt idx="5104">
                  <c:v>0.1944531964284224</c:v>
                </c:pt>
                <c:pt idx="5105">
                  <c:v>0.17290122788856543</c:v>
                </c:pt>
                <c:pt idx="5106">
                  <c:v>0.17721162159653747</c:v>
                </c:pt>
                <c:pt idx="5107">
                  <c:v>0.17505677398851738</c:v>
                </c:pt>
                <c:pt idx="5108">
                  <c:v>0.19229834882040242</c:v>
                </c:pt>
                <c:pt idx="5109">
                  <c:v>0.15997074525658339</c:v>
                </c:pt>
                <c:pt idx="5110">
                  <c:v>0.17936716769648842</c:v>
                </c:pt>
                <c:pt idx="5111">
                  <c:v>0.18367756140445946</c:v>
                </c:pt>
                <c:pt idx="5112">
                  <c:v>0.19660804403644239</c:v>
                </c:pt>
                <c:pt idx="5113">
                  <c:v>0.17505677398851738</c:v>
                </c:pt>
                <c:pt idx="5114">
                  <c:v>0.19229834882040242</c:v>
                </c:pt>
                <c:pt idx="5115">
                  <c:v>0.1815220153045084</c:v>
                </c:pt>
                <c:pt idx="5116">
                  <c:v>0.15350480544866041</c:v>
                </c:pt>
                <c:pt idx="5117">
                  <c:v>0.13195283690880444</c:v>
                </c:pt>
                <c:pt idx="5118">
                  <c:v>0.13626323061677537</c:v>
                </c:pt>
                <c:pt idx="5119">
                  <c:v>0.14488401803271844</c:v>
                </c:pt>
                <c:pt idx="5120">
                  <c:v>0.14272917042469846</c:v>
                </c:pt>
                <c:pt idx="5121">
                  <c:v>0.13410838300875538</c:v>
                </c:pt>
                <c:pt idx="5122">
                  <c:v>0.11040156686087943</c:v>
                </c:pt>
                <c:pt idx="5123">
                  <c:v>9.5315538128945443E-2</c:v>
                </c:pt>
                <c:pt idx="5124">
                  <c:v>8.2384357005031439E-2</c:v>
                </c:pt>
                <c:pt idx="5125">
                  <c:v>9.1005144420974404E-2</c:v>
                </c:pt>
                <c:pt idx="5126">
                  <c:v>0.10824602076092738</c:v>
                </c:pt>
                <c:pt idx="5127">
                  <c:v>0.12764314169276447</c:v>
                </c:pt>
                <c:pt idx="5128">
                  <c:v>0.1405736243247464</c:v>
                </c:pt>
                <c:pt idx="5129">
                  <c:v>0.12764314169276447</c:v>
                </c:pt>
                <c:pt idx="5130">
                  <c:v>0.11686680817687045</c:v>
                </c:pt>
                <c:pt idx="5131">
                  <c:v>0.12764314169276447</c:v>
                </c:pt>
                <c:pt idx="5132">
                  <c:v>0.13626323061677537</c:v>
                </c:pt>
                <c:pt idx="5133">
                  <c:v>0.13841877671672642</c:v>
                </c:pt>
                <c:pt idx="5134">
                  <c:v>0.15134995784064043</c:v>
                </c:pt>
                <c:pt idx="5135">
                  <c:v>0.15566035154861146</c:v>
                </c:pt>
                <c:pt idx="5136">
                  <c:v>0.13410838300875538</c:v>
                </c:pt>
                <c:pt idx="5137">
                  <c:v>0.12548759559281342</c:v>
                </c:pt>
                <c:pt idx="5138">
                  <c:v>9.962593183691637E-2</c:v>
                </c:pt>
                <c:pt idx="5139">
                  <c:v>0.1190223542768214</c:v>
                </c:pt>
                <c:pt idx="5140">
                  <c:v>0.12764314169276447</c:v>
                </c:pt>
                <c:pt idx="5141">
                  <c:v>0.13195283690880444</c:v>
                </c:pt>
                <c:pt idx="5142">
                  <c:v>0.12548759559281342</c:v>
                </c:pt>
                <c:pt idx="5143">
                  <c:v>0.1405736243247464</c:v>
                </c:pt>
                <c:pt idx="5144">
                  <c:v>0.11040156686087943</c:v>
                </c:pt>
                <c:pt idx="5145">
                  <c:v>9.1005144420974404E-2</c:v>
                </c:pt>
                <c:pt idx="5146">
                  <c:v>9.962593183691637E-2</c:v>
                </c:pt>
                <c:pt idx="5147">
                  <c:v>0.12764314169276447</c:v>
                </c:pt>
                <c:pt idx="5148">
                  <c:v>0.14272917042469846</c:v>
                </c:pt>
                <c:pt idx="5149">
                  <c:v>0.14272917042469846</c:v>
                </c:pt>
                <c:pt idx="5150">
                  <c:v>0.13195283690880444</c:v>
                </c:pt>
                <c:pt idx="5151">
                  <c:v>0.14488401803271844</c:v>
                </c:pt>
                <c:pt idx="5152">
                  <c:v>0.12117720188484138</c:v>
                </c:pt>
                <c:pt idx="5153">
                  <c:v>8.6694750713002366E-2</c:v>
                </c:pt>
                <c:pt idx="5154">
                  <c:v>9.1005144420974404E-2</c:v>
                </c:pt>
                <c:pt idx="5155">
                  <c:v>0.11471196056885047</c:v>
                </c:pt>
                <c:pt idx="5156">
                  <c:v>9.3159992028994387E-2</c:v>
                </c:pt>
                <c:pt idx="5157">
                  <c:v>9.5315538128945443E-2</c:v>
                </c:pt>
                <c:pt idx="5158">
                  <c:v>0.13195283690880444</c:v>
                </c:pt>
                <c:pt idx="5159">
                  <c:v>0.15781519915663145</c:v>
                </c:pt>
                <c:pt idx="5160">
                  <c:v>0.1405736243247464</c:v>
                </c:pt>
                <c:pt idx="5161">
                  <c:v>0.14703956413266939</c:v>
                </c:pt>
                <c:pt idx="5162">
                  <c:v>0.13410838300875538</c:v>
                </c:pt>
                <c:pt idx="5163">
                  <c:v>0.10824602076092738</c:v>
                </c:pt>
                <c:pt idx="5164">
                  <c:v>0.10178077944493646</c:v>
                </c:pt>
                <c:pt idx="5165">
                  <c:v>0.11686680817687045</c:v>
                </c:pt>
                <c:pt idx="5166">
                  <c:v>0.11471196056885047</c:v>
                </c:pt>
                <c:pt idx="5167">
                  <c:v>0.12333274798479343</c:v>
                </c:pt>
                <c:pt idx="5168">
                  <c:v>0.13410838300875538</c:v>
                </c:pt>
                <c:pt idx="5169">
                  <c:v>0.12764314169276447</c:v>
                </c:pt>
                <c:pt idx="5170">
                  <c:v>9.962593183691637E-2</c:v>
                </c:pt>
                <c:pt idx="5171">
                  <c:v>0.10393562705295645</c:v>
                </c:pt>
                <c:pt idx="5172">
                  <c:v>0.10824602076092738</c:v>
                </c:pt>
                <c:pt idx="5173">
                  <c:v>0.10824602076092738</c:v>
                </c:pt>
                <c:pt idx="5174">
                  <c:v>9.7470385736965426E-2</c:v>
                </c:pt>
                <c:pt idx="5175">
                  <c:v>0.12548759559281342</c:v>
                </c:pt>
                <c:pt idx="5176">
                  <c:v>0.11471196056885047</c:v>
                </c:pt>
                <c:pt idx="5177">
                  <c:v>0.10824602076092738</c:v>
                </c:pt>
                <c:pt idx="5178">
                  <c:v>0.12333274798479343</c:v>
                </c:pt>
                <c:pt idx="5179">
                  <c:v>0.13626323061677537</c:v>
                </c:pt>
                <c:pt idx="5180">
                  <c:v>0.12764314169276447</c:v>
                </c:pt>
                <c:pt idx="5181">
                  <c:v>0.13410838300875538</c:v>
                </c:pt>
                <c:pt idx="5182">
                  <c:v>0.13626323061677537</c:v>
                </c:pt>
                <c:pt idx="5183">
                  <c:v>0.12764314169276447</c:v>
                </c:pt>
                <c:pt idx="5184">
                  <c:v>0.11040156686087943</c:v>
                </c:pt>
                <c:pt idx="5185">
                  <c:v>7.5918417197109456E-2</c:v>
                </c:pt>
                <c:pt idx="5186">
                  <c:v>8.4539204613051422E-2</c:v>
                </c:pt>
                <c:pt idx="5187">
                  <c:v>0.10393562705295645</c:v>
                </c:pt>
                <c:pt idx="5188">
                  <c:v>9.3159992028994387E-2</c:v>
                </c:pt>
                <c:pt idx="5189">
                  <c:v>9.1005144420974404E-2</c:v>
                </c:pt>
                <c:pt idx="5190">
                  <c:v>0.1190223542768214</c:v>
                </c:pt>
                <c:pt idx="5191">
                  <c:v>9.1005144420974404E-2</c:v>
                </c:pt>
                <c:pt idx="5192">
                  <c:v>8.884959832102246E-2</c:v>
                </c:pt>
                <c:pt idx="5193">
                  <c:v>0.10178077944493646</c:v>
                </c:pt>
                <c:pt idx="5194">
                  <c:v>0.12764314169276447</c:v>
                </c:pt>
                <c:pt idx="5195">
                  <c:v>0.12979798930078446</c:v>
                </c:pt>
                <c:pt idx="5196">
                  <c:v>0.1405736243247464</c:v>
                </c:pt>
                <c:pt idx="5197">
                  <c:v>0.1405736243247464</c:v>
                </c:pt>
                <c:pt idx="5198">
                  <c:v>0.11471196056885047</c:v>
                </c:pt>
                <c:pt idx="5199">
                  <c:v>0.12117720188484138</c:v>
                </c:pt>
                <c:pt idx="5200">
                  <c:v>0.12979798930078446</c:v>
                </c:pt>
                <c:pt idx="5201">
                  <c:v>0.1405736243247464</c:v>
                </c:pt>
                <c:pt idx="5202">
                  <c:v>0.10824602076092738</c:v>
                </c:pt>
                <c:pt idx="5203">
                  <c:v>0.1405736243247464</c:v>
                </c:pt>
                <c:pt idx="5204">
                  <c:v>0.14272917042469846</c:v>
                </c:pt>
                <c:pt idx="5205">
                  <c:v>0.14488401803271844</c:v>
                </c:pt>
                <c:pt idx="5206">
                  <c:v>0.13841877671672642</c:v>
                </c:pt>
                <c:pt idx="5207">
                  <c:v>0.15997074525658339</c:v>
                </c:pt>
                <c:pt idx="5208">
                  <c:v>0.15134995784064043</c:v>
                </c:pt>
                <c:pt idx="5209">
                  <c:v>0.12979798930078446</c:v>
                </c:pt>
                <c:pt idx="5210">
                  <c:v>0.13841877671672642</c:v>
                </c:pt>
                <c:pt idx="5211">
                  <c:v>0.13410838300875538</c:v>
                </c:pt>
                <c:pt idx="5212">
                  <c:v>0.11471196056885047</c:v>
                </c:pt>
                <c:pt idx="5213">
                  <c:v>0.11471196056885047</c:v>
                </c:pt>
                <c:pt idx="5214">
                  <c:v>0.13841877671672642</c:v>
                </c:pt>
                <c:pt idx="5215">
                  <c:v>0.1405736243247464</c:v>
                </c:pt>
                <c:pt idx="5216">
                  <c:v>0.14272917042469846</c:v>
                </c:pt>
                <c:pt idx="5217">
                  <c:v>0.13410838300875538</c:v>
                </c:pt>
                <c:pt idx="5218">
                  <c:v>0.14919441174068937</c:v>
                </c:pt>
                <c:pt idx="5219">
                  <c:v>0.10393562705295645</c:v>
                </c:pt>
                <c:pt idx="5220">
                  <c:v>0.11255641446889941</c:v>
                </c:pt>
                <c:pt idx="5221">
                  <c:v>0.12979798930078446</c:v>
                </c:pt>
                <c:pt idx="5222">
                  <c:v>0.13410838300875538</c:v>
                </c:pt>
                <c:pt idx="5223">
                  <c:v>0.12764314169276447</c:v>
                </c:pt>
                <c:pt idx="5224">
                  <c:v>0.15350480544866041</c:v>
                </c:pt>
                <c:pt idx="5225">
                  <c:v>0.11471196056885047</c:v>
                </c:pt>
                <c:pt idx="5226">
                  <c:v>7.3763569589089473E-2</c:v>
                </c:pt>
                <c:pt idx="5227">
                  <c:v>6.9453175881117435E-2</c:v>
                </c:pt>
                <c:pt idx="5228">
                  <c:v>6.5142782173146396E-2</c:v>
                </c:pt>
                <c:pt idx="5229">
                  <c:v>6.9453175881117435E-2</c:v>
                </c:pt>
                <c:pt idx="5230">
                  <c:v>0.11040156686087943</c:v>
                </c:pt>
                <c:pt idx="5231">
                  <c:v>0.13195283690880444</c:v>
                </c:pt>
                <c:pt idx="5232">
                  <c:v>0.14703956413266939</c:v>
                </c:pt>
                <c:pt idx="5233">
                  <c:v>0.1405736243247464</c:v>
                </c:pt>
                <c:pt idx="5234">
                  <c:v>0.12548759559281342</c:v>
                </c:pt>
                <c:pt idx="5235">
                  <c:v>8.6694750713002366E-2</c:v>
                </c:pt>
                <c:pt idx="5236">
                  <c:v>8.6694750713002366E-2</c:v>
                </c:pt>
                <c:pt idx="5237">
                  <c:v>8.6694750713002366E-2</c:v>
                </c:pt>
                <c:pt idx="5238">
                  <c:v>7.80739632970604E-2</c:v>
                </c:pt>
                <c:pt idx="5239">
                  <c:v>9.7470385736965426E-2</c:v>
                </c:pt>
                <c:pt idx="5240">
                  <c:v>0.12979798930078446</c:v>
                </c:pt>
                <c:pt idx="5241">
                  <c:v>0.13841877671672642</c:v>
                </c:pt>
                <c:pt idx="5242">
                  <c:v>0.15134995784064043</c:v>
                </c:pt>
                <c:pt idx="5243">
                  <c:v>0.12764314169276447</c:v>
                </c:pt>
                <c:pt idx="5244">
                  <c:v>0.12117720188484138</c:v>
                </c:pt>
                <c:pt idx="5245">
                  <c:v>0.10393562705295645</c:v>
                </c:pt>
                <c:pt idx="5246">
                  <c:v>0.10609117315290739</c:v>
                </c:pt>
                <c:pt idx="5247">
                  <c:v>9.7470385736965426E-2</c:v>
                </c:pt>
                <c:pt idx="5248">
                  <c:v>8.4539204613051422E-2</c:v>
                </c:pt>
                <c:pt idx="5249">
                  <c:v>6.9453175881117435E-2</c:v>
                </c:pt>
                <c:pt idx="5250">
                  <c:v>6.2987934565126413E-2</c:v>
                </c:pt>
                <c:pt idx="5251">
                  <c:v>1.3418756169422452E-2</c:v>
                </c:pt>
                <c:pt idx="5252">
                  <c:v>-1.2443606078405556E-2</c:v>
                </c:pt>
                <c:pt idx="5253">
                  <c:v>2.2039543585365418E-2</c:v>
                </c:pt>
                <c:pt idx="5254">
                  <c:v>2.4194391193385401E-2</c:v>
                </c:pt>
                <c:pt idx="5255">
                  <c:v>4.3590813633290426E-2</c:v>
                </c:pt>
                <c:pt idx="5256">
                  <c:v>7.3763569589089473E-2</c:v>
                </c:pt>
                <c:pt idx="5257">
                  <c:v>0.10393562705295645</c:v>
                </c:pt>
                <c:pt idx="5258">
                  <c:v>0.11255641446889941</c:v>
                </c:pt>
                <c:pt idx="5259">
                  <c:v>9.7470385736965426E-2</c:v>
                </c:pt>
                <c:pt idx="5260">
                  <c:v>6.9453175881117435E-2</c:v>
                </c:pt>
                <c:pt idx="5261">
                  <c:v>6.0832388465175469E-2</c:v>
                </c:pt>
                <c:pt idx="5262">
                  <c:v>5.2211601049232392E-2</c:v>
                </c:pt>
                <c:pt idx="5263">
                  <c:v>4.8757504550844821E-4</c:v>
                </c:pt>
                <c:pt idx="5264">
                  <c:v>3.0660331001307384E-2</c:v>
                </c:pt>
                <c:pt idx="5265">
                  <c:v>7.1608023489137418E-2</c:v>
                </c:pt>
                <c:pt idx="5266">
                  <c:v>9.1005144420974404E-2</c:v>
                </c:pt>
                <c:pt idx="5267">
                  <c:v>0.10824602076092738</c:v>
                </c:pt>
                <c:pt idx="5268">
                  <c:v>0.15566035154861146</c:v>
                </c:pt>
                <c:pt idx="5269">
                  <c:v>0.15566035154861146</c:v>
                </c:pt>
                <c:pt idx="5270">
                  <c:v>0.12117720188484138</c:v>
                </c:pt>
                <c:pt idx="5271">
                  <c:v>0.11686680817687045</c:v>
                </c:pt>
                <c:pt idx="5272">
                  <c:v>0.11255641446889941</c:v>
                </c:pt>
                <c:pt idx="5273">
                  <c:v>0.10824602076092738</c:v>
                </c:pt>
                <c:pt idx="5274">
                  <c:v>8.4539204613051422E-2</c:v>
                </c:pt>
                <c:pt idx="5275">
                  <c:v>9.7470385736965426E-2</c:v>
                </c:pt>
                <c:pt idx="5276">
                  <c:v>7.5918417197109456E-2</c:v>
                </c:pt>
                <c:pt idx="5277">
                  <c:v>6.5142782173146396E-2</c:v>
                </c:pt>
                <c:pt idx="5278">
                  <c:v>5.0056753441212409E-2</c:v>
                </c:pt>
                <c:pt idx="5279">
                  <c:v>4.3590813633290426E-2</c:v>
                </c:pt>
                <c:pt idx="5280">
                  <c:v>5.4367147149184447E-2</c:v>
                </c:pt>
                <c:pt idx="5281">
                  <c:v>6.5142782173146396E-2</c:v>
                </c:pt>
                <c:pt idx="5282">
                  <c:v>6.2987934565126413E-2</c:v>
                </c:pt>
                <c:pt idx="5283">
                  <c:v>5.0056753441212409E-2</c:v>
                </c:pt>
                <c:pt idx="5284">
                  <c:v>7.3763569589089473E-2</c:v>
                </c:pt>
                <c:pt idx="5285">
                  <c:v>5.4367147149184447E-2</c:v>
                </c:pt>
                <c:pt idx="5286">
                  <c:v>7.1608023489137418E-2</c:v>
                </c:pt>
                <c:pt idx="5287">
                  <c:v>8.2384357005031439E-2</c:v>
                </c:pt>
                <c:pt idx="5288">
                  <c:v>0.10824602076092738</c:v>
                </c:pt>
                <c:pt idx="5289">
                  <c:v>0.10178077944493646</c:v>
                </c:pt>
                <c:pt idx="5290">
                  <c:v>8.884959832102246E-2</c:v>
                </c:pt>
                <c:pt idx="5291">
                  <c:v>8.0228810905080383E-2</c:v>
                </c:pt>
                <c:pt idx="5292">
                  <c:v>7.5918417197109456E-2</c:v>
                </c:pt>
                <c:pt idx="5293">
                  <c:v>4.7901207341261465E-2</c:v>
                </c:pt>
                <c:pt idx="5294">
                  <c:v>7.3763569589089473E-2</c:v>
                </c:pt>
                <c:pt idx="5295">
                  <c:v>0.10609117315290739</c:v>
                </c:pt>
                <c:pt idx="5296">
                  <c:v>9.962593183691637E-2</c:v>
                </c:pt>
                <c:pt idx="5297">
                  <c:v>9.962593183691637E-2</c:v>
                </c:pt>
                <c:pt idx="5298">
                  <c:v>0.11040156686087943</c:v>
                </c:pt>
                <c:pt idx="5299">
                  <c:v>0.10824602076092738</c:v>
                </c:pt>
                <c:pt idx="5300">
                  <c:v>0.10824602076092738</c:v>
                </c:pt>
                <c:pt idx="5301">
                  <c:v>0.15134995784064043</c:v>
                </c:pt>
                <c:pt idx="5302">
                  <c:v>0.15134995784064043</c:v>
                </c:pt>
                <c:pt idx="5303">
                  <c:v>0.17505677398851738</c:v>
                </c:pt>
                <c:pt idx="5304">
                  <c:v>0.13195283690880444</c:v>
                </c:pt>
                <c:pt idx="5305">
                  <c:v>0.10393562705295645</c:v>
                </c:pt>
                <c:pt idx="5306">
                  <c:v>6.9453175881117435E-2</c:v>
                </c:pt>
                <c:pt idx="5307">
                  <c:v>6.9453175881117435E-2</c:v>
                </c:pt>
                <c:pt idx="5308">
                  <c:v>3.2815178609327367E-2</c:v>
                </c:pt>
                <c:pt idx="5309">
                  <c:v>7.1608023489137418E-2</c:v>
                </c:pt>
                <c:pt idx="5310">
                  <c:v>9.5315538128945443E-2</c:v>
                </c:pt>
                <c:pt idx="5311">
                  <c:v>0.11471196056885047</c:v>
                </c:pt>
                <c:pt idx="5312">
                  <c:v>9.1005144420974404E-2</c:v>
                </c:pt>
                <c:pt idx="5313">
                  <c:v>9.1005144420974404E-2</c:v>
                </c:pt>
                <c:pt idx="5314">
                  <c:v>8.0228810905080383E-2</c:v>
                </c:pt>
                <c:pt idx="5315">
                  <c:v>4.7901207341261465E-2</c:v>
                </c:pt>
                <c:pt idx="5316">
                  <c:v>2.2039543585365418E-2</c:v>
                </c:pt>
                <c:pt idx="5317">
                  <c:v>3.9280419925318388E-2</c:v>
                </c:pt>
                <c:pt idx="5318">
                  <c:v>4.5746359733241371E-2</c:v>
                </c:pt>
                <c:pt idx="5319">
                  <c:v>4.7901207341261465E-2</c:v>
                </c:pt>
                <c:pt idx="5320">
                  <c:v>4.7901207341261465E-2</c:v>
                </c:pt>
                <c:pt idx="5321">
                  <c:v>5.652199475720443E-2</c:v>
                </c:pt>
                <c:pt idx="5322">
                  <c:v>7.3763569589089473E-2</c:v>
                </c:pt>
                <c:pt idx="5323">
                  <c:v>7.3763569589089473E-2</c:v>
                </c:pt>
                <c:pt idx="5324">
                  <c:v>6.9453175881117435E-2</c:v>
                </c:pt>
                <c:pt idx="5325">
                  <c:v>8.884959832102246E-2</c:v>
                </c:pt>
                <c:pt idx="5326">
                  <c:v>0.10178077944493646</c:v>
                </c:pt>
                <c:pt idx="5327">
                  <c:v>9.3159992028994387E-2</c:v>
                </c:pt>
                <c:pt idx="5328">
                  <c:v>9.962593183691637E-2</c:v>
                </c:pt>
                <c:pt idx="5329">
                  <c:v>9.962593183691637E-2</c:v>
                </c:pt>
                <c:pt idx="5330">
                  <c:v>8.6694750713002366E-2</c:v>
                </c:pt>
                <c:pt idx="5331">
                  <c:v>6.5142782173146396E-2</c:v>
                </c:pt>
                <c:pt idx="5332">
                  <c:v>6.0832388465175469E-2</c:v>
                </c:pt>
                <c:pt idx="5333">
                  <c:v>6.9453175881117435E-2</c:v>
                </c:pt>
                <c:pt idx="5334">
                  <c:v>8.884959832102246E-2</c:v>
                </c:pt>
                <c:pt idx="5335">
                  <c:v>8.884959832102246E-2</c:v>
                </c:pt>
                <c:pt idx="5336">
                  <c:v>8.884959832102246E-2</c:v>
                </c:pt>
                <c:pt idx="5337">
                  <c:v>8.2384357005031439E-2</c:v>
                </c:pt>
                <c:pt idx="5338">
                  <c:v>7.1608023489137418E-2</c:v>
                </c:pt>
                <c:pt idx="5339">
                  <c:v>6.9453175881117435E-2</c:v>
                </c:pt>
                <c:pt idx="5340">
                  <c:v>8.4539204613051422E-2</c:v>
                </c:pt>
                <c:pt idx="5341">
                  <c:v>9.1005144420974404E-2</c:v>
                </c:pt>
                <c:pt idx="5342">
                  <c:v>9.3159992028994387E-2</c:v>
                </c:pt>
                <c:pt idx="5343">
                  <c:v>8.6694750713002366E-2</c:v>
                </c:pt>
                <c:pt idx="5344">
                  <c:v>7.3763569589089473E-2</c:v>
                </c:pt>
                <c:pt idx="5345">
                  <c:v>4.1435966025270443E-2</c:v>
                </c:pt>
                <c:pt idx="5346">
                  <c:v>1.5573603777442435E-2</c:v>
                </c:pt>
                <c:pt idx="5347">
                  <c:v>2.2039543585365418E-2</c:v>
                </c:pt>
                <c:pt idx="5348">
                  <c:v>1.9883997485413474E-2</c:v>
                </c:pt>
                <c:pt idx="5349">
                  <c:v>2.8504784901356439E-2</c:v>
                </c:pt>
                <c:pt idx="5350">
                  <c:v>5.2211601049232392E-2</c:v>
                </c:pt>
                <c:pt idx="5351">
                  <c:v>6.2987934565126413E-2</c:v>
                </c:pt>
                <c:pt idx="5352">
                  <c:v>6.7298328273097452E-2</c:v>
                </c:pt>
                <c:pt idx="5353">
                  <c:v>8.6694750713002366E-2</c:v>
                </c:pt>
                <c:pt idx="5354">
                  <c:v>6.5142782173146396E-2</c:v>
                </c:pt>
                <c:pt idx="5355">
                  <c:v>6.7298328273097452E-2</c:v>
                </c:pt>
                <c:pt idx="5356">
                  <c:v>8.884959832102246E-2</c:v>
                </c:pt>
                <c:pt idx="5357">
                  <c:v>6.9453175881117435E-2</c:v>
                </c:pt>
                <c:pt idx="5358">
                  <c:v>5.4367147149184447E-2</c:v>
                </c:pt>
                <c:pt idx="5359">
                  <c:v>6.2987934565126413E-2</c:v>
                </c:pt>
                <c:pt idx="5360">
                  <c:v>7.1608023489137418E-2</c:v>
                </c:pt>
                <c:pt idx="5361">
                  <c:v>6.5142782173146396E-2</c:v>
                </c:pt>
                <c:pt idx="5362">
                  <c:v>8.2384357005031439E-2</c:v>
                </c:pt>
                <c:pt idx="5363">
                  <c:v>9.7470385736965426E-2</c:v>
                </c:pt>
                <c:pt idx="5364">
                  <c:v>8.884959832102246E-2</c:v>
                </c:pt>
                <c:pt idx="5365">
                  <c:v>7.80739632970604E-2</c:v>
                </c:pt>
                <c:pt idx="5366">
                  <c:v>8.2384357005031439E-2</c:v>
                </c:pt>
                <c:pt idx="5367">
                  <c:v>5.652199475720443E-2</c:v>
                </c:pt>
                <c:pt idx="5368">
                  <c:v>3.7125572317298405E-2</c:v>
                </c:pt>
                <c:pt idx="5369">
                  <c:v>4.3590813633290426E-2</c:v>
                </c:pt>
                <c:pt idx="5370">
                  <c:v>4.5746359733241371E-2</c:v>
                </c:pt>
                <c:pt idx="5371">
                  <c:v>4.3590813633290426E-2</c:v>
                </c:pt>
                <c:pt idx="5372">
                  <c:v>5.8677540857155375E-2</c:v>
                </c:pt>
                <c:pt idx="5373">
                  <c:v>6.7298328273097452E-2</c:v>
                </c:pt>
                <c:pt idx="5374">
                  <c:v>5.8677540857155375E-2</c:v>
                </c:pt>
                <c:pt idx="5375">
                  <c:v>5.652199475720443E-2</c:v>
                </c:pt>
                <c:pt idx="5376">
                  <c:v>4.7901207341261465E-2</c:v>
                </c:pt>
                <c:pt idx="5377">
                  <c:v>3.9280419925318388E-2</c:v>
                </c:pt>
                <c:pt idx="5378">
                  <c:v>2.2039543585365418E-2</c:v>
                </c:pt>
                <c:pt idx="5379">
                  <c:v>4.3590813633290426E-2</c:v>
                </c:pt>
                <c:pt idx="5380">
                  <c:v>3.4970724709278422E-2</c:v>
                </c:pt>
                <c:pt idx="5381">
                  <c:v>3.9280419925318388E-2</c:v>
                </c:pt>
                <c:pt idx="5382">
                  <c:v>4.5746359733241371E-2</c:v>
                </c:pt>
                <c:pt idx="5383">
                  <c:v>5.0056753441212409E-2</c:v>
                </c:pt>
                <c:pt idx="5384">
                  <c:v>4.7901207341261465E-2</c:v>
                </c:pt>
                <c:pt idx="5385">
                  <c:v>5.652199475720443E-2</c:v>
                </c:pt>
                <c:pt idx="5386">
                  <c:v>2.8504784901356439E-2</c:v>
                </c:pt>
                <c:pt idx="5387">
                  <c:v>3.2815178609327367E-2</c:v>
                </c:pt>
                <c:pt idx="5388">
                  <c:v>1.9883997485413474E-2</c:v>
                </c:pt>
                <c:pt idx="5389">
                  <c:v>2.8504784901356439E-2</c:v>
                </c:pt>
                <c:pt idx="5390">
                  <c:v>2.6349937293336456E-2</c:v>
                </c:pt>
                <c:pt idx="5391">
                  <c:v>3.7125572317298405E-2</c:v>
                </c:pt>
                <c:pt idx="5392">
                  <c:v>3.2815178609327367E-2</c:v>
                </c:pt>
                <c:pt idx="5393">
                  <c:v>5.8677540857155375E-2</c:v>
                </c:pt>
                <c:pt idx="5394">
                  <c:v>5.652199475720443E-2</c:v>
                </c:pt>
                <c:pt idx="5395">
                  <c:v>6.2987934565126413E-2</c:v>
                </c:pt>
                <c:pt idx="5396">
                  <c:v>8.6694750713002366E-2</c:v>
                </c:pt>
                <c:pt idx="5397">
                  <c:v>9.1005144420974404E-2</c:v>
                </c:pt>
                <c:pt idx="5398">
                  <c:v>6.7298328273097452E-2</c:v>
                </c:pt>
                <c:pt idx="5399">
                  <c:v>6.0832388465175469E-2</c:v>
                </c:pt>
                <c:pt idx="5400">
                  <c:v>6.0832388465175469E-2</c:v>
                </c:pt>
                <c:pt idx="5401">
                  <c:v>3.0660331001307384E-2</c:v>
                </c:pt>
                <c:pt idx="5402">
                  <c:v>6.9535148534314306E-3</c:v>
                </c:pt>
                <c:pt idx="5403">
                  <c:v>4.3590813633290426E-2</c:v>
                </c:pt>
                <c:pt idx="5404">
                  <c:v>4.1435966025270443E-2</c:v>
                </c:pt>
                <c:pt idx="5405">
                  <c:v>3.0660331001307384E-2</c:v>
                </c:pt>
                <c:pt idx="5406">
                  <c:v>4.1435966025270443E-2</c:v>
                </c:pt>
                <c:pt idx="5407">
                  <c:v>5.2211601049232392E-2</c:v>
                </c:pt>
                <c:pt idx="5408">
                  <c:v>2.2039543585365418E-2</c:v>
                </c:pt>
                <c:pt idx="5409">
                  <c:v>2.6349937293336456E-2</c:v>
                </c:pt>
                <c:pt idx="5410">
                  <c:v>4.1435966025270443E-2</c:v>
                </c:pt>
                <c:pt idx="5411">
                  <c:v>3.7125572317298405E-2</c:v>
                </c:pt>
                <c:pt idx="5412">
                  <c:v>5.0056753441212409E-2</c:v>
                </c:pt>
                <c:pt idx="5413">
                  <c:v>6.0832388465175469E-2</c:v>
                </c:pt>
                <c:pt idx="5414">
                  <c:v>5.652199475720443E-2</c:v>
                </c:pt>
                <c:pt idx="5415">
                  <c:v>5.2211601049232392E-2</c:v>
                </c:pt>
                <c:pt idx="5416">
                  <c:v>6.7298328273097452E-2</c:v>
                </c:pt>
                <c:pt idx="5417">
                  <c:v>4.1435966025270443E-2</c:v>
                </c:pt>
                <c:pt idx="5418">
                  <c:v>5.4367147149184447E-2</c:v>
                </c:pt>
                <c:pt idx="5419">
                  <c:v>5.0056753441212409E-2</c:v>
                </c:pt>
                <c:pt idx="5420">
                  <c:v>5.4367147149184447E-2</c:v>
                </c:pt>
                <c:pt idx="5421">
                  <c:v>4.1435966025270443E-2</c:v>
                </c:pt>
                <c:pt idx="5422">
                  <c:v>6.0832388465175469E-2</c:v>
                </c:pt>
                <c:pt idx="5423">
                  <c:v>3.0660331001307384E-2</c:v>
                </c:pt>
                <c:pt idx="5424">
                  <c:v>1.772914987739338E-2</c:v>
                </c:pt>
                <c:pt idx="5425">
                  <c:v>-1.2443606078405556E-2</c:v>
                </c:pt>
                <c:pt idx="5426">
                  <c:v>-3.8228186624625904E-3</c:v>
                </c:pt>
                <c:pt idx="5427">
                  <c:v>-3.8228186624625904E-3</c:v>
                </c:pt>
                <c:pt idx="5428">
                  <c:v>2.4194391193385401E-2</c:v>
                </c:pt>
                <c:pt idx="5429">
                  <c:v>2.2039543585365418E-2</c:v>
                </c:pt>
                <c:pt idx="5430">
                  <c:v>1.1263210069471397E-2</c:v>
                </c:pt>
                <c:pt idx="5431">
                  <c:v>4.5746359733241371E-2</c:v>
                </c:pt>
                <c:pt idx="5432">
                  <c:v>7.5918417197109456E-2</c:v>
                </c:pt>
                <c:pt idx="5433">
                  <c:v>7.80739632970604E-2</c:v>
                </c:pt>
                <c:pt idx="5434">
                  <c:v>8.6694750713002366E-2</c:v>
                </c:pt>
                <c:pt idx="5435">
                  <c:v>9.7470385736965426E-2</c:v>
                </c:pt>
                <c:pt idx="5436">
                  <c:v>5.4367147149184447E-2</c:v>
                </c:pt>
                <c:pt idx="5437">
                  <c:v>2.6349937293336456E-2</c:v>
                </c:pt>
                <c:pt idx="5438">
                  <c:v>4.8757504550844821E-4</c:v>
                </c:pt>
                <c:pt idx="5439">
                  <c:v>2.4194391193385401E-2</c:v>
                </c:pt>
                <c:pt idx="5440">
                  <c:v>3.4970724709278422E-2</c:v>
                </c:pt>
                <c:pt idx="5441">
                  <c:v>1.9883997485413474E-2</c:v>
                </c:pt>
                <c:pt idx="5442">
                  <c:v>3.4970724709278422E-2</c:v>
                </c:pt>
                <c:pt idx="5443">
                  <c:v>5.2211601049232392E-2</c:v>
                </c:pt>
                <c:pt idx="5444">
                  <c:v>3.7125572317298405E-2</c:v>
                </c:pt>
                <c:pt idx="5445">
                  <c:v>1.772914987739338E-2</c:v>
                </c:pt>
                <c:pt idx="5446">
                  <c:v>6.5142782173146396E-2</c:v>
                </c:pt>
                <c:pt idx="5447">
                  <c:v>6.2987934565126413E-2</c:v>
                </c:pt>
                <c:pt idx="5448">
                  <c:v>5.4367147149184447E-2</c:v>
                </c:pt>
                <c:pt idx="5449">
                  <c:v>6.9453175881117435E-2</c:v>
                </c:pt>
                <c:pt idx="5450">
                  <c:v>8.0228810905080383E-2</c:v>
                </c:pt>
                <c:pt idx="5451">
                  <c:v>8.0228810905080383E-2</c:v>
                </c:pt>
                <c:pt idx="5452">
                  <c:v>5.2211601049232392E-2</c:v>
                </c:pt>
                <c:pt idx="5453">
                  <c:v>5.8677540857155375E-2</c:v>
                </c:pt>
                <c:pt idx="5454">
                  <c:v>4.5746359733241371E-2</c:v>
                </c:pt>
                <c:pt idx="5455">
                  <c:v>6.7298328273097452E-2</c:v>
                </c:pt>
                <c:pt idx="5456">
                  <c:v>3.9280419925318388E-2</c:v>
                </c:pt>
                <c:pt idx="5457">
                  <c:v>4.1435966025270443E-2</c:v>
                </c:pt>
                <c:pt idx="5458">
                  <c:v>5.652199475720443E-2</c:v>
                </c:pt>
                <c:pt idx="5459">
                  <c:v>4.3590813633290426E-2</c:v>
                </c:pt>
                <c:pt idx="5460">
                  <c:v>1.9883997485413474E-2</c:v>
                </c:pt>
                <c:pt idx="5461">
                  <c:v>2.6349937293336456E-2</c:v>
                </c:pt>
                <c:pt idx="5462">
                  <c:v>6.9453175881117435E-2</c:v>
                </c:pt>
                <c:pt idx="5463">
                  <c:v>3.9280419925318388E-2</c:v>
                </c:pt>
                <c:pt idx="5464">
                  <c:v>4.1435966025270443E-2</c:v>
                </c:pt>
                <c:pt idx="5465">
                  <c:v>6.7298328273097452E-2</c:v>
                </c:pt>
                <c:pt idx="5466">
                  <c:v>5.8677540857155375E-2</c:v>
                </c:pt>
                <c:pt idx="5467">
                  <c:v>9.1083624614514136E-3</c:v>
                </c:pt>
                <c:pt idx="5468">
                  <c:v>3.7125572317298405E-2</c:v>
                </c:pt>
                <c:pt idx="5469">
                  <c:v>5.0056753441212409E-2</c:v>
                </c:pt>
                <c:pt idx="5470">
                  <c:v>5.0056753441212409E-2</c:v>
                </c:pt>
                <c:pt idx="5471">
                  <c:v>6.7298328273097452E-2</c:v>
                </c:pt>
                <c:pt idx="5472">
                  <c:v>0.10393562705295645</c:v>
                </c:pt>
                <c:pt idx="5473">
                  <c:v>9.7470385736965426E-2</c:v>
                </c:pt>
                <c:pt idx="5474">
                  <c:v>8.4539204613051422E-2</c:v>
                </c:pt>
                <c:pt idx="5475">
                  <c:v>9.7470385736965426E-2</c:v>
                </c:pt>
                <c:pt idx="5476">
                  <c:v>0.10824602076092738</c:v>
                </c:pt>
                <c:pt idx="5477">
                  <c:v>0.11040156686087943</c:v>
                </c:pt>
                <c:pt idx="5478">
                  <c:v>0.10609117315290739</c:v>
                </c:pt>
                <c:pt idx="5479">
                  <c:v>0.1190223542768214</c:v>
                </c:pt>
                <c:pt idx="5480">
                  <c:v>0.10609117315290739</c:v>
                </c:pt>
                <c:pt idx="5481">
                  <c:v>9.7470385736965426E-2</c:v>
                </c:pt>
                <c:pt idx="5482">
                  <c:v>9.5315538128945443E-2</c:v>
                </c:pt>
                <c:pt idx="5483">
                  <c:v>0.11686680817687045</c:v>
                </c:pt>
                <c:pt idx="5484">
                  <c:v>0.1190223542768214</c:v>
                </c:pt>
                <c:pt idx="5485">
                  <c:v>9.5315538128945443E-2</c:v>
                </c:pt>
                <c:pt idx="5486">
                  <c:v>9.962593183691637E-2</c:v>
                </c:pt>
                <c:pt idx="5487">
                  <c:v>0.11040156686087943</c:v>
                </c:pt>
                <c:pt idx="5488">
                  <c:v>7.80739632970604E-2</c:v>
                </c:pt>
                <c:pt idx="5489">
                  <c:v>6.5142782173146396E-2</c:v>
                </c:pt>
                <c:pt idx="5490">
                  <c:v>8.2384357005031439E-2</c:v>
                </c:pt>
                <c:pt idx="5491">
                  <c:v>9.1005144420974404E-2</c:v>
                </c:pt>
                <c:pt idx="5492">
                  <c:v>5.652199475720443E-2</c:v>
                </c:pt>
                <c:pt idx="5493">
                  <c:v>6.2987934565126413E-2</c:v>
                </c:pt>
                <c:pt idx="5494">
                  <c:v>6.2987934565126413E-2</c:v>
                </c:pt>
                <c:pt idx="5495">
                  <c:v>8.0228810905080383E-2</c:v>
                </c:pt>
                <c:pt idx="5496">
                  <c:v>5.4367147149184447E-2</c:v>
                </c:pt>
                <c:pt idx="5497">
                  <c:v>7.3763569589089473E-2</c:v>
                </c:pt>
                <c:pt idx="5498">
                  <c:v>4.3590813633290426E-2</c:v>
                </c:pt>
                <c:pt idx="5499">
                  <c:v>4.7901207341261465E-2</c:v>
                </c:pt>
                <c:pt idx="5500">
                  <c:v>3.4970724709278422E-2</c:v>
                </c:pt>
                <c:pt idx="5501">
                  <c:v>3.4970724709278422E-2</c:v>
                </c:pt>
                <c:pt idx="5502">
                  <c:v>5.0056753441212409E-2</c:v>
                </c:pt>
                <c:pt idx="5503">
                  <c:v>7.3763569589089473E-2</c:v>
                </c:pt>
                <c:pt idx="5504">
                  <c:v>8.6694750713002366E-2</c:v>
                </c:pt>
                <c:pt idx="5505">
                  <c:v>7.80739632970604E-2</c:v>
                </c:pt>
                <c:pt idx="5506">
                  <c:v>7.80739632970604E-2</c:v>
                </c:pt>
                <c:pt idx="5507">
                  <c:v>7.1608023489137418E-2</c:v>
                </c:pt>
                <c:pt idx="5508">
                  <c:v>8.0228810905080383E-2</c:v>
                </c:pt>
                <c:pt idx="5509">
                  <c:v>7.1608023489137418E-2</c:v>
                </c:pt>
                <c:pt idx="5510">
                  <c:v>5.2211601049232392E-2</c:v>
                </c:pt>
                <c:pt idx="5511">
                  <c:v>5.2211601049232392E-2</c:v>
                </c:pt>
                <c:pt idx="5512">
                  <c:v>3.7125572317298405E-2</c:v>
                </c:pt>
                <c:pt idx="5513">
                  <c:v>3.2815178609327367E-2</c:v>
                </c:pt>
                <c:pt idx="5514">
                  <c:v>3.9280419925318388E-2</c:v>
                </c:pt>
                <c:pt idx="5515">
                  <c:v>6.2987934565126413E-2</c:v>
                </c:pt>
                <c:pt idx="5516">
                  <c:v>6.7298328273097452E-2</c:v>
                </c:pt>
                <c:pt idx="5517">
                  <c:v>6.5142782173146396E-2</c:v>
                </c:pt>
                <c:pt idx="5518">
                  <c:v>6.5142782173146396E-2</c:v>
                </c:pt>
                <c:pt idx="5519">
                  <c:v>5.8677540857155375E-2</c:v>
                </c:pt>
                <c:pt idx="5520">
                  <c:v>5.2211601049232392E-2</c:v>
                </c:pt>
                <c:pt idx="5521">
                  <c:v>3.0660331001307384E-2</c:v>
                </c:pt>
                <c:pt idx="5522">
                  <c:v>3.9280419925318388E-2</c:v>
                </c:pt>
                <c:pt idx="5523">
                  <c:v>3.9280419925318388E-2</c:v>
                </c:pt>
                <c:pt idx="5524">
                  <c:v>1.1263210069471397E-2</c:v>
                </c:pt>
                <c:pt idx="5525">
                  <c:v>-1.0288059978453612E-2</c:v>
                </c:pt>
                <c:pt idx="5526">
                  <c:v>2.643121145460392E-3</c:v>
                </c:pt>
                <c:pt idx="5527">
                  <c:v>4.797968753480375E-3</c:v>
                </c:pt>
                <c:pt idx="5528">
                  <c:v>6.9535148534314306E-3</c:v>
                </c:pt>
                <c:pt idx="5529">
                  <c:v>3.2815178609327367E-2</c:v>
                </c:pt>
                <c:pt idx="5530">
                  <c:v>7.3763569589089473E-2</c:v>
                </c:pt>
                <c:pt idx="5531">
                  <c:v>8.0228810905080383E-2</c:v>
                </c:pt>
                <c:pt idx="5532">
                  <c:v>8.0228810905080383E-2</c:v>
                </c:pt>
                <c:pt idx="5533">
                  <c:v>8.2384357005031439E-2</c:v>
                </c:pt>
                <c:pt idx="5534">
                  <c:v>9.5315538128945443E-2</c:v>
                </c:pt>
                <c:pt idx="5535">
                  <c:v>7.80739632970604E-2</c:v>
                </c:pt>
                <c:pt idx="5536">
                  <c:v>9.7470385736965426E-2</c:v>
                </c:pt>
                <c:pt idx="5537">
                  <c:v>7.1608023489137418E-2</c:v>
                </c:pt>
                <c:pt idx="5538">
                  <c:v>6.0832388465175469E-2</c:v>
                </c:pt>
                <c:pt idx="5539">
                  <c:v>3.7125572317298405E-2</c:v>
                </c:pt>
                <c:pt idx="5540">
                  <c:v>2.2039543585365418E-2</c:v>
                </c:pt>
                <c:pt idx="5541">
                  <c:v>1.9883997485413474E-2</c:v>
                </c:pt>
                <c:pt idx="5542">
                  <c:v>4.5746359733241371E-2</c:v>
                </c:pt>
                <c:pt idx="5543">
                  <c:v>4.5746359733241371E-2</c:v>
                </c:pt>
                <c:pt idx="5544">
                  <c:v>6.0832388465175469E-2</c:v>
                </c:pt>
                <c:pt idx="5545">
                  <c:v>8.884959832102246E-2</c:v>
                </c:pt>
                <c:pt idx="5546">
                  <c:v>8.0228810905080383E-2</c:v>
                </c:pt>
                <c:pt idx="5547">
                  <c:v>7.5918417197109456E-2</c:v>
                </c:pt>
                <c:pt idx="5548">
                  <c:v>7.5918417197109456E-2</c:v>
                </c:pt>
                <c:pt idx="5549">
                  <c:v>2.6349937293336456E-2</c:v>
                </c:pt>
                <c:pt idx="5550">
                  <c:v>1.1263210069471397E-2</c:v>
                </c:pt>
                <c:pt idx="5551">
                  <c:v>1.1263210069471397E-2</c:v>
                </c:pt>
                <c:pt idx="5552">
                  <c:v>1.9883997485413474E-2</c:v>
                </c:pt>
                <c:pt idx="5553">
                  <c:v>3.0660331001307384E-2</c:v>
                </c:pt>
                <c:pt idx="5554">
                  <c:v>7.5918417197109456E-2</c:v>
                </c:pt>
                <c:pt idx="5555">
                  <c:v>8.884959832102246E-2</c:v>
                </c:pt>
                <c:pt idx="5556">
                  <c:v>9.1005144420974404E-2</c:v>
                </c:pt>
                <c:pt idx="5557">
                  <c:v>7.80739632970604E-2</c:v>
                </c:pt>
                <c:pt idx="5558">
                  <c:v>6.5142782173146396E-2</c:v>
                </c:pt>
                <c:pt idx="5559">
                  <c:v>5.652199475720443E-2</c:v>
                </c:pt>
                <c:pt idx="5560">
                  <c:v>5.0056753441212409E-2</c:v>
                </c:pt>
                <c:pt idx="5561">
                  <c:v>5.4367147149184447E-2</c:v>
                </c:pt>
                <c:pt idx="5562">
                  <c:v>4.5746359733241371E-2</c:v>
                </c:pt>
                <c:pt idx="5563">
                  <c:v>4.3590813633290426E-2</c:v>
                </c:pt>
                <c:pt idx="5564">
                  <c:v>5.0056753441212409E-2</c:v>
                </c:pt>
                <c:pt idx="5565">
                  <c:v>3.7125572317298405E-2</c:v>
                </c:pt>
                <c:pt idx="5566">
                  <c:v>2.2039543585365418E-2</c:v>
                </c:pt>
                <c:pt idx="5567">
                  <c:v>4.3590813633290426E-2</c:v>
                </c:pt>
                <c:pt idx="5568">
                  <c:v>5.4367147149184447E-2</c:v>
                </c:pt>
                <c:pt idx="5569">
                  <c:v>8.0228810905080383E-2</c:v>
                </c:pt>
                <c:pt idx="5570">
                  <c:v>0.10178077944493646</c:v>
                </c:pt>
                <c:pt idx="5571">
                  <c:v>0.10393562705295645</c:v>
                </c:pt>
                <c:pt idx="5572">
                  <c:v>5.8677540857155375E-2</c:v>
                </c:pt>
                <c:pt idx="5573">
                  <c:v>4.5746359733241371E-2</c:v>
                </c:pt>
                <c:pt idx="5574">
                  <c:v>2.2039543585365418E-2</c:v>
                </c:pt>
                <c:pt idx="5575">
                  <c:v>1.5573603777442435E-2</c:v>
                </c:pt>
                <c:pt idx="5576">
                  <c:v>2.2039543585365418E-2</c:v>
                </c:pt>
                <c:pt idx="5577">
                  <c:v>5.2211601049232392E-2</c:v>
                </c:pt>
                <c:pt idx="5578">
                  <c:v>6.0832388465175469E-2</c:v>
                </c:pt>
                <c:pt idx="5579">
                  <c:v>6.5142782173146396E-2</c:v>
                </c:pt>
                <c:pt idx="5580">
                  <c:v>6.7298328273097452E-2</c:v>
                </c:pt>
                <c:pt idx="5581">
                  <c:v>5.2211601049232392E-2</c:v>
                </c:pt>
                <c:pt idx="5582">
                  <c:v>5.8677540857155375E-2</c:v>
                </c:pt>
                <c:pt idx="5583">
                  <c:v>6.5142782173146396E-2</c:v>
                </c:pt>
                <c:pt idx="5584">
                  <c:v>6.0832388465175469E-2</c:v>
                </c:pt>
                <c:pt idx="5585">
                  <c:v>4.7901207341261465E-2</c:v>
                </c:pt>
                <c:pt idx="5586">
                  <c:v>6.5142782173146396E-2</c:v>
                </c:pt>
                <c:pt idx="5587">
                  <c:v>4.5746359733241371E-2</c:v>
                </c:pt>
                <c:pt idx="5588">
                  <c:v>4.7901207341261465E-2</c:v>
                </c:pt>
                <c:pt idx="5589">
                  <c:v>4.5746359733241371E-2</c:v>
                </c:pt>
                <c:pt idx="5590">
                  <c:v>6.2987934565126413E-2</c:v>
                </c:pt>
                <c:pt idx="5591">
                  <c:v>4.7901207341261465E-2</c:v>
                </c:pt>
                <c:pt idx="5592">
                  <c:v>2.8504784901356439E-2</c:v>
                </c:pt>
                <c:pt idx="5593">
                  <c:v>4.5746359733241371E-2</c:v>
                </c:pt>
                <c:pt idx="5594">
                  <c:v>4.3590813633290426E-2</c:v>
                </c:pt>
                <c:pt idx="5595">
                  <c:v>3.9280419925318388E-2</c:v>
                </c:pt>
                <c:pt idx="5596">
                  <c:v>4.5746359733241371E-2</c:v>
                </c:pt>
                <c:pt idx="5597">
                  <c:v>6.9453175881117435E-2</c:v>
                </c:pt>
                <c:pt idx="5598">
                  <c:v>5.8677540857155375E-2</c:v>
                </c:pt>
                <c:pt idx="5599">
                  <c:v>1.9883997485413474E-2</c:v>
                </c:pt>
                <c:pt idx="5600">
                  <c:v>1.1263210069471397E-2</c:v>
                </c:pt>
                <c:pt idx="5601">
                  <c:v>2.4194391193385401E-2</c:v>
                </c:pt>
                <c:pt idx="5602">
                  <c:v>1.772914987739338E-2</c:v>
                </c:pt>
                <c:pt idx="5603">
                  <c:v>2.643121145460392E-3</c:v>
                </c:pt>
                <c:pt idx="5604">
                  <c:v>4.3590813633290426E-2</c:v>
                </c:pt>
                <c:pt idx="5605">
                  <c:v>3.0660331001307384E-2</c:v>
                </c:pt>
                <c:pt idx="5606">
                  <c:v>3.9280419925318388E-2</c:v>
                </c:pt>
                <c:pt idx="5607">
                  <c:v>4.3590813633290426E-2</c:v>
                </c:pt>
                <c:pt idx="5608">
                  <c:v>5.8677540857155375E-2</c:v>
                </c:pt>
                <c:pt idx="5609">
                  <c:v>6.7298328273097452E-2</c:v>
                </c:pt>
                <c:pt idx="5610">
                  <c:v>4.7901207341261465E-2</c:v>
                </c:pt>
                <c:pt idx="5611">
                  <c:v>3.2815178609327367E-2</c:v>
                </c:pt>
                <c:pt idx="5612">
                  <c:v>4.5746359733241371E-2</c:v>
                </c:pt>
                <c:pt idx="5613">
                  <c:v>5.4367147149184447E-2</c:v>
                </c:pt>
                <c:pt idx="5614">
                  <c:v>5.4367147149184447E-2</c:v>
                </c:pt>
                <c:pt idx="5615">
                  <c:v>7.5918417197109456E-2</c:v>
                </c:pt>
                <c:pt idx="5616">
                  <c:v>7.5918417197109456E-2</c:v>
                </c:pt>
                <c:pt idx="5617">
                  <c:v>6.5142782173146396E-2</c:v>
                </c:pt>
                <c:pt idx="5618">
                  <c:v>5.0056753441212409E-2</c:v>
                </c:pt>
                <c:pt idx="5619">
                  <c:v>2.6349937293336456E-2</c:v>
                </c:pt>
                <c:pt idx="5620">
                  <c:v>5.652199475720443E-2</c:v>
                </c:pt>
                <c:pt idx="5621">
                  <c:v>3.9280419925318388E-2</c:v>
                </c:pt>
                <c:pt idx="5622">
                  <c:v>2.4194391193385401E-2</c:v>
                </c:pt>
                <c:pt idx="5623">
                  <c:v>3.2815178609327367E-2</c:v>
                </c:pt>
                <c:pt idx="5624">
                  <c:v>5.8677540857155375E-2</c:v>
                </c:pt>
                <c:pt idx="5625">
                  <c:v>3.4970724709278422E-2</c:v>
                </c:pt>
                <c:pt idx="5626">
                  <c:v>4.5746359733241371E-2</c:v>
                </c:pt>
                <c:pt idx="5627">
                  <c:v>6.5142782173146396E-2</c:v>
                </c:pt>
                <c:pt idx="5628">
                  <c:v>7.3763569589089473E-2</c:v>
                </c:pt>
                <c:pt idx="5629">
                  <c:v>5.8677540857155375E-2</c:v>
                </c:pt>
                <c:pt idx="5630">
                  <c:v>6.2987934565126413E-2</c:v>
                </c:pt>
                <c:pt idx="5631">
                  <c:v>4.5746359733241371E-2</c:v>
                </c:pt>
                <c:pt idx="5632">
                  <c:v>4.5746359733241371E-2</c:v>
                </c:pt>
                <c:pt idx="5633">
                  <c:v>1.772914987739338E-2</c:v>
                </c:pt>
                <c:pt idx="5634">
                  <c:v>3.0660331001307384E-2</c:v>
                </c:pt>
                <c:pt idx="5635">
                  <c:v>1.772914987739338E-2</c:v>
                </c:pt>
                <c:pt idx="5636">
                  <c:v>4.3590813633290426E-2</c:v>
                </c:pt>
                <c:pt idx="5637">
                  <c:v>5.8677540857155375E-2</c:v>
                </c:pt>
                <c:pt idx="5638">
                  <c:v>7.5918417197109456E-2</c:v>
                </c:pt>
                <c:pt idx="5639">
                  <c:v>8.6694750713002366E-2</c:v>
                </c:pt>
                <c:pt idx="5640">
                  <c:v>9.7470385736965426E-2</c:v>
                </c:pt>
                <c:pt idx="5641">
                  <c:v>8.4539204613051422E-2</c:v>
                </c:pt>
                <c:pt idx="5642">
                  <c:v>6.9453175881117435E-2</c:v>
                </c:pt>
                <c:pt idx="5643">
                  <c:v>4.3590813633290426E-2</c:v>
                </c:pt>
                <c:pt idx="5644">
                  <c:v>-1.6753999786376594E-2</c:v>
                </c:pt>
                <c:pt idx="5645">
                  <c:v>-8.133212370433629E-3</c:v>
                </c:pt>
                <c:pt idx="5646">
                  <c:v>2.6349937293336456E-2</c:v>
                </c:pt>
                <c:pt idx="5647">
                  <c:v>3.4970724709278422E-2</c:v>
                </c:pt>
                <c:pt idx="5648">
                  <c:v>3.7125572317298405E-2</c:v>
                </c:pt>
                <c:pt idx="5649">
                  <c:v>9.1005144420974404E-2</c:v>
                </c:pt>
                <c:pt idx="5650">
                  <c:v>6.0832388465175469E-2</c:v>
                </c:pt>
                <c:pt idx="5651">
                  <c:v>3.2815178609327367E-2</c:v>
                </c:pt>
                <c:pt idx="5652">
                  <c:v>1.1263210069471397E-2</c:v>
                </c:pt>
                <c:pt idx="5653">
                  <c:v>3.0660331001307384E-2</c:v>
                </c:pt>
                <c:pt idx="5654">
                  <c:v>2.6349937293336456E-2</c:v>
                </c:pt>
                <c:pt idx="5655">
                  <c:v>4.7901207341261465E-2</c:v>
                </c:pt>
                <c:pt idx="5656">
                  <c:v>4.1435966025270443E-2</c:v>
                </c:pt>
                <c:pt idx="5657">
                  <c:v>4.7901207341261465E-2</c:v>
                </c:pt>
                <c:pt idx="5658">
                  <c:v>5.2211601049232392E-2</c:v>
                </c:pt>
                <c:pt idx="5659">
                  <c:v>5.2211601049232392E-2</c:v>
                </c:pt>
                <c:pt idx="5660">
                  <c:v>5.2211601049232392E-2</c:v>
                </c:pt>
                <c:pt idx="5661">
                  <c:v>5.8677540857155375E-2</c:v>
                </c:pt>
                <c:pt idx="5662">
                  <c:v>7.5918417197109456E-2</c:v>
                </c:pt>
                <c:pt idx="5663">
                  <c:v>4.3590813633290426E-2</c:v>
                </c:pt>
                <c:pt idx="5664">
                  <c:v>3.2815178609327367E-2</c:v>
                </c:pt>
                <c:pt idx="5665">
                  <c:v>3.7125572317298405E-2</c:v>
                </c:pt>
                <c:pt idx="5666">
                  <c:v>5.4367147149184447E-2</c:v>
                </c:pt>
                <c:pt idx="5667">
                  <c:v>3.4970724709278422E-2</c:v>
                </c:pt>
                <c:pt idx="5668">
                  <c:v>4.3590813633290426E-2</c:v>
                </c:pt>
                <c:pt idx="5669">
                  <c:v>4.7901207341261465E-2</c:v>
                </c:pt>
                <c:pt idx="5670">
                  <c:v>4.1435966025270443E-2</c:v>
                </c:pt>
                <c:pt idx="5671">
                  <c:v>2.8504784901356439E-2</c:v>
                </c:pt>
                <c:pt idx="5672">
                  <c:v>2.4194391193385401E-2</c:v>
                </c:pt>
                <c:pt idx="5673">
                  <c:v>1.5573603777442435E-2</c:v>
                </c:pt>
                <c:pt idx="5674">
                  <c:v>-1.6672725625115348E-3</c:v>
                </c:pt>
                <c:pt idx="5675">
                  <c:v>4.797968753480375E-3</c:v>
                </c:pt>
                <c:pt idx="5676">
                  <c:v>1.772914987739338E-2</c:v>
                </c:pt>
                <c:pt idx="5677">
                  <c:v>3.0660331001307384E-2</c:v>
                </c:pt>
                <c:pt idx="5678">
                  <c:v>6.0832388465175469E-2</c:v>
                </c:pt>
                <c:pt idx="5679">
                  <c:v>8.6694750713002366E-2</c:v>
                </c:pt>
                <c:pt idx="5680">
                  <c:v>6.7298328273097452E-2</c:v>
                </c:pt>
                <c:pt idx="5681">
                  <c:v>2.4194391193385401E-2</c:v>
                </c:pt>
                <c:pt idx="5682">
                  <c:v>1.1263210069471397E-2</c:v>
                </c:pt>
                <c:pt idx="5683">
                  <c:v>1.9883997485413474E-2</c:v>
                </c:pt>
                <c:pt idx="5684">
                  <c:v>1.1263210069471397E-2</c:v>
                </c:pt>
                <c:pt idx="5685">
                  <c:v>1.5573603777442435E-2</c:v>
                </c:pt>
                <c:pt idx="5686">
                  <c:v>4.3590813633290426E-2</c:v>
                </c:pt>
                <c:pt idx="5687">
                  <c:v>2.6349937293336456E-2</c:v>
                </c:pt>
                <c:pt idx="5688">
                  <c:v>2.2039543585365418E-2</c:v>
                </c:pt>
                <c:pt idx="5689">
                  <c:v>2.8504784901356439E-2</c:v>
                </c:pt>
                <c:pt idx="5690">
                  <c:v>5.8677540857155375E-2</c:v>
                </c:pt>
                <c:pt idx="5691">
                  <c:v>7.5918417197109456E-2</c:v>
                </c:pt>
                <c:pt idx="5692">
                  <c:v>9.3159992028994387E-2</c:v>
                </c:pt>
                <c:pt idx="5693">
                  <c:v>8.2384357005031439E-2</c:v>
                </c:pt>
                <c:pt idx="5694">
                  <c:v>9.5315538128945443E-2</c:v>
                </c:pt>
                <c:pt idx="5695">
                  <c:v>5.0056753441212409E-2</c:v>
                </c:pt>
                <c:pt idx="5696">
                  <c:v>5.2211601049232392E-2</c:v>
                </c:pt>
                <c:pt idx="5697">
                  <c:v>6.0832388465175469E-2</c:v>
                </c:pt>
                <c:pt idx="5698">
                  <c:v>5.8677540857155375E-2</c:v>
                </c:pt>
                <c:pt idx="5699">
                  <c:v>6.7298328273097452E-2</c:v>
                </c:pt>
                <c:pt idx="5700">
                  <c:v>9.962593183691637E-2</c:v>
                </c:pt>
                <c:pt idx="5701">
                  <c:v>8.6694750713002366E-2</c:v>
                </c:pt>
                <c:pt idx="5702">
                  <c:v>8.4539204613051422E-2</c:v>
                </c:pt>
                <c:pt idx="5703">
                  <c:v>9.1005144420974404E-2</c:v>
                </c:pt>
                <c:pt idx="5704">
                  <c:v>6.0832388465175469E-2</c:v>
                </c:pt>
                <c:pt idx="5705">
                  <c:v>5.8677540857155375E-2</c:v>
                </c:pt>
                <c:pt idx="5706">
                  <c:v>8.0228810905080383E-2</c:v>
                </c:pt>
                <c:pt idx="5707">
                  <c:v>9.962593183691637E-2</c:v>
                </c:pt>
                <c:pt idx="5708">
                  <c:v>7.80739632970604E-2</c:v>
                </c:pt>
                <c:pt idx="5709">
                  <c:v>7.3763569589089473E-2</c:v>
                </c:pt>
                <c:pt idx="5710">
                  <c:v>8.4539204613051422E-2</c:v>
                </c:pt>
                <c:pt idx="5711">
                  <c:v>6.0832388465175469E-2</c:v>
                </c:pt>
                <c:pt idx="5712">
                  <c:v>1.3418756169422452E-2</c:v>
                </c:pt>
                <c:pt idx="5713">
                  <c:v>2.4194391193385401E-2</c:v>
                </c:pt>
                <c:pt idx="5714">
                  <c:v>3.2815178609327367E-2</c:v>
                </c:pt>
                <c:pt idx="5715">
                  <c:v>6.9535148534314306E-3</c:v>
                </c:pt>
                <c:pt idx="5716">
                  <c:v>2.8504784901356439E-2</c:v>
                </c:pt>
                <c:pt idx="5717">
                  <c:v>5.8677540857155375E-2</c:v>
                </c:pt>
                <c:pt idx="5718">
                  <c:v>5.2211601049232392E-2</c:v>
                </c:pt>
                <c:pt idx="5719">
                  <c:v>5.2211601049232392E-2</c:v>
                </c:pt>
                <c:pt idx="5720">
                  <c:v>5.8677540857155375E-2</c:v>
                </c:pt>
                <c:pt idx="5721">
                  <c:v>2.8504784901356439E-2</c:v>
                </c:pt>
                <c:pt idx="5722">
                  <c:v>3.2815178609327367E-2</c:v>
                </c:pt>
                <c:pt idx="5723">
                  <c:v>4.1435966025270443E-2</c:v>
                </c:pt>
                <c:pt idx="5724">
                  <c:v>4.7901207341261465E-2</c:v>
                </c:pt>
                <c:pt idx="5725">
                  <c:v>4.5746359733241371E-2</c:v>
                </c:pt>
                <c:pt idx="5726">
                  <c:v>8.2384357005031439E-2</c:v>
                </c:pt>
                <c:pt idx="5727">
                  <c:v>8.4539204613051422E-2</c:v>
                </c:pt>
                <c:pt idx="5728">
                  <c:v>9.7470385736965426E-2</c:v>
                </c:pt>
                <c:pt idx="5729">
                  <c:v>6.5142782173146396E-2</c:v>
                </c:pt>
                <c:pt idx="5730">
                  <c:v>4.5746359733241371E-2</c:v>
                </c:pt>
                <c:pt idx="5731">
                  <c:v>3.7125572317298405E-2</c:v>
                </c:pt>
                <c:pt idx="5732">
                  <c:v>2.8504784901356439E-2</c:v>
                </c:pt>
                <c:pt idx="5733">
                  <c:v>2.2039543585365418E-2</c:v>
                </c:pt>
              </c:numCache>
            </c:numRef>
          </c:yVal>
          <c:smooth val="1"/>
        </c:ser>
        <c:ser>
          <c:idx val="1"/>
          <c:order val="2"/>
          <c:tx>
            <c:v>Br2</c:v>
          </c:tx>
          <c:marker>
            <c:symbol val="none"/>
          </c:marker>
          <c:xVal>
            <c:numRef>
              <c:f>'TB2'!$G$2:$G$7031</c:f>
              <c:numCache>
                <c:formatCode>General</c:formatCode>
                <c:ptCount val="7030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</c:numCache>
            </c:numRef>
          </c:xVal>
          <c:yVal>
            <c:numRef>
              <c:f>'TB2'!$J$2:$J$7031</c:f>
              <c:numCache>
                <c:formatCode>General</c:formatCode>
                <c:ptCount val="7030"/>
                <c:pt idx="0">
                  <c:v>9.7289474141686316E-3</c:v>
                </c:pt>
                <c:pt idx="1">
                  <c:v>2.2659430046151674E-2</c:v>
                </c:pt>
                <c:pt idx="2">
                  <c:v>4.4211398586007644E-2</c:v>
                </c:pt>
                <c:pt idx="3">
                  <c:v>5.2832186001950721E-2</c:v>
                </c:pt>
                <c:pt idx="4">
                  <c:v>1.8349036338180635E-2</c:v>
                </c:pt>
                <c:pt idx="5">
                  <c:v>-1.0473861017242792E-3</c:v>
                </c:pt>
                <c:pt idx="6">
                  <c:v>9.7289474141686316E-3</c:v>
                </c:pt>
                <c:pt idx="7">
                  <c:v>-1.1823021125687339E-2</c:v>
                </c:pt>
                <c:pt idx="8">
                  <c:v>-9.6681735176673556E-3</c:v>
                </c:pt>
                <c:pt idx="9">
                  <c:v>9.7289474141686316E-3</c:v>
                </c:pt>
                <c:pt idx="10">
                  <c:v>-9.6681735176673556E-3</c:v>
                </c:pt>
                <c:pt idx="11">
                  <c:v>-1.3978567225638283E-2</c:v>
                </c:pt>
                <c:pt idx="12">
                  <c:v>-5.357779809696317E-3</c:v>
                </c:pt>
                <c:pt idx="13">
                  <c:v>-3.5529837273563292E-2</c:v>
                </c:pt>
                <c:pt idx="14">
                  <c:v>-2.6909049857621326E-2</c:v>
                </c:pt>
                <c:pt idx="15">
                  <c:v>1.1883795022188726E-2</c:v>
                </c:pt>
                <c:pt idx="16">
                  <c:v>7.573401314217687E-3</c:v>
                </c:pt>
                <c:pt idx="17">
                  <c:v>3.2630076062466484E-3</c:v>
                </c:pt>
                <c:pt idx="18">
                  <c:v>1.1081599982266654E-3</c:v>
                </c:pt>
                <c:pt idx="19">
                  <c:v>-1.0473861017242792E-3</c:v>
                </c:pt>
                <c:pt idx="20">
                  <c:v>7.573401314217687E-3</c:v>
                </c:pt>
                <c:pt idx="21">
                  <c:v>1.1883795022188726E-2</c:v>
                </c:pt>
                <c:pt idx="22">
                  <c:v>2.4814976146102619E-2</c:v>
                </c:pt>
                <c:pt idx="23">
                  <c:v>4.20558524860567E-2</c:v>
                </c:pt>
                <c:pt idx="24">
                  <c:v>3.128021746209364E-2</c:v>
                </c:pt>
                <c:pt idx="25">
                  <c:v>1.1883795022188726E-2</c:v>
                </c:pt>
                <c:pt idx="26">
                  <c:v>-1.6133414833658377E-2</c:v>
                </c:pt>
                <c:pt idx="27">
                  <c:v>-2.0443808541629305E-2</c:v>
                </c:pt>
                <c:pt idx="28">
                  <c:v>-5.357779809696317E-3</c:v>
                </c:pt>
                <c:pt idx="29">
                  <c:v>-2.6909049857621326E-2</c:v>
                </c:pt>
                <c:pt idx="30">
                  <c:v>-7.5126274177162999E-3</c:v>
                </c:pt>
                <c:pt idx="31">
                  <c:v>-5.357779809696317E-3</c:v>
                </c:pt>
                <c:pt idx="32">
                  <c:v>1.1081599982266654E-3</c:v>
                </c:pt>
                <c:pt idx="33">
                  <c:v>-3.2022337097443732E-3</c:v>
                </c:pt>
                <c:pt idx="34">
                  <c:v>1.1081599982266654E-3</c:v>
                </c:pt>
                <c:pt idx="35">
                  <c:v>-3.2022337097443732E-3</c:v>
                </c:pt>
                <c:pt idx="36">
                  <c:v>1.1883795022188726E-2</c:v>
                </c:pt>
                <c:pt idx="37">
                  <c:v>-1.0473861017242792E-3</c:v>
                </c:pt>
                <c:pt idx="38">
                  <c:v>-5.357779809696317E-3</c:v>
                </c:pt>
                <c:pt idx="39">
                  <c:v>3.2630076062466484E-3</c:v>
                </c:pt>
                <c:pt idx="40">
                  <c:v>-1.1823021125687339E-2</c:v>
                </c:pt>
                <c:pt idx="41">
                  <c:v>-2.2598656149650287E-2</c:v>
                </c:pt>
                <c:pt idx="42">
                  <c:v>-2.2598656149650287E-2</c:v>
                </c:pt>
                <c:pt idx="43">
                  <c:v>-9.6681735176673556E-3</c:v>
                </c:pt>
                <c:pt idx="44">
                  <c:v>-1.0473861017242792E-3</c:v>
                </c:pt>
                <c:pt idx="45">
                  <c:v>-3.2022337097443732E-3</c:v>
                </c:pt>
                <c:pt idx="46">
                  <c:v>9.7289474141686316E-3</c:v>
                </c:pt>
                <c:pt idx="47">
                  <c:v>-5.357779809696317E-3</c:v>
                </c:pt>
                <c:pt idx="48">
                  <c:v>-2.6909049857621326E-2</c:v>
                </c:pt>
                <c:pt idx="49">
                  <c:v>-1.8288960933609322E-2</c:v>
                </c:pt>
                <c:pt idx="50">
                  <c:v>-7.5126274177162999E-3</c:v>
                </c:pt>
                <c:pt idx="51">
                  <c:v>-1.1823021125687339E-2</c:v>
                </c:pt>
                <c:pt idx="52">
                  <c:v>1.6194188730160652E-2</c:v>
                </c:pt>
                <c:pt idx="53">
                  <c:v>1.4038642630208709E-2</c:v>
                </c:pt>
                <c:pt idx="54">
                  <c:v>5.418553706197704E-3</c:v>
                </c:pt>
                <c:pt idx="55">
                  <c:v>-5.357779809696317E-3</c:v>
                </c:pt>
                <c:pt idx="56">
                  <c:v>5.418553706197704E-3</c:v>
                </c:pt>
                <c:pt idx="57">
                  <c:v>5.418553706197704E-3</c:v>
                </c:pt>
                <c:pt idx="58">
                  <c:v>7.573401314217687E-3</c:v>
                </c:pt>
                <c:pt idx="59">
                  <c:v>2.4814976146102619E-2</c:v>
                </c:pt>
                <c:pt idx="60">
                  <c:v>3.3435763562045695E-2</c:v>
                </c:pt>
                <c:pt idx="61">
                  <c:v>1.6194188730160652E-2</c:v>
                </c:pt>
                <c:pt idx="62">
                  <c:v>9.7289474141686316E-3</c:v>
                </c:pt>
                <c:pt idx="63">
                  <c:v>2.4814976146102619E-2</c:v>
                </c:pt>
                <c:pt idx="64">
                  <c:v>1.1081599982266654E-3</c:v>
                </c:pt>
                <c:pt idx="65">
                  <c:v>3.2630076062466484E-3</c:v>
                </c:pt>
                <c:pt idx="66">
                  <c:v>1.4038642630208709E-2</c:v>
                </c:pt>
                <c:pt idx="67">
                  <c:v>2.0504582438131691E-2</c:v>
                </c:pt>
                <c:pt idx="68">
                  <c:v>1.8349036338180635E-2</c:v>
                </c:pt>
                <c:pt idx="69">
                  <c:v>2.6969823754122713E-2</c:v>
                </c:pt>
                <c:pt idx="70">
                  <c:v>1.1081599982266654E-3</c:v>
                </c:pt>
                <c:pt idx="71">
                  <c:v>-1.1823021125687339E-2</c:v>
                </c:pt>
                <c:pt idx="72">
                  <c:v>-2.4754202249601343E-2</c:v>
                </c:pt>
                <c:pt idx="73">
                  <c:v>-3.3374989665543309E-2</c:v>
                </c:pt>
                <c:pt idx="74">
                  <c:v>-2.9064595957572381E-2</c:v>
                </c:pt>
                <c:pt idx="75">
                  <c:v>-7.5126274177162999E-3</c:v>
                </c:pt>
                <c:pt idx="76">
                  <c:v>-1.1823021125687339E-2</c:v>
                </c:pt>
                <c:pt idx="77">
                  <c:v>-1.1823021125687339E-2</c:v>
                </c:pt>
                <c:pt idx="78">
                  <c:v>-1.1823021125687339E-2</c:v>
                </c:pt>
                <c:pt idx="79">
                  <c:v>-1.8288960933609322E-2</c:v>
                </c:pt>
                <c:pt idx="80">
                  <c:v>-1.8288960933609322E-2</c:v>
                </c:pt>
                <c:pt idx="81">
                  <c:v>-5.357779809696317E-3</c:v>
                </c:pt>
                <c:pt idx="82">
                  <c:v>3.2630076062466484E-3</c:v>
                </c:pt>
                <c:pt idx="83">
                  <c:v>-5.357779809696317E-3</c:v>
                </c:pt>
                <c:pt idx="84">
                  <c:v>-1.0473861017242792E-3</c:v>
                </c:pt>
                <c:pt idx="85">
                  <c:v>-3.2022337097443732E-3</c:v>
                </c:pt>
                <c:pt idx="86">
                  <c:v>3.2630076062466484E-3</c:v>
                </c:pt>
                <c:pt idx="87">
                  <c:v>1.6194188730160652E-2</c:v>
                </c:pt>
                <c:pt idx="88">
                  <c:v>9.7289474141686316E-3</c:v>
                </c:pt>
                <c:pt idx="89">
                  <c:v>3.2630076062466484E-3</c:v>
                </c:pt>
                <c:pt idx="90">
                  <c:v>5.418553706197704E-3</c:v>
                </c:pt>
                <c:pt idx="91">
                  <c:v>-3.2022337097443732E-3</c:v>
                </c:pt>
                <c:pt idx="92">
                  <c:v>-4.1995777081486385E-2</c:v>
                </c:pt>
                <c:pt idx="93">
                  <c:v>-2.6909049857621326E-2</c:v>
                </c:pt>
                <c:pt idx="94">
                  <c:v>-1.3978567225638283E-2</c:v>
                </c:pt>
                <c:pt idx="95">
                  <c:v>-9.6681735176673556E-3</c:v>
                </c:pt>
                <c:pt idx="96">
                  <c:v>-3.2022337097443732E-3</c:v>
                </c:pt>
                <c:pt idx="97">
                  <c:v>-1.0473861017242792E-3</c:v>
                </c:pt>
                <c:pt idx="98">
                  <c:v>-3.2022337097443732E-3</c:v>
                </c:pt>
                <c:pt idx="99">
                  <c:v>7.573401314217687E-3</c:v>
                </c:pt>
                <c:pt idx="100">
                  <c:v>-2.2598656149650287E-2</c:v>
                </c:pt>
                <c:pt idx="101">
                  <c:v>-2.0443808541629305E-2</c:v>
                </c:pt>
                <c:pt idx="102">
                  <c:v>7.573401314217687E-3</c:v>
                </c:pt>
                <c:pt idx="103">
                  <c:v>9.7289474141686316E-3</c:v>
                </c:pt>
                <c:pt idx="104">
                  <c:v>-1.6133414833658377E-2</c:v>
                </c:pt>
                <c:pt idx="105">
                  <c:v>3.2630076062466484E-3</c:v>
                </c:pt>
                <c:pt idx="106">
                  <c:v>3.2630076062466484E-3</c:v>
                </c:pt>
                <c:pt idx="107">
                  <c:v>1.4038642630208709E-2</c:v>
                </c:pt>
                <c:pt idx="108">
                  <c:v>7.573401314217687E-3</c:v>
                </c:pt>
                <c:pt idx="109">
                  <c:v>1.8349036338180635E-2</c:v>
                </c:pt>
                <c:pt idx="110">
                  <c:v>2.0504582438131691E-2</c:v>
                </c:pt>
                <c:pt idx="111">
                  <c:v>2.4814976146102619E-2</c:v>
                </c:pt>
                <c:pt idx="112">
                  <c:v>2.4814976146102619E-2</c:v>
                </c:pt>
                <c:pt idx="113">
                  <c:v>6.360782102591267E-2</c:v>
                </c:pt>
                <c:pt idx="114">
                  <c:v>8.0849395857797712E-2</c:v>
                </c:pt>
                <c:pt idx="115">
                  <c:v>0.10240136439765468</c:v>
                </c:pt>
                <c:pt idx="116">
                  <c:v>8.7314637173789622E-2</c:v>
                </c:pt>
                <c:pt idx="117">
                  <c:v>8.5159789565769639E-2</c:v>
                </c:pt>
                <c:pt idx="118">
                  <c:v>5.2832186001950721E-2</c:v>
                </c:pt>
                <c:pt idx="119">
                  <c:v>5.4987033609970704E-2</c:v>
                </c:pt>
                <c:pt idx="120">
                  <c:v>3.3435763562045695E-2</c:v>
                </c:pt>
                <c:pt idx="121">
                  <c:v>5.2832186001950721E-2</c:v>
                </c:pt>
                <c:pt idx="122">
                  <c:v>5.0676639901999665E-2</c:v>
                </c:pt>
                <c:pt idx="123">
                  <c:v>4.6366246194027627E-2</c:v>
                </c:pt>
                <c:pt idx="124">
                  <c:v>3.3435763562045695E-2</c:v>
                </c:pt>
                <c:pt idx="125">
                  <c:v>4.20558524860567E-2</c:v>
                </c:pt>
                <c:pt idx="126">
                  <c:v>3.3435763562045695E-2</c:v>
                </c:pt>
                <c:pt idx="127">
                  <c:v>3.5590611170065678E-2</c:v>
                </c:pt>
                <c:pt idx="128">
                  <c:v>3.5590611170065678E-2</c:v>
                </c:pt>
                <c:pt idx="129">
                  <c:v>1.8349036338180635E-2</c:v>
                </c:pt>
                <c:pt idx="130">
                  <c:v>1.1883795022188726E-2</c:v>
                </c:pt>
                <c:pt idx="131">
                  <c:v>2.6969823754122713E-2</c:v>
                </c:pt>
                <c:pt idx="132">
                  <c:v>4.8521792293979682E-2</c:v>
                </c:pt>
                <c:pt idx="133">
                  <c:v>5.7142579709921648E-2</c:v>
                </c:pt>
                <c:pt idx="134">
                  <c:v>9.1625030881760661E-2</c:v>
                </c:pt>
                <c:pt idx="135">
                  <c:v>0.12826302815355062</c:v>
                </c:pt>
                <c:pt idx="136">
                  <c:v>0.13257342186152166</c:v>
                </c:pt>
                <c:pt idx="137">
                  <c:v>0.16059063171736965</c:v>
                </c:pt>
                <c:pt idx="138">
                  <c:v>0.18860784157321764</c:v>
                </c:pt>
                <c:pt idx="139">
                  <c:v>0.24895265499288366</c:v>
                </c:pt>
                <c:pt idx="140">
                  <c:v>0.32007310343651263</c:v>
                </c:pt>
                <c:pt idx="141">
                  <c:v>0.41921146022792066</c:v>
                </c:pt>
                <c:pt idx="142">
                  <c:v>0.51619427091937864</c:v>
                </c:pt>
                <c:pt idx="143">
                  <c:v>0.67567674263851873</c:v>
                </c:pt>
                <c:pt idx="144">
                  <c:v>0.87610760533742871</c:v>
                </c:pt>
                <c:pt idx="145">
                  <c:v>1.1735219772197185</c:v>
                </c:pt>
                <c:pt idx="146">
                  <c:v>1.5937801250574384</c:v>
                </c:pt>
                <c:pt idx="147">
                  <c:v>2.2166253801859384</c:v>
                </c:pt>
                <c:pt idx="148">
                  <c:v>3.1196427338729187</c:v>
                </c:pt>
                <c:pt idx="149">
                  <c:v>4.3567110597301086</c:v>
                </c:pt>
                <c:pt idx="150">
                  <c:v>5.9774009331370985</c:v>
                </c:pt>
                <c:pt idx="151">
                  <c:v>8.0205045004817492</c:v>
                </c:pt>
                <c:pt idx="152">
                  <c:v>10.164901272225809</c:v>
                </c:pt>
                <c:pt idx="153">
                  <c:v>13.378263110692009</c:v>
                </c:pt>
                <c:pt idx="154">
                  <c:v>21.177832166036712</c:v>
                </c:pt>
                <c:pt idx="155">
                  <c:v>41.501107996784008</c:v>
                </c:pt>
                <c:pt idx="156">
                  <c:v>85.276969867177002</c:v>
                </c:pt>
                <c:pt idx="157">
                  <c:v>177.66921125964441</c:v>
                </c:pt>
                <c:pt idx="158">
                  <c:v>339.69291816240542</c:v>
                </c:pt>
                <c:pt idx="159">
                  <c:v>553.43860797999139</c:v>
                </c:pt>
                <c:pt idx="160">
                  <c:v>757.69291842038137</c:v>
                </c:pt>
                <c:pt idx="161">
                  <c:v>937.08946983915041</c:v>
                </c:pt>
                <c:pt idx="162">
                  <c:v>1067.3416251422973</c:v>
                </c:pt>
                <c:pt idx="163">
                  <c:v>1099.4256771425273</c:v>
                </c:pt>
                <c:pt idx="164">
                  <c:v>1099.4256771425273</c:v>
                </c:pt>
                <c:pt idx="165">
                  <c:v>1099.4256771425273</c:v>
                </c:pt>
                <c:pt idx="166">
                  <c:v>1099.4256771425273</c:v>
                </c:pt>
                <c:pt idx="167">
                  <c:v>1099.4256771425273</c:v>
                </c:pt>
                <c:pt idx="168">
                  <c:v>1099.4256771425273</c:v>
                </c:pt>
                <c:pt idx="169">
                  <c:v>1099.4256771425273</c:v>
                </c:pt>
                <c:pt idx="170">
                  <c:v>1099.4256771425273</c:v>
                </c:pt>
                <c:pt idx="171">
                  <c:v>1089.0226596242273</c:v>
                </c:pt>
                <c:pt idx="172">
                  <c:v>997.53343558544645</c:v>
                </c:pt>
                <c:pt idx="173">
                  <c:v>861.85886646496738</c:v>
                </c:pt>
                <c:pt idx="174">
                  <c:v>695.76619400234938</c:v>
                </c:pt>
                <c:pt idx="175">
                  <c:v>509.28343565424842</c:v>
                </c:pt>
                <c:pt idx="176">
                  <c:v>347.96447009008341</c:v>
                </c:pt>
                <c:pt idx="177">
                  <c:v>234.9730904635264</c:v>
                </c:pt>
                <c:pt idx="178">
                  <c:v>158.59809048197843</c:v>
                </c:pt>
                <c:pt idx="179">
                  <c:v>109.27912516740841</c:v>
                </c:pt>
                <c:pt idx="180">
                  <c:v>78.815763040580904</c:v>
                </c:pt>
                <c:pt idx="181">
                  <c:v>60.815762875736809</c:v>
                </c:pt>
                <c:pt idx="182">
                  <c:v>45.371797541550514</c:v>
                </c:pt>
                <c:pt idx="183">
                  <c:v>34.98386675047611</c:v>
                </c:pt>
                <c:pt idx="184">
                  <c:v>28.261883549269509</c:v>
                </c:pt>
                <c:pt idx="185">
                  <c:v>23.576538674091509</c:v>
                </c:pt>
                <c:pt idx="186">
                  <c:v>19.02050421316871</c:v>
                </c:pt>
                <c:pt idx="187">
                  <c:v>16.25541843088801</c:v>
                </c:pt>
                <c:pt idx="188">
                  <c:v>14.429987301074208</c:v>
                </c:pt>
                <c:pt idx="189">
                  <c:v>13.005418595150109</c:v>
                </c:pt>
                <c:pt idx="190">
                  <c:v>12.158435661174808</c:v>
                </c:pt>
                <c:pt idx="191">
                  <c:v>12.955849416754409</c:v>
                </c:pt>
                <c:pt idx="192">
                  <c:v>12.772659430395409</c:v>
                </c:pt>
                <c:pt idx="193">
                  <c:v>12.440763305833208</c:v>
                </c:pt>
                <c:pt idx="194">
                  <c:v>12.143349632442808</c:v>
                </c:pt>
                <c:pt idx="195">
                  <c:v>11.710159604989309</c:v>
                </c:pt>
                <c:pt idx="196">
                  <c:v>9.9278317137632079</c:v>
                </c:pt>
                <c:pt idx="197">
                  <c:v>9.3394703067903979</c:v>
                </c:pt>
                <c:pt idx="198">
                  <c:v>9.0851598719878179</c:v>
                </c:pt>
                <c:pt idx="199">
                  <c:v>8.9235218541687278</c:v>
                </c:pt>
                <c:pt idx="200">
                  <c:v>8.781280258789538</c:v>
                </c:pt>
                <c:pt idx="201">
                  <c:v>8.6433490571183178</c:v>
                </c:pt>
                <c:pt idx="202">
                  <c:v>8.5205045826709593</c:v>
                </c:pt>
                <c:pt idx="203">
                  <c:v>8.4149009845635678</c:v>
                </c:pt>
                <c:pt idx="204">
                  <c:v>8.287746116408238</c:v>
                </c:pt>
                <c:pt idx="205">
                  <c:v>8.151969762345038</c:v>
                </c:pt>
                <c:pt idx="206">
                  <c:v>8.1735217308848984</c:v>
                </c:pt>
                <c:pt idx="207">
                  <c:v>8.287746116408238</c:v>
                </c:pt>
                <c:pt idx="208">
                  <c:v>8.6735218130741192</c:v>
                </c:pt>
                <c:pt idx="209">
                  <c:v>9.4687800225538084</c:v>
                </c:pt>
                <c:pt idx="210">
                  <c:v>10.429987342052408</c:v>
                </c:pt>
                <c:pt idx="211">
                  <c:v>11.501107954874408</c:v>
                </c:pt>
                <c:pt idx="212">
                  <c:v>12.606711717360309</c:v>
                </c:pt>
                <c:pt idx="213">
                  <c:v>13.591625154514809</c:v>
                </c:pt>
                <c:pt idx="214">
                  <c:v>14.229556438375308</c:v>
                </c:pt>
                <c:pt idx="215">
                  <c:v>14.779125000468309</c:v>
                </c:pt>
                <c:pt idx="216">
                  <c:v>15.115332217230408</c:v>
                </c:pt>
                <c:pt idx="217">
                  <c:v>15.242487085385708</c:v>
                </c:pt>
                <c:pt idx="218">
                  <c:v>15.229555904261808</c:v>
                </c:pt>
                <c:pt idx="219">
                  <c:v>15.018349406538908</c:v>
                </c:pt>
                <c:pt idx="220">
                  <c:v>14.731711368172508</c:v>
                </c:pt>
                <c:pt idx="221">
                  <c:v>14.419211666050209</c:v>
                </c:pt>
                <c:pt idx="222">
                  <c:v>13.964469670056809</c:v>
                </c:pt>
                <c:pt idx="223">
                  <c:v>14.470935692053908</c:v>
                </c:pt>
                <c:pt idx="224">
                  <c:v>14.940763018287409</c:v>
                </c:pt>
                <c:pt idx="225">
                  <c:v>14.927831837163508</c:v>
                </c:pt>
                <c:pt idx="226">
                  <c:v>14.746797396904508</c:v>
                </c:pt>
                <c:pt idx="227">
                  <c:v>14.841625359987908</c:v>
                </c:pt>
                <c:pt idx="228">
                  <c:v>13.932142066493009</c:v>
                </c:pt>
                <c:pt idx="229">
                  <c:v>13.143349098329409</c:v>
                </c:pt>
                <c:pt idx="230">
                  <c:v>12.746797766639508</c:v>
                </c:pt>
                <c:pt idx="231">
                  <c:v>12.406280156169409</c:v>
                </c:pt>
                <c:pt idx="232">
                  <c:v>11.764039177093009</c:v>
                </c:pt>
                <c:pt idx="233">
                  <c:v>10.658435414607109</c:v>
                </c:pt>
                <c:pt idx="234">
                  <c:v>9.3998151202100679</c:v>
                </c:pt>
                <c:pt idx="235">
                  <c:v>8.0657632851694778</c:v>
                </c:pt>
                <c:pt idx="236">
                  <c:v>6.7123150276889882</c:v>
                </c:pt>
                <c:pt idx="237">
                  <c:v>5.3933492213803387</c:v>
                </c:pt>
                <c:pt idx="238">
                  <c:v>4.4493834767135985</c:v>
                </c:pt>
                <c:pt idx="239">
                  <c:v>3.6950736582137287</c:v>
                </c:pt>
                <c:pt idx="240">
                  <c:v>3.1002456129410785</c:v>
                </c:pt>
                <c:pt idx="241">
                  <c:v>2.6713666776874185</c:v>
                </c:pt>
                <c:pt idx="242">
                  <c:v>2.3717974581971086</c:v>
                </c:pt>
                <c:pt idx="243">
                  <c:v>2.2899006762375884</c:v>
                </c:pt>
                <c:pt idx="244">
                  <c:v>2.2554182250657484</c:v>
                </c:pt>
                <c:pt idx="245">
                  <c:v>2.2575737711656987</c:v>
                </c:pt>
                <c:pt idx="246">
                  <c:v>2.3588662770731985</c:v>
                </c:pt>
                <c:pt idx="247">
                  <c:v>2.3782633980050285</c:v>
                </c:pt>
                <c:pt idx="248">
                  <c:v>2.3006770097534788</c:v>
                </c:pt>
                <c:pt idx="249">
                  <c:v>2.2424870439418285</c:v>
                </c:pt>
                <c:pt idx="250">
                  <c:v>2.1045565407625486</c:v>
                </c:pt>
                <c:pt idx="251">
                  <c:v>1.8524009535679884</c:v>
                </c:pt>
                <c:pt idx="252">
                  <c:v>1.6498145447691286</c:v>
                </c:pt>
                <c:pt idx="253">
                  <c:v>1.4838668317339985</c:v>
                </c:pt>
                <c:pt idx="254">
                  <c:v>1.3265392076228686</c:v>
                </c:pt>
                <c:pt idx="255">
                  <c:v>1.1692115835117485</c:v>
                </c:pt>
                <c:pt idx="256">
                  <c:v>1.0442115629644486</c:v>
                </c:pt>
                <c:pt idx="257">
                  <c:v>0.96662517471288878</c:v>
                </c:pt>
                <c:pt idx="258">
                  <c:v>0.88688393885331862</c:v>
                </c:pt>
                <c:pt idx="259">
                  <c:v>0.80498715689379863</c:v>
                </c:pt>
                <c:pt idx="260">
                  <c:v>0.75110758479011863</c:v>
                </c:pt>
                <c:pt idx="261">
                  <c:v>0.67783228873847856</c:v>
                </c:pt>
                <c:pt idx="262">
                  <c:v>0.62179786902677858</c:v>
                </c:pt>
                <c:pt idx="263">
                  <c:v>0.60671114180291863</c:v>
                </c:pt>
                <c:pt idx="264">
                  <c:v>0.6282631103427686</c:v>
                </c:pt>
                <c:pt idx="265">
                  <c:v>0.66274556151460862</c:v>
                </c:pt>
                <c:pt idx="266">
                  <c:v>0.70153910488634874</c:v>
                </c:pt>
                <c:pt idx="267">
                  <c:v>0.7597283722060687</c:v>
                </c:pt>
                <c:pt idx="268">
                  <c:v>0.79421152186983857</c:v>
                </c:pt>
                <c:pt idx="269">
                  <c:v>0.79636636947785877</c:v>
                </c:pt>
                <c:pt idx="270">
                  <c:v>0.82007318562572873</c:v>
                </c:pt>
                <c:pt idx="271">
                  <c:v>0.84809039548157872</c:v>
                </c:pt>
                <c:pt idx="272">
                  <c:v>0.88688393885331862</c:v>
                </c:pt>
                <c:pt idx="273">
                  <c:v>0.91921154241713865</c:v>
                </c:pt>
                <c:pt idx="274">
                  <c:v>0.94076281246506877</c:v>
                </c:pt>
                <c:pt idx="275">
                  <c:v>0.98817714325274875</c:v>
                </c:pt>
                <c:pt idx="276">
                  <c:v>1.0485219566724187</c:v>
                </c:pt>
                <c:pt idx="277">
                  <c:v>1.0485219566724187</c:v>
                </c:pt>
                <c:pt idx="278">
                  <c:v>1.0851599539442085</c:v>
                </c:pt>
                <c:pt idx="279">
                  <c:v>1.1217972527240687</c:v>
                </c:pt>
                <c:pt idx="280">
                  <c:v>1.1368839799479287</c:v>
                </c:pt>
                <c:pt idx="281">
                  <c:v>1.1088667700920785</c:v>
                </c:pt>
                <c:pt idx="282">
                  <c:v>1.0808495602362385</c:v>
                </c:pt>
                <c:pt idx="283">
                  <c:v>1.0226595944245886</c:v>
                </c:pt>
                <c:pt idx="284">
                  <c:v>0.99248753696071856</c:v>
                </c:pt>
                <c:pt idx="285">
                  <c:v>0.90628036129322875</c:v>
                </c:pt>
                <c:pt idx="286">
                  <c:v>0.84809039548157872</c:v>
                </c:pt>
                <c:pt idx="287">
                  <c:v>0.75757352459804872</c:v>
                </c:pt>
                <c:pt idx="288">
                  <c:v>0.70800434620233876</c:v>
                </c:pt>
                <c:pt idx="289">
                  <c:v>0.66059071390658863</c:v>
                </c:pt>
                <c:pt idx="290">
                  <c:v>0.61533192921885871</c:v>
                </c:pt>
                <c:pt idx="291">
                  <c:v>0.56145305560710856</c:v>
                </c:pt>
                <c:pt idx="292">
                  <c:v>0.55283226819116871</c:v>
                </c:pt>
                <c:pt idx="293">
                  <c:v>0.52050466462734868</c:v>
                </c:pt>
                <c:pt idx="294">
                  <c:v>0.49033190867154863</c:v>
                </c:pt>
                <c:pt idx="295">
                  <c:v>0.52912545204328876</c:v>
                </c:pt>
                <c:pt idx="296">
                  <c:v>0.55067672209121865</c:v>
                </c:pt>
                <c:pt idx="297">
                  <c:v>0.56145305560710856</c:v>
                </c:pt>
                <c:pt idx="298">
                  <c:v>0.55714266189913875</c:v>
                </c:pt>
                <c:pt idx="299">
                  <c:v>0.55498711579918869</c:v>
                </c:pt>
                <c:pt idx="300">
                  <c:v>0.4989526960874987</c:v>
                </c:pt>
                <c:pt idx="301">
                  <c:v>0.4730903338396687</c:v>
                </c:pt>
                <c:pt idx="302">
                  <c:v>0.49248745477149869</c:v>
                </c:pt>
                <c:pt idx="303">
                  <c:v>0.53343584575126857</c:v>
                </c:pt>
                <c:pt idx="304">
                  <c:v>0.5743835382390986</c:v>
                </c:pt>
                <c:pt idx="305">
                  <c:v>0.59809035438696878</c:v>
                </c:pt>
                <c:pt idx="306">
                  <c:v>0.63688389775870868</c:v>
                </c:pt>
                <c:pt idx="307">
                  <c:v>0.66274556151460862</c:v>
                </c:pt>
                <c:pt idx="308">
                  <c:v>0.67352189503049875</c:v>
                </c:pt>
                <c:pt idx="309">
                  <c:v>0.6972287111783787</c:v>
                </c:pt>
                <c:pt idx="310">
                  <c:v>0.74248749586610863</c:v>
                </c:pt>
                <c:pt idx="311">
                  <c:v>0.75541797849809866</c:v>
                </c:pt>
                <c:pt idx="312">
                  <c:v>0.77912549313789869</c:v>
                </c:pt>
                <c:pt idx="313">
                  <c:v>0.82007318562572873</c:v>
                </c:pt>
                <c:pt idx="314">
                  <c:v>0.80929755060176867</c:v>
                </c:pt>
                <c:pt idx="315">
                  <c:v>0.79421152186983857</c:v>
                </c:pt>
                <c:pt idx="316">
                  <c:v>0.81576279191775869</c:v>
                </c:pt>
                <c:pt idx="317">
                  <c:v>0.79205597576988873</c:v>
                </c:pt>
                <c:pt idx="318">
                  <c:v>0.7597283722060687</c:v>
                </c:pt>
                <c:pt idx="319">
                  <c:v>0.74033194976615857</c:v>
                </c:pt>
                <c:pt idx="320">
                  <c:v>0.71231473991030858</c:v>
                </c:pt>
                <c:pt idx="321">
                  <c:v>0.65843516780663858</c:v>
                </c:pt>
                <c:pt idx="322">
                  <c:v>0.63688389775870868</c:v>
                </c:pt>
                <c:pt idx="323">
                  <c:v>0.59593550677894858</c:v>
                </c:pt>
                <c:pt idx="324">
                  <c:v>0.54636632838324861</c:v>
                </c:pt>
                <c:pt idx="325">
                  <c:v>0.53774554096730875</c:v>
                </c:pt>
                <c:pt idx="326">
                  <c:v>0.51619427091937864</c:v>
                </c:pt>
                <c:pt idx="327">
                  <c:v>0.47955627364758857</c:v>
                </c:pt>
                <c:pt idx="328">
                  <c:v>0.44507312398381871</c:v>
                </c:pt>
                <c:pt idx="329">
                  <c:v>0.4235218539358917</c:v>
                </c:pt>
                <c:pt idx="330">
                  <c:v>0.39550464408004471</c:v>
                </c:pt>
                <c:pt idx="331">
                  <c:v>0.39550464408004471</c:v>
                </c:pt>
                <c:pt idx="332">
                  <c:v>0.38257346295613071</c:v>
                </c:pt>
                <c:pt idx="333">
                  <c:v>0.39765949168806469</c:v>
                </c:pt>
                <c:pt idx="334">
                  <c:v>0.41921146022792066</c:v>
                </c:pt>
                <c:pt idx="335">
                  <c:v>0.39981503778801564</c:v>
                </c:pt>
                <c:pt idx="336">
                  <c:v>0.38472831056415069</c:v>
                </c:pt>
                <c:pt idx="337">
                  <c:v>0.3567111007083027</c:v>
                </c:pt>
                <c:pt idx="338">
                  <c:v>0.3567111007083027</c:v>
                </c:pt>
                <c:pt idx="339">
                  <c:v>0.34809101178429169</c:v>
                </c:pt>
                <c:pt idx="340">
                  <c:v>0.38041791685617965</c:v>
                </c:pt>
                <c:pt idx="341">
                  <c:v>0.38257346295613071</c:v>
                </c:pt>
                <c:pt idx="342">
                  <c:v>0.4235218539358917</c:v>
                </c:pt>
                <c:pt idx="343">
                  <c:v>0.42567670154391168</c:v>
                </c:pt>
                <c:pt idx="344">
                  <c:v>0.4235218539358917</c:v>
                </c:pt>
                <c:pt idx="345">
                  <c:v>0.41705591412796972</c:v>
                </c:pt>
                <c:pt idx="346">
                  <c:v>0.42567670154391168</c:v>
                </c:pt>
                <c:pt idx="347">
                  <c:v>0.42136630783594065</c:v>
                </c:pt>
                <c:pt idx="348">
                  <c:v>0.43429748895985865</c:v>
                </c:pt>
                <c:pt idx="349">
                  <c:v>0.46878063862362873</c:v>
                </c:pt>
                <c:pt idx="350">
                  <c:v>0.45584945749970862</c:v>
                </c:pt>
                <c:pt idx="351">
                  <c:v>0.44291827637579873</c:v>
                </c:pt>
                <c:pt idx="352">
                  <c:v>0.47740072754763874</c:v>
                </c:pt>
                <c:pt idx="353">
                  <c:v>0.49248745477149869</c:v>
                </c:pt>
                <c:pt idx="354">
                  <c:v>0.49464230237951867</c:v>
                </c:pt>
                <c:pt idx="355">
                  <c:v>0.53774554096730875</c:v>
                </c:pt>
                <c:pt idx="356">
                  <c:v>0.54205593467527857</c:v>
                </c:pt>
                <c:pt idx="357">
                  <c:v>0.54636632838324861</c:v>
                </c:pt>
                <c:pt idx="358">
                  <c:v>0.51834911852739862</c:v>
                </c:pt>
                <c:pt idx="359">
                  <c:v>0.49248745477149869</c:v>
                </c:pt>
                <c:pt idx="360">
                  <c:v>0.48171112125560878</c:v>
                </c:pt>
                <c:pt idx="361">
                  <c:v>0.4989526960874987</c:v>
                </c:pt>
                <c:pt idx="362">
                  <c:v>0.48386666735555861</c:v>
                </c:pt>
                <c:pt idx="363">
                  <c:v>0.49464230237951867</c:v>
                </c:pt>
                <c:pt idx="364">
                  <c:v>0.50972833111145877</c:v>
                </c:pt>
                <c:pt idx="365">
                  <c:v>0.50972833111145877</c:v>
                </c:pt>
                <c:pt idx="366">
                  <c:v>0.49679784847947872</c:v>
                </c:pt>
                <c:pt idx="367">
                  <c:v>0.46447024491565869</c:v>
                </c:pt>
                <c:pt idx="368">
                  <c:v>0.45584945749970862</c:v>
                </c:pt>
                <c:pt idx="369">
                  <c:v>0.41490106651994962</c:v>
                </c:pt>
                <c:pt idx="370">
                  <c:v>0.39334909798009365</c:v>
                </c:pt>
                <c:pt idx="371">
                  <c:v>0.38472831056415069</c:v>
                </c:pt>
                <c:pt idx="372">
                  <c:v>0.38041791685617965</c:v>
                </c:pt>
                <c:pt idx="373">
                  <c:v>0.3696422818322167</c:v>
                </c:pt>
                <c:pt idx="374">
                  <c:v>0.36533188812424566</c:v>
                </c:pt>
                <c:pt idx="375">
                  <c:v>0.32438349714448467</c:v>
                </c:pt>
                <c:pt idx="376">
                  <c:v>0.32007310343651263</c:v>
                </c:pt>
                <c:pt idx="377">
                  <c:v>0.28990104597264565</c:v>
                </c:pt>
                <c:pt idx="378">
                  <c:v>0.28990104597264565</c:v>
                </c:pt>
                <c:pt idx="379">
                  <c:v>0.28559065226467362</c:v>
                </c:pt>
                <c:pt idx="380">
                  <c:v>0.31145301451250162</c:v>
                </c:pt>
                <c:pt idx="381">
                  <c:v>0.29636628728863668</c:v>
                </c:pt>
                <c:pt idx="382">
                  <c:v>0.30929746841255068</c:v>
                </c:pt>
                <c:pt idx="383">
                  <c:v>0.26403868372481765</c:v>
                </c:pt>
                <c:pt idx="384">
                  <c:v>0.2532630487008547</c:v>
                </c:pt>
                <c:pt idx="385">
                  <c:v>0.22309099123698772</c:v>
                </c:pt>
                <c:pt idx="386">
                  <c:v>0.21015981011307372</c:v>
                </c:pt>
                <c:pt idx="387">
                  <c:v>0.21662505142906463</c:v>
                </c:pt>
                <c:pt idx="388">
                  <c:v>0.24895265499288366</c:v>
                </c:pt>
                <c:pt idx="389">
                  <c:v>0.2661942298247687</c:v>
                </c:pt>
                <c:pt idx="390">
                  <c:v>0.28343580465665363</c:v>
                </c:pt>
                <c:pt idx="391">
                  <c:v>0.30283222709655966</c:v>
                </c:pt>
                <c:pt idx="392">
                  <c:v>0.29852183338858762</c:v>
                </c:pt>
                <c:pt idx="393">
                  <c:v>0.28990104597264565</c:v>
                </c:pt>
                <c:pt idx="394">
                  <c:v>0.27696986484873165</c:v>
                </c:pt>
                <c:pt idx="395">
                  <c:v>0.29421143968061669</c:v>
                </c:pt>
                <c:pt idx="396">
                  <c:v>0.28990104597264565</c:v>
                </c:pt>
                <c:pt idx="397">
                  <c:v>0.27912541094868271</c:v>
                </c:pt>
                <c:pt idx="398">
                  <c:v>0.28343580465665363</c:v>
                </c:pt>
                <c:pt idx="399">
                  <c:v>0.3071426208045307</c:v>
                </c:pt>
                <c:pt idx="400">
                  <c:v>0.30067668099660771</c:v>
                </c:pt>
                <c:pt idx="401">
                  <c:v>0.3071426208045307</c:v>
                </c:pt>
                <c:pt idx="402">
                  <c:v>0.32653904324443572</c:v>
                </c:pt>
                <c:pt idx="403">
                  <c:v>0.32222864953646468</c:v>
                </c:pt>
                <c:pt idx="404">
                  <c:v>0.30498707470457864</c:v>
                </c:pt>
                <c:pt idx="405">
                  <c:v>0.32007310343651263</c:v>
                </c:pt>
                <c:pt idx="406">
                  <c:v>0.32222864953646468</c:v>
                </c:pt>
                <c:pt idx="407">
                  <c:v>0.30929746841255068</c:v>
                </c:pt>
                <c:pt idx="408">
                  <c:v>0.31576340822047266</c:v>
                </c:pt>
                <c:pt idx="409">
                  <c:v>0.3567111007083027</c:v>
                </c:pt>
                <c:pt idx="410">
                  <c:v>0.36533188812424566</c:v>
                </c:pt>
                <c:pt idx="411">
                  <c:v>0.37826306924815967</c:v>
                </c:pt>
                <c:pt idx="412">
                  <c:v>0.38472831056415069</c:v>
                </c:pt>
                <c:pt idx="413">
                  <c:v>0.38472831056415069</c:v>
                </c:pt>
                <c:pt idx="414">
                  <c:v>0.35240070700033166</c:v>
                </c:pt>
                <c:pt idx="415">
                  <c:v>0.34162507197636971</c:v>
                </c:pt>
                <c:pt idx="416">
                  <c:v>0.31576340822047266</c:v>
                </c:pt>
                <c:pt idx="417">
                  <c:v>0.32653904324443572</c:v>
                </c:pt>
                <c:pt idx="418">
                  <c:v>0.33947022436834962</c:v>
                </c:pt>
                <c:pt idx="419">
                  <c:v>0.36533188812424566</c:v>
                </c:pt>
                <c:pt idx="420">
                  <c:v>0.36317704051622568</c:v>
                </c:pt>
                <c:pt idx="421">
                  <c:v>0.37610822164013968</c:v>
                </c:pt>
                <c:pt idx="422">
                  <c:v>0.36748743422419672</c:v>
                </c:pt>
                <c:pt idx="423">
                  <c:v>0.34593546568434064</c:v>
                </c:pt>
                <c:pt idx="424">
                  <c:v>0.31145301451250162</c:v>
                </c:pt>
                <c:pt idx="425">
                  <c:v>0.30929746841255068</c:v>
                </c:pt>
                <c:pt idx="426">
                  <c:v>0.31360786212052172</c:v>
                </c:pt>
                <c:pt idx="427">
                  <c:v>0.30929746841255068</c:v>
                </c:pt>
                <c:pt idx="428">
                  <c:v>0.28343580465665363</c:v>
                </c:pt>
                <c:pt idx="429">
                  <c:v>0.26188383611679766</c:v>
                </c:pt>
                <c:pt idx="430">
                  <c:v>0.24033186757694169</c:v>
                </c:pt>
                <c:pt idx="431">
                  <c:v>0.22093544513703667</c:v>
                </c:pt>
                <c:pt idx="432">
                  <c:v>0.18214260025722562</c:v>
                </c:pt>
                <c:pt idx="433">
                  <c:v>0.2123146577210937</c:v>
                </c:pt>
                <c:pt idx="434">
                  <c:v>0.24679780738486368</c:v>
                </c:pt>
                <c:pt idx="435">
                  <c:v>0.24679780738486368</c:v>
                </c:pt>
                <c:pt idx="436">
                  <c:v>0.24679780738486368</c:v>
                </c:pt>
                <c:pt idx="437">
                  <c:v>0.28990104597264565</c:v>
                </c:pt>
                <c:pt idx="438">
                  <c:v>0.26403868372481765</c:v>
                </c:pt>
                <c:pt idx="439">
                  <c:v>0.23171108016099862</c:v>
                </c:pt>
                <c:pt idx="440">
                  <c:v>0.25110820109283472</c:v>
                </c:pt>
                <c:pt idx="441">
                  <c:v>0.24248741367689264</c:v>
                </c:pt>
                <c:pt idx="442">
                  <c:v>0.24033186757694169</c:v>
                </c:pt>
                <c:pt idx="443">
                  <c:v>0.23386662626094967</c:v>
                </c:pt>
                <c:pt idx="444">
                  <c:v>0.25110820109283472</c:v>
                </c:pt>
                <c:pt idx="445">
                  <c:v>0.24895265499288366</c:v>
                </c:pt>
                <c:pt idx="446">
                  <c:v>0.24464226128491262</c:v>
                </c:pt>
                <c:pt idx="447">
                  <c:v>0.2532630487008547</c:v>
                </c:pt>
                <c:pt idx="448">
                  <c:v>0.28128025855670269</c:v>
                </c:pt>
                <c:pt idx="449">
                  <c:v>0.29421143968061669</c:v>
                </c:pt>
                <c:pt idx="450">
                  <c:v>0.26403868372481765</c:v>
                </c:pt>
                <c:pt idx="451">
                  <c:v>0.26188383611679766</c:v>
                </c:pt>
                <c:pt idx="452">
                  <c:v>0.2661942298247687</c:v>
                </c:pt>
                <c:pt idx="453">
                  <c:v>0.24895265499288366</c:v>
                </c:pt>
                <c:pt idx="454">
                  <c:v>0.24033186757694169</c:v>
                </c:pt>
                <c:pt idx="455">
                  <c:v>0.26834907743278869</c:v>
                </c:pt>
                <c:pt idx="456">
                  <c:v>0.28343580465665363</c:v>
                </c:pt>
                <c:pt idx="457">
                  <c:v>0.27050462353274063</c:v>
                </c:pt>
                <c:pt idx="458">
                  <c:v>0.27481501724071167</c:v>
                </c:pt>
                <c:pt idx="459">
                  <c:v>0.2532630487008547</c:v>
                </c:pt>
                <c:pt idx="460">
                  <c:v>0.2532630487008547</c:v>
                </c:pt>
                <c:pt idx="461">
                  <c:v>0.25972829001684672</c:v>
                </c:pt>
                <c:pt idx="462">
                  <c:v>0.25757344240882663</c:v>
                </c:pt>
                <c:pt idx="463">
                  <c:v>0.23817701996892171</c:v>
                </c:pt>
                <c:pt idx="464">
                  <c:v>0.27265947114076072</c:v>
                </c:pt>
                <c:pt idx="465">
                  <c:v>0.26403868372481765</c:v>
                </c:pt>
                <c:pt idx="466">
                  <c:v>0.26188383611679766</c:v>
                </c:pt>
                <c:pt idx="467">
                  <c:v>0.27050462353274063</c:v>
                </c:pt>
                <c:pt idx="468">
                  <c:v>0.30283222709655966</c:v>
                </c:pt>
                <c:pt idx="469">
                  <c:v>0.28559065226467362</c:v>
                </c:pt>
                <c:pt idx="470">
                  <c:v>0.27265947114076072</c:v>
                </c:pt>
                <c:pt idx="471">
                  <c:v>0.26834907743278869</c:v>
                </c:pt>
                <c:pt idx="472">
                  <c:v>0.27912541094868271</c:v>
                </c:pt>
                <c:pt idx="473">
                  <c:v>0.29852183338858762</c:v>
                </c:pt>
                <c:pt idx="474">
                  <c:v>0.31791825582849265</c:v>
                </c:pt>
                <c:pt idx="475">
                  <c:v>0.33731467826839767</c:v>
                </c:pt>
                <c:pt idx="476">
                  <c:v>0.34809101178429169</c:v>
                </c:pt>
                <c:pt idx="477">
                  <c:v>0.32438349714448467</c:v>
                </c:pt>
                <c:pt idx="478">
                  <c:v>0.32222864953646468</c:v>
                </c:pt>
                <c:pt idx="479">
                  <c:v>0.32222864953646468</c:v>
                </c:pt>
                <c:pt idx="480">
                  <c:v>0.33947022436834962</c:v>
                </c:pt>
                <c:pt idx="481">
                  <c:v>0.35455625310028271</c:v>
                </c:pt>
                <c:pt idx="482">
                  <c:v>0.37826306924815967</c:v>
                </c:pt>
                <c:pt idx="483">
                  <c:v>0.37610822164013968</c:v>
                </c:pt>
                <c:pt idx="484">
                  <c:v>0.3696422818322167</c:v>
                </c:pt>
                <c:pt idx="485">
                  <c:v>0.37395267554018763</c:v>
                </c:pt>
                <c:pt idx="486">
                  <c:v>0.36102149441627462</c:v>
                </c:pt>
                <c:pt idx="487">
                  <c:v>0.36317704051622568</c:v>
                </c:pt>
                <c:pt idx="488">
                  <c:v>0.3696422818322167</c:v>
                </c:pt>
                <c:pt idx="489">
                  <c:v>0.36748743422419672</c:v>
                </c:pt>
                <c:pt idx="490">
                  <c:v>0.34809101178429169</c:v>
                </c:pt>
                <c:pt idx="491">
                  <c:v>0.36748743422419672</c:v>
                </c:pt>
                <c:pt idx="492">
                  <c:v>0.36102149441627462</c:v>
                </c:pt>
                <c:pt idx="493">
                  <c:v>0.31360786212052172</c:v>
                </c:pt>
                <c:pt idx="494">
                  <c:v>0.32438349714448467</c:v>
                </c:pt>
                <c:pt idx="495">
                  <c:v>0.33300428456042663</c:v>
                </c:pt>
                <c:pt idx="496">
                  <c:v>0.33731467826839767</c:v>
                </c:pt>
                <c:pt idx="497">
                  <c:v>0.33084943695240665</c:v>
                </c:pt>
                <c:pt idx="498">
                  <c:v>0.3696422818322167</c:v>
                </c:pt>
                <c:pt idx="499">
                  <c:v>0.38472831056415069</c:v>
                </c:pt>
                <c:pt idx="500">
                  <c:v>0.39550464408004471</c:v>
                </c:pt>
                <c:pt idx="501">
                  <c:v>0.38257346295613071</c:v>
                </c:pt>
                <c:pt idx="502">
                  <c:v>0.36317704051622568</c:v>
                </c:pt>
                <c:pt idx="503">
                  <c:v>0.35886664680825464</c:v>
                </c:pt>
                <c:pt idx="504">
                  <c:v>0.32222864953646468</c:v>
                </c:pt>
                <c:pt idx="505">
                  <c:v>0.30498707470457864</c:v>
                </c:pt>
                <c:pt idx="506">
                  <c:v>0.28128025855670269</c:v>
                </c:pt>
                <c:pt idx="507">
                  <c:v>0.28990104597264565</c:v>
                </c:pt>
                <c:pt idx="508">
                  <c:v>0.30498707470457864</c:v>
                </c:pt>
                <c:pt idx="509">
                  <c:v>0.3071426208045307</c:v>
                </c:pt>
                <c:pt idx="510">
                  <c:v>0.30283222709655966</c:v>
                </c:pt>
                <c:pt idx="511">
                  <c:v>0.29852183338858762</c:v>
                </c:pt>
                <c:pt idx="512">
                  <c:v>0.29636628728863668</c:v>
                </c:pt>
                <c:pt idx="513">
                  <c:v>0.26834907743278869</c:v>
                </c:pt>
                <c:pt idx="514">
                  <c:v>0.28559065226467362</c:v>
                </c:pt>
                <c:pt idx="515">
                  <c:v>0.28559065226467362</c:v>
                </c:pt>
                <c:pt idx="516">
                  <c:v>0.28774619836462567</c:v>
                </c:pt>
                <c:pt idx="517">
                  <c:v>0.25972829001684672</c:v>
                </c:pt>
                <c:pt idx="518">
                  <c:v>0.27481501724071167</c:v>
                </c:pt>
                <c:pt idx="519">
                  <c:v>0.26403868372481765</c:v>
                </c:pt>
                <c:pt idx="520">
                  <c:v>0.24679780738486368</c:v>
                </c:pt>
                <c:pt idx="521">
                  <c:v>0.24248741367689264</c:v>
                </c:pt>
                <c:pt idx="522">
                  <c:v>0.23602147386896966</c:v>
                </c:pt>
                <c:pt idx="523">
                  <c:v>0.22309099123698772</c:v>
                </c:pt>
                <c:pt idx="524">
                  <c:v>0.20153902269713064</c:v>
                </c:pt>
                <c:pt idx="525">
                  <c:v>0.18429744786524571</c:v>
                </c:pt>
                <c:pt idx="526">
                  <c:v>0.16705587303336067</c:v>
                </c:pt>
                <c:pt idx="527">
                  <c:v>0.17136626674133271</c:v>
                </c:pt>
                <c:pt idx="528">
                  <c:v>0.17352181284128365</c:v>
                </c:pt>
                <c:pt idx="529">
                  <c:v>0.17783220654925469</c:v>
                </c:pt>
                <c:pt idx="530">
                  <c:v>0.1993834765971797</c:v>
                </c:pt>
                <c:pt idx="531">
                  <c:v>0.21662505142906463</c:v>
                </c:pt>
                <c:pt idx="532">
                  <c:v>0.22524583884500771</c:v>
                </c:pt>
                <c:pt idx="533">
                  <c:v>0.19076338767316869</c:v>
                </c:pt>
                <c:pt idx="534">
                  <c:v>0.16059063171736965</c:v>
                </c:pt>
                <c:pt idx="535">
                  <c:v>0.13041857425350167</c:v>
                </c:pt>
                <c:pt idx="536">
                  <c:v>0.12610818054553063</c:v>
                </c:pt>
                <c:pt idx="537">
                  <c:v>0.15412539040137863</c:v>
                </c:pt>
                <c:pt idx="538">
                  <c:v>0.16059063171736965</c:v>
                </c:pt>
                <c:pt idx="539">
                  <c:v>0.17352181284128365</c:v>
                </c:pt>
                <c:pt idx="540">
                  <c:v>0.2123146577210937</c:v>
                </c:pt>
                <c:pt idx="541">
                  <c:v>0.20584941640510268</c:v>
                </c:pt>
                <c:pt idx="542">
                  <c:v>0.20584941640510268</c:v>
                </c:pt>
                <c:pt idx="543">
                  <c:v>0.22524583884500771</c:v>
                </c:pt>
                <c:pt idx="544">
                  <c:v>0.24679780738486368</c:v>
                </c:pt>
                <c:pt idx="545">
                  <c:v>0.25541859480080664</c:v>
                </c:pt>
                <c:pt idx="546">
                  <c:v>0.24248741367689264</c:v>
                </c:pt>
                <c:pt idx="547">
                  <c:v>0.25110820109283472</c:v>
                </c:pt>
                <c:pt idx="548">
                  <c:v>0.26188383611679766</c:v>
                </c:pt>
                <c:pt idx="549">
                  <c:v>0.26403868372481765</c:v>
                </c:pt>
                <c:pt idx="550">
                  <c:v>0.26834907743278869</c:v>
                </c:pt>
                <c:pt idx="551">
                  <c:v>0.29421143968061669</c:v>
                </c:pt>
                <c:pt idx="552">
                  <c:v>0.29636628728863668</c:v>
                </c:pt>
                <c:pt idx="553">
                  <c:v>0.29636628728863668</c:v>
                </c:pt>
                <c:pt idx="554">
                  <c:v>0.3071426208045307</c:v>
                </c:pt>
                <c:pt idx="555">
                  <c:v>0.29421143968061669</c:v>
                </c:pt>
                <c:pt idx="556">
                  <c:v>0.30498707470457864</c:v>
                </c:pt>
                <c:pt idx="557">
                  <c:v>0.28343580465665363</c:v>
                </c:pt>
                <c:pt idx="558">
                  <c:v>0.30498707470457864</c:v>
                </c:pt>
                <c:pt idx="559">
                  <c:v>0.28343580465665363</c:v>
                </c:pt>
                <c:pt idx="560">
                  <c:v>0.29421143968061669</c:v>
                </c:pt>
                <c:pt idx="561">
                  <c:v>0.29205589358066564</c:v>
                </c:pt>
                <c:pt idx="562">
                  <c:v>0.30929746841255068</c:v>
                </c:pt>
                <c:pt idx="563">
                  <c:v>0.30929746841255068</c:v>
                </c:pt>
                <c:pt idx="564">
                  <c:v>0.34378061807632065</c:v>
                </c:pt>
                <c:pt idx="565">
                  <c:v>0.34162507197636971</c:v>
                </c:pt>
                <c:pt idx="566">
                  <c:v>0.36317704051622568</c:v>
                </c:pt>
                <c:pt idx="567">
                  <c:v>0.36748743422419672</c:v>
                </c:pt>
                <c:pt idx="568">
                  <c:v>0.36317704051622568</c:v>
                </c:pt>
                <c:pt idx="569">
                  <c:v>0.35024585939231168</c:v>
                </c:pt>
                <c:pt idx="570">
                  <c:v>0.35240070700033166</c:v>
                </c:pt>
                <c:pt idx="571">
                  <c:v>0.33947022436834962</c:v>
                </c:pt>
                <c:pt idx="572">
                  <c:v>0.34378061807632065</c:v>
                </c:pt>
                <c:pt idx="573">
                  <c:v>0.35240070700033166</c:v>
                </c:pt>
                <c:pt idx="574">
                  <c:v>0.37826306924815967</c:v>
                </c:pt>
                <c:pt idx="575">
                  <c:v>0.3696422818322167</c:v>
                </c:pt>
                <c:pt idx="576">
                  <c:v>0.37179782793216765</c:v>
                </c:pt>
                <c:pt idx="577">
                  <c:v>0.38688385666410163</c:v>
                </c:pt>
                <c:pt idx="578">
                  <c:v>0.3696422818322167</c:v>
                </c:pt>
                <c:pt idx="579">
                  <c:v>0.35024585939231168</c:v>
                </c:pt>
                <c:pt idx="580">
                  <c:v>0.35024585939231168</c:v>
                </c:pt>
                <c:pt idx="581">
                  <c:v>0.34593546568434064</c:v>
                </c:pt>
                <c:pt idx="582">
                  <c:v>0.34162507197636971</c:v>
                </c:pt>
                <c:pt idx="583">
                  <c:v>0.35886664680825464</c:v>
                </c:pt>
                <c:pt idx="584">
                  <c:v>0.34809101178429169</c:v>
                </c:pt>
                <c:pt idx="585">
                  <c:v>0.34809101178429169</c:v>
                </c:pt>
                <c:pt idx="586">
                  <c:v>0.34809101178429169</c:v>
                </c:pt>
                <c:pt idx="587">
                  <c:v>0.32653904324443572</c:v>
                </c:pt>
                <c:pt idx="588">
                  <c:v>0.3071426208045307</c:v>
                </c:pt>
                <c:pt idx="589">
                  <c:v>0.29636628728863668</c:v>
                </c:pt>
                <c:pt idx="590">
                  <c:v>0.32222864953646468</c:v>
                </c:pt>
                <c:pt idx="591">
                  <c:v>0.31360786212052172</c:v>
                </c:pt>
                <c:pt idx="592">
                  <c:v>0.3071426208045307</c:v>
                </c:pt>
                <c:pt idx="593">
                  <c:v>0.33084943695240665</c:v>
                </c:pt>
                <c:pt idx="594">
                  <c:v>0.33947022436834962</c:v>
                </c:pt>
                <c:pt idx="595">
                  <c:v>0.29852183338858762</c:v>
                </c:pt>
                <c:pt idx="596">
                  <c:v>0.30498707470457864</c:v>
                </c:pt>
                <c:pt idx="597">
                  <c:v>0.32222864953646468</c:v>
                </c:pt>
                <c:pt idx="598">
                  <c:v>0.30283222709655966</c:v>
                </c:pt>
                <c:pt idx="599">
                  <c:v>0.31145301451250162</c:v>
                </c:pt>
                <c:pt idx="600">
                  <c:v>0.32869389085245571</c:v>
                </c:pt>
                <c:pt idx="601">
                  <c:v>0.31576340822047266</c:v>
                </c:pt>
                <c:pt idx="602">
                  <c:v>0.30498707470457864</c:v>
                </c:pt>
                <c:pt idx="603">
                  <c:v>0.32007310343651263</c:v>
                </c:pt>
                <c:pt idx="604">
                  <c:v>0.30929746841255068</c:v>
                </c:pt>
                <c:pt idx="605">
                  <c:v>0.29205589358066564</c:v>
                </c:pt>
                <c:pt idx="606">
                  <c:v>0.3071426208045307</c:v>
                </c:pt>
                <c:pt idx="607">
                  <c:v>0.30067668099660771</c:v>
                </c:pt>
                <c:pt idx="608">
                  <c:v>0.25757344240882663</c:v>
                </c:pt>
                <c:pt idx="609">
                  <c:v>0.28774619836462567</c:v>
                </c:pt>
                <c:pt idx="610">
                  <c:v>0.28559065226467362</c:v>
                </c:pt>
                <c:pt idx="611">
                  <c:v>0.28559065226467362</c:v>
                </c:pt>
                <c:pt idx="612">
                  <c:v>0.28990104597264565</c:v>
                </c:pt>
                <c:pt idx="613">
                  <c:v>0.33300428456042663</c:v>
                </c:pt>
                <c:pt idx="614">
                  <c:v>0.31145301451250162</c:v>
                </c:pt>
                <c:pt idx="615">
                  <c:v>0.31576340822047266</c:v>
                </c:pt>
                <c:pt idx="616">
                  <c:v>0.27481501724071167</c:v>
                </c:pt>
                <c:pt idx="617">
                  <c:v>0.26403868372481765</c:v>
                </c:pt>
                <c:pt idx="618">
                  <c:v>0.23171108016099862</c:v>
                </c:pt>
                <c:pt idx="619">
                  <c:v>0.21447020382104465</c:v>
                </c:pt>
                <c:pt idx="620">
                  <c:v>0.2123146577210937</c:v>
                </c:pt>
                <c:pt idx="621">
                  <c:v>0.26188383611679766</c:v>
                </c:pt>
                <c:pt idx="622">
                  <c:v>0.26834907743278869</c:v>
                </c:pt>
                <c:pt idx="623">
                  <c:v>0.28774619836462567</c:v>
                </c:pt>
                <c:pt idx="624">
                  <c:v>0.28559065226467362</c:v>
                </c:pt>
                <c:pt idx="625">
                  <c:v>0.30067668099660771</c:v>
                </c:pt>
                <c:pt idx="626">
                  <c:v>0.29421143968061669</c:v>
                </c:pt>
                <c:pt idx="627">
                  <c:v>0.29852183338858762</c:v>
                </c:pt>
                <c:pt idx="628">
                  <c:v>0.27481501724071167</c:v>
                </c:pt>
                <c:pt idx="629">
                  <c:v>0.27265947114076072</c:v>
                </c:pt>
                <c:pt idx="630">
                  <c:v>0.27912541094868271</c:v>
                </c:pt>
                <c:pt idx="631">
                  <c:v>0.27481501724071167</c:v>
                </c:pt>
                <c:pt idx="632">
                  <c:v>0.25972829001684672</c:v>
                </c:pt>
                <c:pt idx="633">
                  <c:v>0.28774619836462567</c:v>
                </c:pt>
                <c:pt idx="634">
                  <c:v>0.28990104597264565</c:v>
                </c:pt>
                <c:pt idx="635">
                  <c:v>0.24895265499288366</c:v>
                </c:pt>
                <c:pt idx="636">
                  <c:v>0.23817701996892171</c:v>
                </c:pt>
                <c:pt idx="637">
                  <c:v>0.25541859480080664</c:v>
                </c:pt>
                <c:pt idx="638">
                  <c:v>0.24464226128491262</c:v>
                </c:pt>
                <c:pt idx="639">
                  <c:v>0.26188383611679766</c:v>
                </c:pt>
                <c:pt idx="640">
                  <c:v>0.28343580465665363</c:v>
                </c:pt>
                <c:pt idx="641">
                  <c:v>0.27265947114076072</c:v>
                </c:pt>
                <c:pt idx="642">
                  <c:v>0.26834907743278869</c:v>
                </c:pt>
                <c:pt idx="643">
                  <c:v>0.27696986484873165</c:v>
                </c:pt>
                <c:pt idx="644">
                  <c:v>0.26188383611679766</c:v>
                </c:pt>
                <c:pt idx="645">
                  <c:v>0.25757344240882663</c:v>
                </c:pt>
                <c:pt idx="646">
                  <c:v>0.28128025855670269</c:v>
                </c:pt>
                <c:pt idx="647">
                  <c:v>0.27696986484873165</c:v>
                </c:pt>
                <c:pt idx="648">
                  <c:v>0.26188383611679766</c:v>
                </c:pt>
                <c:pt idx="649">
                  <c:v>0.26188383611679766</c:v>
                </c:pt>
                <c:pt idx="650">
                  <c:v>0.25972829001684672</c:v>
                </c:pt>
                <c:pt idx="651">
                  <c:v>0.23602147386896966</c:v>
                </c:pt>
                <c:pt idx="652">
                  <c:v>0.24895265499288366</c:v>
                </c:pt>
                <c:pt idx="653">
                  <c:v>0.26403868372481765</c:v>
                </c:pt>
                <c:pt idx="654">
                  <c:v>0.23602147386896966</c:v>
                </c:pt>
                <c:pt idx="655">
                  <c:v>0.26188383611679766</c:v>
                </c:pt>
                <c:pt idx="656">
                  <c:v>0.27481501724071167</c:v>
                </c:pt>
                <c:pt idx="657">
                  <c:v>0.27481501724071167</c:v>
                </c:pt>
                <c:pt idx="658">
                  <c:v>0.24464226128491262</c:v>
                </c:pt>
                <c:pt idx="659">
                  <c:v>0.28774619836462567</c:v>
                </c:pt>
                <c:pt idx="660">
                  <c:v>0.34162507197636971</c:v>
                </c:pt>
                <c:pt idx="661">
                  <c:v>0.33515983066037769</c:v>
                </c:pt>
                <c:pt idx="662">
                  <c:v>0.32653904324443572</c:v>
                </c:pt>
                <c:pt idx="663">
                  <c:v>0.34809101178429169</c:v>
                </c:pt>
                <c:pt idx="664">
                  <c:v>0.31360786212052172</c:v>
                </c:pt>
                <c:pt idx="665">
                  <c:v>0.24895265499288366</c:v>
                </c:pt>
                <c:pt idx="666">
                  <c:v>0.24679780738486368</c:v>
                </c:pt>
                <c:pt idx="667">
                  <c:v>0.24679780738486368</c:v>
                </c:pt>
                <c:pt idx="668">
                  <c:v>0.26403868372481765</c:v>
                </c:pt>
                <c:pt idx="669">
                  <c:v>0.28774619836462567</c:v>
                </c:pt>
                <c:pt idx="670">
                  <c:v>0.29205589358066564</c:v>
                </c:pt>
                <c:pt idx="671">
                  <c:v>0.30067668099660771</c:v>
                </c:pt>
                <c:pt idx="672">
                  <c:v>0.30929746841255068</c:v>
                </c:pt>
                <c:pt idx="673">
                  <c:v>0.30283222709655966</c:v>
                </c:pt>
                <c:pt idx="674">
                  <c:v>0.29636628728863668</c:v>
                </c:pt>
                <c:pt idx="675">
                  <c:v>0.2532630487008547</c:v>
                </c:pt>
                <c:pt idx="676">
                  <c:v>0.25757344240882663</c:v>
                </c:pt>
                <c:pt idx="677">
                  <c:v>0.2532630487008547</c:v>
                </c:pt>
                <c:pt idx="678">
                  <c:v>0.24895265499288366</c:v>
                </c:pt>
                <c:pt idx="679">
                  <c:v>0.2661942298247687</c:v>
                </c:pt>
                <c:pt idx="680">
                  <c:v>0.30929746841255068</c:v>
                </c:pt>
                <c:pt idx="681">
                  <c:v>0.32869389085245571</c:v>
                </c:pt>
                <c:pt idx="682">
                  <c:v>0.33947022436834962</c:v>
                </c:pt>
                <c:pt idx="683">
                  <c:v>0.35455625310028271</c:v>
                </c:pt>
                <c:pt idx="684">
                  <c:v>0.36533188812424566</c:v>
                </c:pt>
                <c:pt idx="685">
                  <c:v>0.37826306924815967</c:v>
                </c:pt>
                <c:pt idx="686">
                  <c:v>0.37826306924815967</c:v>
                </c:pt>
                <c:pt idx="687">
                  <c:v>0.37610822164013968</c:v>
                </c:pt>
                <c:pt idx="688">
                  <c:v>0.35886664680825464</c:v>
                </c:pt>
                <c:pt idx="689">
                  <c:v>0.37610822164013968</c:v>
                </c:pt>
                <c:pt idx="690">
                  <c:v>0.38257346295613071</c:v>
                </c:pt>
                <c:pt idx="691">
                  <c:v>0.38041791685617965</c:v>
                </c:pt>
                <c:pt idx="692">
                  <c:v>0.38041791685617965</c:v>
                </c:pt>
                <c:pt idx="693">
                  <c:v>0.37826306924815967</c:v>
                </c:pt>
                <c:pt idx="694">
                  <c:v>0.37826306924815967</c:v>
                </c:pt>
                <c:pt idx="695">
                  <c:v>0.35240070700033166</c:v>
                </c:pt>
                <c:pt idx="696">
                  <c:v>0.36533188812424566</c:v>
                </c:pt>
                <c:pt idx="697">
                  <c:v>0.3696422818322167</c:v>
                </c:pt>
                <c:pt idx="698">
                  <c:v>0.40196988539603562</c:v>
                </c:pt>
                <c:pt idx="699">
                  <c:v>0.39981503778801564</c:v>
                </c:pt>
                <c:pt idx="700">
                  <c:v>0.4235218539358917</c:v>
                </c:pt>
                <c:pt idx="701">
                  <c:v>0.4235218539358917</c:v>
                </c:pt>
                <c:pt idx="702">
                  <c:v>0.43429748895985865</c:v>
                </c:pt>
                <c:pt idx="703">
                  <c:v>0.43214264135183866</c:v>
                </c:pt>
                <c:pt idx="704">
                  <c:v>0.4364530350598087</c:v>
                </c:pt>
                <c:pt idx="705">
                  <c:v>0.44722867008376876</c:v>
                </c:pt>
                <c:pt idx="706">
                  <c:v>0.44722867008376876</c:v>
                </c:pt>
                <c:pt idx="707">
                  <c:v>0.44291827637579873</c:v>
                </c:pt>
                <c:pt idx="708">
                  <c:v>0.44291827637579873</c:v>
                </c:pt>
                <c:pt idx="709">
                  <c:v>0.46231469881570864</c:v>
                </c:pt>
                <c:pt idx="710">
                  <c:v>0.47093548623164871</c:v>
                </c:pt>
                <c:pt idx="711">
                  <c:v>0.4730903338396687</c:v>
                </c:pt>
                <c:pt idx="712">
                  <c:v>0.46015985120768865</c:v>
                </c:pt>
                <c:pt idx="713">
                  <c:v>0.45153906379173858</c:v>
                </c:pt>
                <c:pt idx="714">
                  <c:v>0.4364530350598087</c:v>
                </c:pt>
                <c:pt idx="715">
                  <c:v>0.4364530350598087</c:v>
                </c:pt>
                <c:pt idx="716">
                  <c:v>0.4364530350598087</c:v>
                </c:pt>
                <c:pt idx="717">
                  <c:v>0.43214264135183866</c:v>
                </c:pt>
                <c:pt idx="718">
                  <c:v>0.42998709525188861</c:v>
                </c:pt>
                <c:pt idx="719">
                  <c:v>0.41274552041999868</c:v>
                </c:pt>
                <c:pt idx="720">
                  <c:v>0.39119425037207367</c:v>
                </c:pt>
                <c:pt idx="721">
                  <c:v>0.38257346295613071</c:v>
                </c:pt>
                <c:pt idx="722">
                  <c:v>0.41705591412796972</c:v>
                </c:pt>
                <c:pt idx="723">
                  <c:v>0.41490106651994962</c:v>
                </c:pt>
                <c:pt idx="724">
                  <c:v>0.39981503778801564</c:v>
                </c:pt>
                <c:pt idx="725">
                  <c:v>0.40628027910400666</c:v>
                </c:pt>
                <c:pt idx="726">
                  <c:v>0.42136630783594065</c:v>
                </c:pt>
                <c:pt idx="727">
                  <c:v>0.39334909798009365</c:v>
                </c:pt>
                <c:pt idx="728">
                  <c:v>0.40412543149598668</c:v>
                </c:pt>
                <c:pt idx="729">
                  <c:v>0.42783224764386862</c:v>
                </c:pt>
                <c:pt idx="730">
                  <c:v>0.42567670154391168</c:v>
                </c:pt>
                <c:pt idx="731">
                  <c:v>0.40843582520395871</c:v>
                </c:pt>
                <c:pt idx="732">
                  <c:v>0.41490106651994962</c:v>
                </c:pt>
                <c:pt idx="733">
                  <c:v>0.40412543149598668</c:v>
                </c:pt>
                <c:pt idx="734">
                  <c:v>0.39119425037207367</c:v>
                </c:pt>
                <c:pt idx="735">
                  <c:v>0.38903870427212162</c:v>
                </c:pt>
                <c:pt idx="736">
                  <c:v>0.38688385666410163</c:v>
                </c:pt>
                <c:pt idx="737">
                  <c:v>0.38688385666410163</c:v>
                </c:pt>
                <c:pt idx="738">
                  <c:v>0.37826306924815967</c:v>
                </c:pt>
                <c:pt idx="739">
                  <c:v>0.3567111007083027</c:v>
                </c:pt>
                <c:pt idx="740">
                  <c:v>0.33731467826839767</c:v>
                </c:pt>
                <c:pt idx="741">
                  <c:v>0.33300428456042663</c:v>
                </c:pt>
                <c:pt idx="742">
                  <c:v>0.34809101178429169</c:v>
                </c:pt>
                <c:pt idx="743">
                  <c:v>0.37395267554018763</c:v>
                </c:pt>
                <c:pt idx="744">
                  <c:v>0.38257346295613071</c:v>
                </c:pt>
                <c:pt idx="745">
                  <c:v>0.40196988539603562</c:v>
                </c:pt>
                <c:pt idx="746">
                  <c:v>0.40843582520395871</c:v>
                </c:pt>
                <c:pt idx="747">
                  <c:v>0.37610822164013968</c:v>
                </c:pt>
                <c:pt idx="748">
                  <c:v>0.3567111007083027</c:v>
                </c:pt>
                <c:pt idx="749">
                  <c:v>0.38257346295613071</c:v>
                </c:pt>
                <c:pt idx="750">
                  <c:v>0.38903870427212162</c:v>
                </c:pt>
                <c:pt idx="751">
                  <c:v>0.37395267554018763</c:v>
                </c:pt>
                <c:pt idx="752">
                  <c:v>0.39334909798009365</c:v>
                </c:pt>
                <c:pt idx="753">
                  <c:v>0.40843582520395871</c:v>
                </c:pt>
                <c:pt idx="754">
                  <c:v>0.39334909798009365</c:v>
                </c:pt>
                <c:pt idx="755">
                  <c:v>0.37179782793216765</c:v>
                </c:pt>
                <c:pt idx="756">
                  <c:v>0.38041791685617965</c:v>
                </c:pt>
                <c:pt idx="757">
                  <c:v>0.37395267554018763</c:v>
                </c:pt>
                <c:pt idx="758">
                  <c:v>0.36533188812424566</c:v>
                </c:pt>
                <c:pt idx="759">
                  <c:v>0.34809101178429169</c:v>
                </c:pt>
                <c:pt idx="760">
                  <c:v>0.35886664680825464</c:v>
                </c:pt>
                <c:pt idx="761">
                  <c:v>0.34593546568434064</c:v>
                </c:pt>
                <c:pt idx="762">
                  <c:v>0.33515983066037769</c:v>
                </c:pt>
                <c:pt idx="763">
                  <c:v>0.32869389085245571</c:v>
                </c:pt>
                <c:pt idx="764">
                  <c:v>0.30498707470457864</c:v>
                </c:pt>
                <c:pt idx="765">
                  <c:v>0.29636628728863668</c:v>
                </c:pt>
                <c:pt idx="766">
                  <c:v>0.32222864953646468</c:v>
                </c:pt>
                <c:pt idx="767">
                  <c:v>0.31791825582849265</c:v>
                </c:pt>
                <c:pt idx="768">
                  <c:v>0.28990104597264565</c:v>
                </c:pt>
                <c:pt idx="769">
                  <c:v>0.31576340822047266</c:v>
                </c:pt>
                <c:pt idx="770">
                  <c:v>0.31576340822047266</c:v>
                </c:pt>
                <c:pt idx="771">
                  <c:v>0.30067668099660771</c:v>
                </c:pt>
                <c:pt idx="772">
                  <c:v>0.31791825582849265</c:v>
                </c:pt>
                <c:pt idx="773">
                  <c:v>0.33731467826839767</c:v>
                </c:pt>
                <c:pt idx="774">
                  <c:v>0.33084943695240665</c:v>
                </c:pt>
                <c:pt idx="775">
                  <c:v>0.31360786212052172</c:v>
                </c:pt>
                <c:pt idx="776">
                  <c:v>0.31576340822047266</c:v>
                </c:pt>
                <c:pt idx="777">
                  <c:v>0.30067668099660771</c:v>
                </c:pt>
                <c:pt idx="778">
                  <c:v>0.31791825582849265</c:v>
                </c:pt>
                <c:pt idx="779">
                  <c:v>0.33515983066037769</c:v>
                </c:pt>
                <c:pt idx="780">
                  <c:v>0.35455625310028271</c:v>
                </c:pt>
                <c:pt idx="781">
                  <c:v>0.36102149441627462</c:v>
                </c:pt>
                <c:pt idx="782">
                  <c:v>0.3567111007083027</c:v>
                </c:pt>
                <c:pt idx="783">
                  <c:v>0.35455625310028271</c:v>
                </c:pt>
                <c:pt idx="784">
                  <c:v>0.3567111007083027</c:v>
                </c:pt>
                <c:pt idx="785">
                  <c:v>0.35240070700033166</c:v>
                </c:pt>
                <c:pt idx="786">
                  <c:v>0.34593546568434064</c:v>
                </c:pt>
                <c:pt idx="787">
                  <c:v>0.36533188812424566</c:v>
                </c:pt>
                <c:pt idx="788">
                  <c:v>0.36317704051622568</c:v>
                </c:pt>
                <c:pt idx="789">
                  <c:v>0.35240070700033166</c:v>
                </c:pt>
                <c:pt idx="790">
                  <c:v>0.36102149441627462</c:v>
                </c:pt>
                <c:pt idx="791">
                  <c:v>0.35455625310028271</c:v>
                </c:pt>
                <c:pt idx="792">
                  <c:v>0.32438349714448467</c:v>
                </c:pt>
                <c:pt idx="793">
                  <c:v>0.34378061807632065</c:v>
                </c:pt>
                <c:pt idx="794">
                  <c:v>0.37395267554018763</c:v>
                </c:pt>
                <c:pt idx="795">
                  <c:v>0.39119425037207367</c:v>
                </c:pt>
                <c:pt idx="796">
                  <c:v>0.41705591412796972</c:v>
                </c:pt>
                <c:pt idx="797">
                  <c:v>0.42998709525188861</c:v>
                </c:pt>
                <c:pt idx="798">
                  <c:v>0.42136630783594065</c:v>
                </c:pt>
                <c:pt idx="799">
                  <c:v>0.42136630783594065</c:v>
                </c:pt>
                <c:pt idx="800">
                  <c:v>0.4105906728119787</c:v>
                </c:pt>
                <c:pt idx="801">
                  <c:v>0.4105906728119787</c:v>
                </c:pt>
                <c:pt idx="802">
                  <c:v>0.40843582520395871</c:v>
                </c:pt>
                <c:pt idx="803">
                  <c:v>0.40843582520395871</c:v>
                </c:pt>
                <c:pt idx="804">
                  <c:v>0.42136630783594065</c:v>
                </c:pt>
                <c:pt idx="805">
                  <c:v>0.43860788266782869</c:v>
                </c:pt>
                <c:pt idx="806">
                  <c:v>0.45153906379173858</c:v>
                </c:pt>
                <c:pt idx="807">
                  <c:v>0.49464230237951867</c:v>
                </c:pt>
                <c:pt idx="808">
                  <c:v>0.51403872481942858</c:v>
                </c:pt>
                <c:pt idx="809">
                  <c:v>0.48602151496357859</c:v>
                </c:pt>
                <c:pt idx="810">
                  <c:v>0.46447024491565869</c:v>
                </c:pt>
                <c:pt idx="811">
                  <c:v>0.47524587993961875</c:v>
                </c:pt>
                <c:pt idx="812">
                  <c:v>0.46878063862362873</c:v>
                </c:pt>
                <c:pt idx="813">
                  <c:v>0.4730903338396687</c:v>
                </c:pt>
                <c:pt idx="814">
                  <c:v>0.5118838772114086</c:v>
                </c:pt>
                <c:pt idx="815">
                  <c:v>0.55498711579918869</c:v>
                </c:pt>
                <c:pt idx="816">
                  <c:v>0.55283226819116871</c:v>
                </c:pt>
                <c:pt idx="817">
                  <c:v>0.58300432565503868</c:v>
                </c:pt>
                <c:pt idx="818">
                  <c:v>0.59809035438696878</c:v>
                </c:pt>
                <c:pt idx="819">
                  <c:v>0.60671114180291863</c:v>
                </c:pt>
                <c:pt idx="820">
                  <c:v>0.61533192921885871</c:v>
                </c:pt>
                <c:pt idx="821">
                  <c:v>0.62610826273474862</c:v>
                </c:pt>
                <c:pt idx="822">
                  <c:v>0.60671114180291863</c:v>
                </c:pt>
                <c:pt idx="823">
                  <c:v>0.59809035438696878</c:v>
                </c:pt>
                <c:pt idx="824">
                  <c:v>0.61533192921885871</c:v>
                </c:pt>
                <c:pt idx="825">
                  <c:v>0.62179786902677858</c:v>
                </c:pt>
                <c:pt idx="826">
                  <c:v>0.61317708161083873</c:v>
                </c:pt>
                <c:pt idx="827">
                  <c:v>0.63688389775870868</c:v>
                </c:pt>
                <c:pt idx="828">
                  <c:v>0.6433491390747087</c:v>
                </c:pt>
                <c:pt idx="829">
                  <c:v>0.63472835165875863</c:v>
                </c:pt>
                <c:pt idx="830">
                  <c:v>0.65412547259059861</c:v>
                </c:pt>
                <c:pt idx="831">
                  <c:v>0.6821426824464486</c:v>
                </c:pt>
                <c:pt idx="832">
                  <c:v>0.71447028601026863</c:v>
                </c:pt>
                <c:pt idx="833">
                  <c:v>0.75326313089007868</c:v>
                </c:pt>
                <c:pt idx="834">
                  <c:v>0.7726595533299786</c:v>
                </c:pt>
                <c:pt idx="835">
                  <c:v>0.76403876591403874</c:v>
                </c:pt>
                <c:pt idx="836">
                  <c:v>0.78128034074591868</c:v>
                </c:pt>
                <c:pt idx="837">
                  <c:v>0.7726595533299786</c:v>
                </c:pt>
                <c:pt idx="838">
                  <c:v>0.74464234347412861</c:v>
                </c:pt>
                <c:pt idx="839">
                  <c:v>0.72524592103422869</c:v>
                </c:pt>
                <c:pt idx="840">
                  <c:v>0.75326313089007868</c:v>
                </c:pt>
                <c:pt idx="841">
                  <c:v>0.75326313089007868</c:v>
                </c:pt>
                <c:pt idx="842">
                  <c:v>0.7597283722060687</c:v>
                </c:pt>
                <c:pt idx="843">
                  <c:v>0.76619431201398858</c:v>
                </c:pt>
                <c:pt idx="844">
                  <c:v>0.77481509942992866</c:v>
                </c:pt>
                <c:pt idx="845">
                  <c:v>0.76619431201398858</c:v>
                </c:pt>
                <c:pt idx="846">
                  <c:v>0.75757352459804872</c:v>
                </c:pt>
                <c:pt idx="847">
                  <c:v>0.75326313089007868</c:v>
                </c:pt>
                <c:pt idx="848">
                  <c:v>0.71878067971823867</c:v>
                </c:pt>
                <c:pt idx="849">
                  <c:v>0.71878067971823867</c:v>
                </c:pt>
                <c:pt idx="850">
                  <c:v>0.70584949859431878</c:v>
                </c:pt>
                <c:pt idx="851">
                  <c:v>0.71231473991030858</c:v>
                </c:pt>
                <c:pt idx="852">
                  <c:v>0.70800434620233876</c:v>
                </c:pt>
                <c:pt idx="853">
                  <c:v>0.75110758479011863</c:v>
                </c:pt>
                <c:pt idx="854">
                  <c:v>0.78343518835393866</c:v>
                </c:pt>
                <c:pt idx="855">
                  <c:v>0.7877455820619087</c:v>
                </c:pt>
                <c:pt idx="856">
                  <c:v>0.77696994703794864</c:v>
                </c:pt>
                <c:pt idx="857">
                  <c:v>0.78990112816186875</c:v>
                </c:pt>
                <c:pt idx="858">
                  <c:v>0.77696994703794864</c:v>
                </c:pt>
                <c:pt idx="859">
                  <c:v>0.72093552732625865</c:v>
                </c:pt>
                <c:pt idx="860">
                  <c:v>0.72740076864224867</c:v>
                </c:pt>
                <c:pt idx="861">
                  <c:v>0.70369395249436872</c:v>
                </c:pt>
                <c:pt idx="862">
                  <c:v>0.65628032019861859</c:v>
                </c:pt>
                <c:pt idx="863">
                  <c:v>0.66921150132252871</c:v>
                </c:pt>
                <c:pt idx="864">
                  <c:v>0.70584949859431878</c:v>
                </c:pt>
                <c:pt idx="865">
                  <c:v>0.68429753005446858</c:v>
                </c:pt>
                <c:pt idx="866">
                  <c:v>0.68860792376243862</c:v>
                </c:pt>
                <c:pt idx="867">
                  <c:v>0.7101598923022886</c:v>
                </c:pt>
                <c:pt idx="868">
                  <c:v>0.67567674263851873</c:v>
                </c:pt>
                <c:pt idx="869">
                  <c:v>0.64981507888262857</c:v>
                </c:pt>
                <c:pt idx="870">
                  <c:v>0.65628032019861859</c:v>
                </c:pt>
                <c:pt idx="871">
                  <c:v>0.67352189503049875</c:v>
                </c:pt>
                <c:pt idx="872">
                  <c:v>0.67567674263851873</c:v>
                </c:pt>
                <c:pt idx="873">
                  <c:v>0.66274556151460862</c:v>
                </c:pt>
                <c:pt idx="874">
                  <c:v>0.66274556151460862</c:v>
                </c:pt>
                <c:pt idx="875">
                  <c:v>0.64981507888262857</c:v>
                </c:pt>
                <c:pt idx="876">
                  <c:v>0.64550468517465875</c:v>
                </c:pt>
                <c:pt idx="877">
                  <c:v>0.6282631103427686</c:v>
                </c:pt>
                <c:pt idx="878">
                  <c:v>0.61964232292682875</c:v>
                </c:pt>
                <c:pt idx="879">
                  <c:v>0.60671114180291863</c:v>
                </c:pt>
                <c:pt idx="880">
                  <c:v>0.59593550677894858</c:v>
                </c:pt>
                <c:pt idx="881">
                  <c:v>0.59378065917092859</c:v>
                </c:pt>
                <c:pt idx="882">
                  <c:v>0.6024007480949386</c:v>
                </c:pt>
                <c:pt idx="883">
                  <c:v>0.61748747531880877</c:v>
                </c:pt>
                <c:pt idx="884">
                  <c:v>0.61748747531880877</c:v>
                </c:pt>
                <c:pt idx="885">
                  <c:v>0.60024590048691862</c:v>
                </c:pt>
                <c:pt idx="886">
                  <c:v>0.56576275082314875</c:v>
                </c:pt>
                <c:pt idx="887">
                  <c:v>0.56145305560710856</c:v>
                </c:pt>
                <c:pt idx="888">
                  <c:v>0.55714266189913875</c:v>
                </c:pt>
                <c:pt idx="889">
                  <c:v>0.56145305560710856</c:v>
                </c:pt>
                <c:pt idx="890">
                  <c:v>0.57869393194706864</c:v>
                </c:pt>
                <c:pt idx="891">
                  <c:v>0.58947026546295878</c:v>
                </c:pt>
                <c:pt idx="892">
                  <c:v>0.56791829692309859</c:v>
                </c:pt>
                <c:pt idx="893">
                  <c:v>0.53559069335928877</c:v>
                </c:pt>
                <c:pt idx="894">
                  <c:v>0.52050466462734868</c:v>
                </c:pt>
                <c:pt idx="895">
                  <c:v>0.52050466462734868</c:v>
                </c:pt>
                <c:pt idx="896">
                  <c:v>0.50326308979546874</c:v>
                </c:pt>
                <c:pt idx="897">
                  <c:v>0.50110824218744876</c:v>
                </c:pt>
                <c:pt idx="898">
                  <c:v>0.53774554096730875</c:v>
                </c:pt>
                <c:pt idx="899">
                  <c:v>0.53774554096730875</c:v>
                </c:pt>
                <c:pt idx="900">
                  <c:v>0.50972833111145877</c:v>
                </c:pt>
                <c:pt idx="901">
                  <c:v>0.49464230237951867</c:v>
                </c:pt>
                <c:pt idx="902">
                  <c:v>0.4989526960874987</c:v>
                </c:pt>
                <c:pt idx="903">
                  <c:v>0.49033190867154863</c:v>
                </c:pt>
                <c:pt idx="904">
                  <c:v>0.4989526960874987</c:v>
                </c:pt>
                <c:pt idx="905">
                  <c:v>0.52481505833531872</c:v>
                </c:pt>
                <c:pt idx="906">
                  <c:v>0.55929750950715873</c:v>
                </c:pt>
                <c:pt idx="907">
                  <c:v>0.55929750950715873</c:v>
                </c:pt>
                <c:pt idx="908">
                  <c:v>0.53990108706725859</c:v>
                </c:pt>
                <c:pt idx="909">
                  <c:v>0.54205593467527857</c:v>
                </c:pt>
                <c:pt idx="910">
                  <c:v>0.53774554096730875</c:v>
                </c:pt>
                <c:pt idx="911">
                  <c:v>0.52050466462734868</c:v>
                </c:pt>
                <c:pt idx="912">
                  <c:v>0.50972833111145877</c:v>
                </c:pt>
                <c:pt idx="913">
                  <c:v>0.5269699059433387</c:v>
                </c:pt>
                <c:pt idx="914">
                  <c:v>0.53559069335928877</c:v>
                </c:pt>
                <c:pt idx="915">
                  <c:v>0.52265951223536866</c:v>
                </c:pt>
                <c:pt idx="916">
                  <c:v>0.53128029965130874</c:v>
                </c:pt>
                <c:pt idx="917">
                  <c:v>0.55498711579918869</c:v>
                </c:pt>
                <c:pt idx="918">
                  <c:v>0.56145305560710856</c:v>
                </c:pt>
                <c:pt idx="919">
                  <c:v>0.54852187448319867</c:v>
                </c:pt>
                <c:pt idx="920">
                  <c:v>0.5743835382390986</c:v>
                </c:pt>
                <c:pt idx="921">
                  <c:v>0.6024007480949386</c:v>
                </c:pt>
                <c:pt idx="922">
                  <c:v>0.60455629419488865</c:v>
                </c:pt>
                <c:pt idx="923">
                  <c:v>0.62395271663479857</c:v>
                </c:pt>
                <c:pt idx="924">
                  <c:v>0.64550468517465875</c:v>
                </c:pt>
                <c:pt idx="925">
                  <c:v>0.64550468517465875</c:v>
                </c:pt>
                <c:pt idx="926">
                  <c:v>0.63688389775870868</c:v>
                </c:pt>
                <c:pt idx="927">
                  <c:v>0.64119429146668871</c:v>
                </c:pt>
                <c:pt idx="928">
                  <c:v>0.63688389775870868</c:v>
                </c:pt>
                <c:pt idx="929">
                  <c:v>0.61533192921885871</c:v>
                </c:pt>
                <c:pt idx="930">
                  <c:v>0.62179786902677858</c:v>
                </c:pt>
                <c:pt idx="931">
                  <c:v>0.63903874536672867</c:v>
                </c:pt>
                <c:pt idx="932">
                  <c:v>0.63472835165875863</c:v>
                </c:pt>
                <c:pt idx="933">
                  <c:v>0.64550468517465875</c:v>
                </c:pt>
                <c:pt idx="934">
                  <c:v>0.6713663489305487</c:v>
                </c:pt>
                <c:pt idx="935">
                  <c:v>0.68429753005446858</c:v>
                </c:pt>
                <c:pt idx="936">
                  <c:v>0.68645307615441864</c:v>
                </c:pt>
                <c:pt idx="937">
                  <c:v>0.72309037493427863</c:v>
                </c:pt>
                <c:pt idx="938">
                  <c:v>0.73171116235021871</c:v>
                </c:pt>
                <c:pt idx="939">
                  <c:v>0.7726595533299786</c:v>
                </c:pt>
                <c:pt idx="940">
                  <c:v>0.76403876591403874</c:v>
                </c:pt>
                <c:pt idx="941">
                  <c:v>0.79636636947785877</c:v>
                </c:pt>
                <c:pt idx="942">
                  <c:v>0.81576279191775869</c:v>
                </c:pt>
                <c:pt idx="943">
                  <c:v>0.85024594158152877</c:v>
                </c:pt>
                <c:pt idx="944">
                  <c:v>0.82007318562572873</c:v>
                </c:pt>
                <c:pt idx="945">
                  <c:v>0.84378000177360868</c:v>
                </c:pt>
                <c:pt idx="946">
                  <c:v>0.85024594158152877</c:v>
                </c:pt>
                <c:pt idx="947">
                  <c:v>0.86964236402143869</c:v>
                </c:pt>
                <c:pt idx="948">
                  <c:v>0.90843520890124874</c:v>
                </c:pt>
                <c:pt idx="949">
                  <c:v>0.95369399358897866</c:v>
                </c:pt>
                <c:pt idx="950">
                  <c:v>0.99895277827670859</c:v>
                </c:pt>
                <c:pt idx="951">
                  <c:v>1.0291248357405789</c:v>
                </c:pt>
                <c:pt idx="952">
                  <c:v>1.0377456231565185</c:v>
                </c:pt>
                <c:pt idx="953">
                  <c:v>1.0183492007166186</c:v>
                </c:pt>
                <c:pt idx="954">
                  <c:v>1.0463664105724688</c:v>
                </c:pt>
                <c:pt idx="955">
                  <c:v>1.0614524393043987</c:v>
                </c:pt>
                <c:pt idx="956">
                  <c:v>1.0873148015522287</c:v>
                </c:pt>
                <c:pt idx="957">
                  <c:v>1.1196424051160485</c:v>
                </c:pt>
                <c:pt idx="958">
                  <c:v>1.1584352499958586</c:v>
                </c:pt>
                <c:pt idx="959">
                  <c:v>1.1756768248277387</c:v>
                </c:pt>
                <c:pt idx="960">
                  <c:v>1.2144696697075488</c:v>
                </c:pt>
                <c:pt idx="961">
                  <c:v>1.2295563969314185</c:v>
                </c:pt>
                <c:pt idx="962">
                  <c:v>1.2554180606873087</c:v>
                </c:pt>
                <c:pt idx="963">
                  <c:v>1.3028323914749986</c:v>
                </c:pt>
                <c:pt idx="964">
                  <c:v>1.3157628741069787</c:v>
                </c:pt>
                <c:pt idx="965">
                  <c:v>1.3222288139148985</c:v>
                </c:pt>
                <c:pt idx="966">
                  <c:v>1.3502460237707488</c:v>
                </c:pt>
                <c:pt idx="967">
                  <c:v>1.3308496013308386</c:v>
                </c:pt>
                <c:pt idx="968">
                  <c:v>1.2899012103510787</c:v>
                </c:pt>
                <c:pt idx="969">
                  <c:v>1.3136080264989585</c:v>
                </c:pt>
                <c:pt idx="970">
                  <c:v>1.3265392076228686</c:v>
                </c:pt>
                <c:pt idx="971">
                  <c:v>1.3351592965468786</c:v>
                </c:pt>
                <c:pt idx="972">
                  <c:v>1.3610216587947086</c:v>
                </c:pt>
                <c:pt idx="973">
                  <c:v>1.3933492623585289</c:v>
                </c:pt>
                <c:pt idx="974">
                  <c:v>1.3825736273345686</c:v>
                </c:pt>
                <c:pt idx="975">
                  <c:v>1.3761076875266487</c:v>
                </c:pt>
                <c:pt idx="976">
                  <c:v>1.3761076875266487</c:v>
                </c:pt>
                <c:pt idx="977">
                  <c:v>1.3868840210425386</c:v>
                </c:pt>
                <c:pt idx="978">
                  <c:v>1.3976596560664989</c:v>
                </c:pt>
                <c:pt idx="979">
                  <c:v>1.4321421072383385</c:v>
                </c:pt>
                <c:pt idx="980">
                  <c:v>1.4429184407542386</c:v>
                </c:pt>
                <c:pt idx="981">
                  <c:v>1.4580044694861685</c:v>
                </c:pt>
                <c:pt idx="982">
                  <c:v>1.4450732883622486</c:v>
                </c:pt>
                <c:pt idx="983">
                  <c:v>1.4493836820702284</c:v>
                </c:pt>
                <c:pt idx="984">
                  <c:v>1.4515392281701787</c:v>
                </c:pt>
                <c:pt idx="985">
                  <c:v>1.4601593170941887</c:v>
                </c:pt>
                <c:pt idx="986">
                  <c:v>1.4429184407542386</c:v>
                </c:pt>
                <c:pt idx="987">
                  <c:v>1.4601593170941887</c:v>
                </c:pt>
                <c:pt idx="988">
                  <c:v>1.4493836820702284</c:v>
                </c:pt>
                <c:pt idx="989">
                  <c:v>1.4321421072383385</c:v>
                </c:pt>
                <c:pt idx="990">
                  <c:v>1.4235220183143285</c:v>
                </c:pt>
                <c:pt idx="991">
                  <c:v>1.4321421072383385</c:v>
                </c:pt>
                <c:pt idx="992">
                  <c:v>1.4386080470462588</c:v>
                </c:pt>
                <c:pt idx="993">
                  <c:v>1.4019700497744685</c:v>
                </c:pt>
                <c:pt idx="994">
                  <c:v>1.4041248973824887</c:v>
                </c:pt>
                <c:pt idx="995">
                  <c:v>1.3868840210425386</c:v>
                </c:pt>
                <c:pt idx="996">
                  <c:v>1.3717972938186689</c:v>
                </c:pt>
                <c:pt idx="997">
                  <c:v>1.3480904776707985</c:v>
                </c:pt>
                <c:pt idx="998">
                  <c:v>1.3868840210425386</c:v>
                </c:pt>
                <c:pt idx="999">
                  <c:v>1.3631772048946589</c:v>
                </c:pt>
                <c:pt idx="1000">
                  <c:v>1.3588668111866888</c:v>
                </c:pt>
                <c:pt idx="1001">
                  <c:v>1.3480904776707985</c:v>
                </c:pt>
                <c:pt idx="1002">
                  <c:v>1.3524008713787685</c:v>
                </c:pt>
                <c:pt idx="1003">
                  <c:v>1.3243836615229188</c:v>
                </c:pt>
                <c:pt idx="1004">
                  <c:v>1.3092976327909889</c:v>
                </c:pt>
                <c:pt idx="1005">
                  <c:v>1.3028323914749986</c:v>
                </c:pt>
                <c:pt idx="1006">
                  <c:v>1.2834352705431589</c:v>
                </c:pt>
                <c:pt idx="1007">
                  <c:v>1.2618840004952387</c:v>
                </c:pt>
                <c:pt idx="1008">
                  <c:v>1.2381771843473586</c:v>
                </c:pt>
                <c:pt idx="1009">
                  <c:v>1.2338667906393885</c:v>
                </c:pt>
                <c:pt idx="1010">
                  <c:v>1.2338667906393885</c:v>
                </c:pt>
                <c:pt idx="1011">
                  <c:v>1.2036940346835885</c:v>
                </c:pt>
                <c:pt idx="1012">
                  <c:v>1.1907628535596686</c:v>
                </c:pt>
                <c:pt idx="1013">
                  <c:v>1.2209356095154686</c:v>
                </c:pt>
                <c:pt idx="1014">
                  <c:v>1.1821420661437285</c:v>
                </c:pt>
                <c:pt idx="1015">
                  <c:v>1.1821420661437285</c:v>
                </c:pt>
                <c:pt idx="1016">
                  <c:v>1.2058495807835388</c:v>
                </c:pt>
                <c:pt idx="1017">
                  <c:v>1.2144696697075488</c:v>
                </c:pt>
                <c:pt idx="1018">
                  <c:v>1.1886080059516586</c:v>
                </c:pt>
                <c:pt idx="1019">
                  <c:v>1.2209356095154686</c:v>
                </c:pt>
                <c:pt idx="1020">
                  <c:v>1.1993836409756189</c:v>
                </c:pt>
                <c:pt idx="1021">
                  <c:v>1.1842976122436788</c:v>
                </c:pt>
                <c:pt idx="1022">
                  <c:v>1.1476596149718885</c:v>
                </c:pt>
                <c:pt idx="1023">
                  <c:v>1.1562804023878388</c:v>
                </c:pt>
                <c:pt idx="1024">
                  <c:v>1.1562804023878388</c:v>
                </c:pt>
                <c:pt idx="1025">
                  <c:v>1.1476596149718885</c:v>
                </c:pt>
                <c:pt idx="1026">
                  <c:v>1.1390388275559489</c:v>
                </c:pt>
                <c:pt idx="1027">
                  <c:v>1.1498151610718388</c:v>
                </c:pt>
                <c:pt idx="1028">
                  <c:v>1.1110216177000987</c:v>
                </c:pt>
                <c:pt idx="1029">
                  <c:v>1.0679183791123186</c:v>
                </c:pt>
                <c:pt idx="1030">
                  <c:v>1.0549871979884085</c:v>
                </c:pt>
                <c:pt idx="1031">
                  <c:v>1.0355907755484988</c:v>
                </c:pt>
                <c:pt idx="1032">
                  <c:v>1.0097284133006785</c:v>
                </c:pt>
                <c:pt idx="1033">
                  <c:v>1.0183492007166186</c:v>
                </c:pt>
                <c:pt idx="1034">
                  <c:v>0.99679723217675875</c:v>
                </c:pt>
                <c:pt idx="1035">
                  <c:v>0.98386674954477871</c:v>
                </c:pt>
                <c:pt idx="1036">
                  <c:v>0.97955635583680867</c:v>
                </c:pt>
                <c:pt idx="1037">
                  <c:v>0.95153914598095868</c:v>
                </c:pt>
                <c:pt idx="1038">
                  <c:v>0.94076281246506877</c:v>
                </c:pt>
                <c:pt idx="1039">
                  <c:v>0.96015993339689876</c:v>
                </c:pt>
                <c:pt idx="1040">
                  <c:v>0.92998717744109871</c:v>
                </c:pt>
                <c:pt idx="1041">
                  <c:v>0.9041248151932787</c:v>
                </c:pt>
                <c:pt idx="1042">
                  <c:v>0.90843520890124874</c:v>
                </c:pt>
                <c:pt idx="1043">
                  <c:v>0.80929755060176867</c:v>
                </c:pt>
                <c:pt idx="1044">
                  <c:v>0.77696994703794864</c:v>
                </c:pt>
                <c:pt idx="1045">
                  <c:v>0.81576279191775869</c:v>
                </c:pt>
                <c:pt idx="1046">
                  <c:v>0.80714270299374868</c:v>
                </c:pt>
                <c:pt idx="1047">
                  <c:v>0.82869397304167858</c:v>
                </c:pt>
                <c:pt idx="1048">
                  <c:v>0.93645241875709873</c:v>
                </c:pt>
                <c:pt idx="1049">
                  <c:v>0.94507320617303858</c:v>
                </c:pt>
                <c:pt idx="1050">
                  <c:v>0.92352193612510869</c:v>
                </c:pt>
                <c:pt idx="1051">
                  <c:v>0.92998717744109871</c:v>
                </c:pt>
                <c:pt idx="1052">
                  <c:v>0.9429183585650186</c:v>
                </c:pt>
                <c:pt idx="1053">
                  <c:v>0.94507320617303858</c:v>
                </c:pt>
                <c:pt idx="1054">
                  <c:v>0.99464238456873877</c:v>
                </c:pt>
                <c:pt idx="1055">
                  <c:v>0.98817714325274875</c:v>
                </c:pt>
                <c:pt idx="1056">
                  <c:v>0.99248753696071856</c:v>
                </c:pt>
                <c:pt idx="1057">
                  <c:v>0.98386674954477871</c:v>
                </c:pt>
                <c:pt idx="1058">
                  <c:v>0.96878002232090876</c:v>
                </c:pt>
                <c:pt idx="1059">
                  <c:v>0.94076281246506877</c:v>
                </c:pt>
                <c:pt idx="1060">
                  <c:v>0.96015993339689876</c:v>
                </c:pt>
                <c:pt idx="1061">
                  <c:v>0.98386674954477871</c:v>
                </c:pt>
                <c:pt idx="1062">
                  <c:v>0.98817714325274875</c:v>
                </c:pt>
                <c:pt idx="1063">
                  <c:v>1.0140388070086486</c:v>
                </c:pt>
                <c:pt idx="1064">
                  <c:v>1.0054180195926987</c:v>
                </c:pt>
                <c:pt idx="1065">
                  <c:v>1.0161943531085988</c:v>
                </c:pt>
                <c:pt idx="1066">
                  <c:v>1.0291248357405789</c:v>
                </c:pt>
                <c:pt idx="1067">
                  <c:v>1.0592975916963785</c:v>
                </c:pt>
                <c:pt idx="1068">
                  <c:v>1.0506768042804389</c:v>
                </c:pt>
                <c:pt idx="1069">
                  <c:v>1.1045563763841089</c:v>
                </c:pt>
                <c:pt idx="1070">
                  <c:v>1.1217972527240687</c:v>
                </c:pt>
                <c:pt idx="1071">
                  <c:v>1.1455047673638687</c:v>
                </c:pt>
                <c:pt idx="1072">
                  <c:v>1.1455047673638687</c:v>
                </c:pt>
                <c:pt idx="1073">
                  <c:v>1.1411943736558987</c:v>
                </c:pt>
                <c:pt idx="1074">
                  <c:v>1.1649011898037789</c:v>
                </c:pt>
                <c:pt idx="1075">
                  <c:v>1.1821420661437285</c:v>
                </c:pt>
                <c:pt idx="1076">
                  <c:v>1.1929183996596286</c:v>
                </c:pt>
                <c:pt idx="1077">
                  <c:v>1.2144696697075488</c:v>
                </c:pt>
                <c:pt idx="1078">
                  <c:v>1.2511076669793386</c:v>
                </c:pt>
                <c:pt idx="1079">
                  <c:v>1.2403320319553788</c:v>
                </c:pt>
                <c:pt idx="1080">
                  <c:v>1.2705047879111788</c:v>
                </c:pt>
                <c:pt idx="1081">
                  <c:v>1.2985219977670286</c:v>
                </c:pt>
                <c:pt idx="1082">
                  <c:v>1.2963664516670685</c:v>
                </c:pt>
                <c:pt idx="1083">
                  <c:v>1.3394696902548588</c:v>
                </c:pt>
                <c:pt idx="1084">
                  <c:v>1.3804180812346187</c:v>
                </c:pt>
                <c:pt idx="1085">
                  <c:v>1.4062804434824487</c:v>
                </c:pt>
                <c:pt idx="1086">
                  <c:v>1.4429184407542386</c:v>
                </c:pt>
                <c:pt idx="1087">
                  <c:v>1.5075736478818684</c:v>
                </c:pt>
                <c:pt idx="1088">
                  <c:v>1.5226596766138085</c:v>
                </c:pt>
                <c:pt idx="1089">
                  <c:v>1.5528317340776687</c:v>
                </c:pt>
                <c:pt idx="1090">
                  <c:v>1.5765392487174785</c:v>
                </c:pt>
                <c:pt idx="1091">
                  <c:v>1.6131765474973387</c:v>
                </c:pt>
                <c:pt idx="1092">
                  <c:v>1.6196424873052586</c:v>
                </c:pt>
                <c:pt idx="1093">
                  <c:v>1.6541249384770986</c:v>
                </c:pt>
                <c:pt idx="1094">
                  <c:v>1.7036941168728084</c:v>
                </c:pt>
                <c:pt idx="1095">
                  <c:v>1.7036941168728084</c:v>
                </c:pt>
                <c:pt idx="1096">
                  <c:v>1.7554181428765285</c:v>
                </c:pt>
                <c:pt idx="1097">
                  <c:v>1.8071421688802487</c:v>
                </c:pt>
                <c:pt idx="1098">
                  <c:v>1.8674869822999187</c:v>
                </c:pt>
                <c:pt idx="1099">
                  <c:v>1.8761077697158584</c:v>
                </c:pt>
                <c:pt idx="1100">
                  <c:v>1.9817113678232587</c:v>
                </c:pt>
                <c:pt idx="1101">
                  <c:v>1.9946425489471786</c:v>
                </c:pt>
                <c:pt idx="1102">
                  <c:v>2.0506769686588684</c:v>
                </c:pt>
                <c:pt idx="1103">
                  <c:v>2.0636081497827887</c:v>
                </c:pt>
                <c:pt idx="1104">
                  <c:v>2.1110217820785384</c:v>
                </c:pt>
                <c:pt idx="1105">
                  <c:v>2.1519701730582987</c:v>
                </c:pt>
                <c:pt idx="1106">
                  <c:v>2.2123149864779688</c:v>
                </c:pt>
                <c:pt idx="1107">
                  <c:v>2.2446425900417784</c:v>
                </c:pt>
                <c:pt idx="1108">
                  <c:v>2.3286942196093285</c:v>
                </c:pt>
                <c:pt idx="1109">
                  <c:v>2.3825730932210685</c:v>
                </c:pt>
                <c:pt idx="1110">
                  <c:v>2.3782633980050285</c:v>
                </c:pt>
                <c:pt idx="1111">
                  <c:v>2.4213666365928086</c:v>
                </c:pt>
                <c:pt idx="1112">
                  <c:v>2.4666254212805487</c:v>
                </c:pt>
                <c:pt idx="1113">
                  <c:v>2.4989530248443588</c:v>
                </c:pt>
                <c:pt idx="1114">
                  <c:v>2.5399007173321886</c:v>
                </c:pt>
                <c:pt idx="1115">
                  <c:v>2.5873150481198786</c:v>
                </c:pt>
                <c:pt idx="1116">
                  <c:v>2.6217974992917186</c:v>
                </c:pt>
                <c:pt idx="1117">
                  <c:v>2.6778319190034088</c:v>
                </c:pt>
                <c:pt idx="1118">
                  <c:v>2.6907631001273287</c:v>
                </c:pt>
                <c:pt idx="1119">
                  <c:v>2.7230907036911485</c:v>
                </c:pt>
                <c:pt idx="1120">
                  <c:v>2.7748147296948686</c:v>
                </c:pt>
                <c:pt idx="1121">
                  <c:v>2.7640390946709084</c:v>
                </c:pt>
                <c:pt idx="1122">
                  <c:v>2.7597287009629388</c:v>
                </c:pt>
                <c:pt idx="1123">
                  <c:v>2.7812806695027885</c:v>
                </c:pt>
                <c:pt idx="1124">
                  <c:v>2.7812806695027885</c:v>
                </c:pt>
                <c:pt idx="1125">
                  <c:v>2.7920563045267484</c:v>
                </c:pt>
                <c:pt idx="1126">
                  <c:v>2.8179179682826487</c:v>
                </c:pt>
                <c:pt idx="1127">
                  <c:v>2.8351595431145387</c:v>
                </c:pt>
                <c:pt idx="1128">
                  <c:v>2.8373150892144885</c:v>
                </c:pt>
                <c:pt idx="1129">
                  <c:v>2.8222283619906188</c:v>
                </c:pt>
                <c:pt idx="1130">
                  <c:v>2.7618835485709585</c:v>
                </c:pt>
                <c:pt idx="1131">
                  <c:v>2.7209358560831287</c:v>
                </c:pt>
                <c:pt idx="1132">
                  <c:v>2.6649007378794987</c:v>
                </c:pt>
                <c:pt idx="1133">
                  <c:v>2.6347286804156287</c:v>
                </c:pt>
                <c:pt idx="1134">
                  <c:v>2.5894698957278988</c:v>
                </c:pt>
                <c:pt idx="1135">
                  <c:v>2.5636082319719984</c:v>
                </c:pt>
                <c:pt idx="1136">
                  <c:v>2.4967974787444085</c:v>
                </c:pt>
                <c:pt idx="1137">
                  <c:v>2.4536942401566284</c:v>
                </c:pt>
                <c:pt idx="1138">
                  <c:v>2.3243838259013585</c:v>
                </c:pt>
                <c:pt idx="1139">
                  <c:v>2.3222282798014087</c:v>
                </c:pt>
                <c:pt idx="1140">
                  <c:v>2.3157630384854087</c:v>
                </c:pt>
                <c:pt idx="1141">
                  <c:v>2.3674870644891386</c:v>
                </c:pt>
                <c:pt idx="1142">
                  <c:v>2.3653322168811184</c:v>
                </c:pt>
                <c:pt idx="1143">
                  <c:v>2.4450734527406888</c:v>
                </c:pt>
                <c:pt idx="1144">
                  <c:v>2.4429186051326686</c:v>
                </c:pt>
                <c:pt idx="1145">
                  <c:v>2.4235214842008284</c:v>
                </c:pt>
                <c:pt idx="1146">
                  <c:v>2.4149006967848887</c:v>
                </c:pt>
                <c:pt idx="1147">
                  <c:v>2.4170562428848386</c:v>
                </c:pt>
                <c:pt idx="1148">
                  <c:v>2.3955042743449884</c:v>
                </c:pt>
                <c:pt idx="1149">
                  <c:v>2.3286942196093285</c:v>
                </c:pt>
                <c:pt idx="1150">
                  <c:v>2.2899006762375884</c:v>
                </c:pt>
                <c:pt idx="1151">
                  <c:v>2.2661938600897087</c:v>
                </c:pt>
                <c:pt idx="1152">
                  <c:v>2.2360218026258387</c:v>
                </c:pt>
                <c:pt idx="1153">
                  <c:v>2.2036941990620185</c:v>
                </c:pt>
                <c:pt idx="1154">
                  <c:v>2.2123149864779688</c:v>
                </c:pt>
                <c:pt idx="1155">
                  <c:v>2.2467974376497986</c:v>
                </c:pt>
                <c:pt idx="1156">
                  <c:v>2.1799873829141485</c:v>
                </c:pt>
                <c:pt idx="1157">
                  <c:v>2.1605909604742384</c:v>
                </c:pt>
                <c:pt idx="1158">
                  <c:v>2.1799873829141485</c:v>
                </c:pt>
                <c:pt idx="1159">
                  <c:v>2.2080045927699987</c:v>
                </c:pt>
                <c:pt idx="1160">
                  <c:v>2.1562805667662688</c:v>
                </c:pt>
                <c:pt idx="1161">
                  <c:v>2.1541250206663185</c:v>
                </c:pt>
                <c:pt idx="1162">
                  <c:v>2.1649013541822084</c:v>
                </c:pt>
                <c:pt idx="1163">
                  <c:v>2.1261078108104687</c:v>
                </c:pt>
                <c:pt idx="1164">
                  <c:v>2.0528318162668886</c:v>
                </c:pt>
                <c:pt idx="1165">
                  <c:v>2.0743837848067486</c:v>
                </c:pt>
                <c:pt idx="1166">
                  <c:v>2.0851594198307084</c:v>
                </c:pt>
                <c:pt idx="1167">
                  <c:v>2.0420561812429288</c:v>
                </c:pt>
                <c:pt idx="1168">
                  <c:v>2.0420561812429288</c:v>
                </c:pt>
                <c:pt idx="1169">
                  <c:v>2.0830045722226886</c:v>
                </c:pt>
                <c:pt idx="1170">
                  <c:v>2.0506769686588684</c:v>
                </c:pt>
                <c:pt idx="1171">
                  <c:v>2.0291250001190186</c:v>
                </c:pt>
                <c:pt idx="1172">
                  <c:v>2.0118841237790583</c:v>
                </c:pt>
                <c:pt idx="1173">
                  <c:v>1.9817113678232587</c:v>
                </c:pt>
                <c:pt idx="1174">
                  <c:v>1.9321421894275588</c:v>
                </c:pt>
                <c:pt idx="1175">
                  <c:v>1.8868841032317585</c:v>
                </c:pt>
                <c:pt idx="1176">
                  <c:v>1.8717973760078888</c:v>
                </c:pt>
                <c:pt idx="1177">
                  <c:v>1.8610217409839285</c:v>
                </c:pt>
                <c:pt idx="1178">
                  <c:v>1.8674869822999187</c:v>
                </c:pt>
                <c:pt idx="1179">
                  <c:v>1.8524009535679884</c:v>
                </c:pt>
                <c:pt idx="1180">
                  <c:v>1.8825737095237884</c:v>
                </c:pt>
                <c:pt idx="1181">
                  <c:v>1.8545564996679387</c:v>
                </c:pt>
                <c:pt idx="1182">
                  <c:v>1.8330045311280787</c:v>
                </c:pt>
                <c:pt idx="1183">
                  <c:v>1.7920561401483184</c:v>
                </c:pt>
                <c:pt idx="1184">
                  <c:v>1.8157629562961985</c:v>
                </c:pt>
                <c:pt idx="1185">
                  <c:v>1.7769701114163885</c:v>
                </c:pt>
                <c:pt idx="1186">
                  <c:v>1.7769701114163885</c:v>
                </c:pt>
                <c:pt idx="1187">
                  <c:v>1.8006769275642585</c:v>
                </c:pt>
                <c:pt idx="1188">
                  <c:v>1.8373149248360487</c:v>
                </c:pt>
                <c:pt idx="1189">
                  <c:v>1.7942116862482687</c:v>
                </c:pt>
                <c:pt idx="1190">
                  <c:v>1.8028317751722787</c:v>
                </c:pt>
                <c:pt idx="1191">
                  <c:v>1.8028317751722787</c:v>
                </c:pt>
                <c:pt idx="1192">
                  <c:v>1.7705041716084584</c:v>
                </c:pt>
                <c:pt idx="1193">
                  <c:v>1.7252460854126586</c:v>
                </c:pt>
                <c:pt idx="1194">
                  <c:v>1.7230905393127087</c:v>
                </c:pt>
                <c:pt idx="1195">
                  <c:v>1.6864525420409184</c:v>
                </c:pt>
                <c:pt idx="1196">
                  <c:v>1.6347285160371987</c:v>
                </c:pt>
                <c:pt idx="1197">
                  <c:v>1.6153320935972886</c:v>
                </c:pt>
                <c:pt idx="1198">
                  <c:v>1.5786940963254987</c:v>
                </c:pt>
                <c:pt idx="1199">
                  <c:v>1.5808496424254486</c:v>
                </c:pt>
                <c:pt idx="1200">
                  <c:v>1.6110216998893185</c:v>
                </c:pt>
                <c:pt idx="1201">
                  <c:v>1.6519700908690784</c:v>
                </c:pt>
                <c:pt idx="1202">
                  <c:v>1.6088668522812988</c:v>
                </c:pt>
                <c:pt idx="1203">
                  <c:v>1.6067113061813485</c:v>
                </c:pt>
                <c:pt idx="1204">
                  <c:v>1.5937801250574384</c:v>
                </c:pt>
                <c:pt idx="1205">
                  <c:v>1.5614525214936186</c:v>
                </c:pt>
                <c:pt idx="1206">
                  <c:v>1.5377457053457384</c:v>
                </c:pt>
                <c:pt idx="1207">
                  <c:v>1.5636080675935684</c:v>
                </c:pt>
                <c:pt idx="1208">
                  <c:v>1.5614525214936186</c:v>
                </c:pt>
                <c:pt idx="1209">
                  <c:v>1.5312804640297486</c:v>
                </c:pt>
                <c:pt idx="1210">
                  <c:v>1.4946424667579588</c:v>
                </c:pt>
                <c:pt idx="1211">
                  <c:v>1.4838668317339985</c:v>
                </c:pt>
                <c:pt idx="1212">
                  <c:v>1.4472288344622086</c:v>
                </c:pt>
                <c:pt idx="1213">
                  <c:v>1.4299872596303187</c:v>
                </c:pt>
                <c:pt idx="1214">
                  <c:v>1.4450732883622486</c:v>
                </c:pt>
                <c:pt idx="1215">
                  <c:v>1.4752460443180486</c:v>
                </c:pt>
                <c:pt idx="1216">
                  <c:v>1.4924869206580085</c:v>
                </c:pt>
                <c:pt idx="1217">
                  <c:v>1.5571421277856485</c:v>
                </c:pt>
                <c:pt idx="1218">
                  <c:v>1.5980905187654084</c:v>
                </c:pt>
                <c:pt idx="1219">
                  <c:v>1.5894697313494586</c:v>
                </c:pt>
                <c:pt idx="1220">
                  <c:v>1.6196424873052586</c:v>
                </c:pt>
                <c:pt idx="1221">
                  <c:v>1.6455041510611585</c:v>
                </c:pt>
                <c:pt idx="1222">
                  <c:v>1.6562804845770485</c:v>
                </c:pt>
                <c:pt idx="1223">
                  <c:v>1.6950733294568585</c:v>
                </c:pt>
                <c:pt idx="1224">
                  <c:v>1.7230905393127087</c:v>
                </c:pt>
                <c:pt idx="1225">
                  <c:v>1.7317113267286484</c:v>
                </c:pt>
                <c:pt idx="1226">
                  <c:v>1.7683493240004386</c:v>
                </c:pt>
                <c:pt idx="1227">
                  <c:v>1.8092977149802087</c:v>
                </c:pt>
                <c:pt idx="1228">
                  <c:v>1.8179185023961484</c:v>
                </c:pt>
                <c:pt idx="1229">
                  <c:v>1.8502461059599686</c:v>
                </c:pt>
                <c:pt idx="1230">
                  <c:v>1.8524009535679884</c:v>
                </c:pt>
                <c:pt idx="1231">
                  <c:v>1.8330045311280787</c:v>
                </c:pt>
                <c:pt idx="1232">
                  <c:v>1.8373149248360487</c:v>
                </c:pt>
                <c:pt idx="1233">
                  <c:v>1.8696425283998686</c:v>
                </c:pt>
                <c:pt idx="1234">
                  <c:v>1.9084353732796786</c:v>
                </c:pt>
                <c:pt idx="1235">
                  <c:v>1.9989529426551487</c:v>
                </c:pt>
                <c:pt idx="1236">
                  <c:v>2.0614526036828287</c:v>
                </c:pt>
                <c:pt idx="1237">
                  <c:v>2.0959357533465988</c:v>
                </c:pt>
                <c:pt idx="1238">
                  <c:v>2.1541250206663185</c:v>
                </c:pt>
                <c:pt idx="1239">
                  <c:v>2.1864526242301388</c:v>
                </c:pt>
                <c:pt idx="1240">
                  <c:v>2.2080045927699987</c:v>
                </c:pt>
                <c:pt idx="1241">
                  <c:v>2.2166253801859384</c:v>
                </c:pt>
                <c:pt idx="1242">
                  <c:v>2.2683494061896585</c:v>
                </c:pt>
                <c:pt idx="1243">
                  <c:v>2.2920562223375387</c:v>
                </c:pt>
                <c:pt idx="1244">
                  <c:v>2.3351594609253183</c:v>
                </c:pt>
                <c:pt idx="1245">
                  <c:v>2.3545558833652187</c:v>
                </c:pt>
                <c:pt idx="1246">
                  <c:v>2.3976598204449386</c:v>
                </c:pt>
                <c:pt idx="1247">
                  <c:v>2.4342978177167285</c:v>
                </c:pt>
                <c:pt idx="1248">
                  <c:v>2.4536942401566284</c:v>
                </c:pt>
                <c:pt idx="1249">
                  <c:v>2.4666254212805487</c:v>
                </c:pt>
                <c:pt idx="1250">
                  <c:v>2.4817114500124786</c:v>
                </c:pt>
                <c:pt idx="1251">
                  <c:v>2.5140390535762984</c:v>
                </c:pt>
                <c:pt idx="1252">
                  <c:v>2.5679179271880384</c:v>
                </c:pt>
                <c:pt idx="1253">
                  <c:v>2.5959358355358186</c:v>
                </c:pt>
                <c:pt idx="1254">
                  <c:v>2.5873150481198786</c:v>
                </c:pt>
                <c:pt idx="1255">
                  <c:v>2.5916254418278486</c:v>
                </c:pt>
                <c:pt idx="1256">
                  <c:v>2.5786942607039385</c:v>
                </c:pt>
                <c:pt idx="1257">
                  <c:v>2.5463666571401187</c:v>
                </c:pt>
                <c:pt idx="1258">
                  <c:v>2.5183494472842685</c:v>
                </c:pt>
                <c:pt idx="1259">
                  <c:v>2.5205042948922887</c:v>
                </c:pt>
                <c:pt idx="1260">
                  <c:v>2.5506770508480887</c:v>
                </c:pt>
                <c:pt idx="1261">
                  <c:v>2.6024010768518084</c:v>
                </c:pt>
                <c:pt idx="1262">
                  <c:v>2.6907631001273287</c:v>
                </c:pt>
                <c:pt idx="1263">
                  <c:v>2.8049874856506687</c:v>
                </c:pt>
                <c:pt idx="1264">
                  <c:v>2.9429179888299584</c:v>
                </c:pt>
                <c:pt idx="1265">
                  <c:v>3.0808491905011683</c:v>
                </c:pt>
                <c:pt idx="1266">
                  <c:v>3.1929180299245585</c:v>
                </c:pt>
                <c:pt idx="1267">
                  <c:v>3.2015388173405084</c:v>
                </c:pt>
                <c:pt idx="1268">
                  <c:v>3.2446420559282885</c:v>
                </c:pt>
                <c:pt idx="1269">
                  <c:v>3.2683495705680987</c:v>
                </c:pt>
                <c:pt idx="1270">
                  <c:v>3.2834355993000286</c:v>
                </c:pt>
                <c:pt idx="1271">
                  <c:v>3.3071424154479088</c:v>
                </c:pt>
                <c:pt idx="1272">
                  <c:v>3.3588664414516285</c:v>
                </c:pt>
                <c:pt idx="1273">
                  <c:v>3.3976599848233686</c:v>
                </c:pt>
                <c:pt idx="1274">
                  <c:v>3.4235216485792686</c:v>
                </c:pt>
                <c:pt idx="1275">
                  <c:v>3.4192112548712985</c:v>
                </c:pt>
                <c:pt idx="1276">
                  <c:v>3.3911940450154487</c:v>
                </c:pt>
                <c:pt idx="1277">
                  <c:v>3.3933495911153986</c:v>
                </c:pt>
                <c:pt idx="1278">
                  <c:v>3.3739524701835584</c:v>
                </c:pt>
                <c:pt idx="1279">
                  <c:v>3.3674872288675686</c:v>
                </c:pt>
                <c:pt idx="1280">
                  <c:v>3.3373144729117685</c:v>
                </c:pt>
                <c:pt idx="1281">
                  <c:v>3.3631768351595985</c:v>
                </c:pt>
                <c:pt idx="1282">
                  <c:v>3.3308492315957787</c:v>
                </c:pt>
                <c:pt idx="1283">
                  <c:v>3.3049875678398886</c:v>
                </c:pt>
                <c:pt idx="1284">
                  <c:v>3.2791252055920586</c:v>
                </c:pt>
                <c:pt idx="1285">
                  <c:v>3.2618836307601686</c:v>
                </c:pt>
                <c:pt idx="1286">
                  <c:v>3.2187803921723885</c:v>
                </c:pt>
                <c:pt idx="1287">
                  <c:v>3.1972284236325383</c:v>
                </c:pt>
                <c:pt idx="1288">
                  <c:v>3.1347287626048486</c:v>
                </c:pt>
                <c:pt idx="1289">
                  <c:v>3.1304183688968785</c:v>
                </c:pt>
                <c:pt idx="1290">
                  <c:v>3.1024011590410288</c:v>
                </c:pt>
                <c:pt idx="1291">
                  <c:v>3.0571423743532984</c:v>
                </c:pt>
                <c:pt idx="1292">
                  <c:v>3.0463667393293288</c:v>
                </c:pt>
                <c:pt idx="1293">
                  <c:v>3.0291251644974486</c:v>
                </c:pt>
                <c:pt idx="1294">
                  <c:v>2.9817115322016985</c:v>
                </c:pt>
                <c:pt idx="1295">
                  <c:v>2.9580047160538188</c:v>
                </c:pt>
                <c:pt idx="1296">
                  <c:v>2.9256771124899985</c:v>
                </c:pt>
                <c:pt idx="1297">
                  <c:v>2.8502455718464685</c:v>
                </c:pt>
                <c:pt idx="1298">
                  <c:v>2.7920563045267484</c:v>
                </c:pt>
                <c:pt idx="1299">
                  <c:v>2.6842978588113384</c:v>
                </c:pt>
                <c:pt idx="1300">
                  <c:v>2.6088663181677987</c:v>
                </c:pt>
                <c:pt idx="1301">
                  <c:v>2.5786942607039385</c:v>
                </c:pt>
                <c:pt idx="1302">
                  <c:v>2.5463666571401187</c:v>
                </c:pt>
                <c:pt idx="1303">
                  <c:v>2.5485215047481384</c:v>
                </c:pt>
                <c:pt idx="1304">
                  <c:v>2.5657630795800186</c:v>
                </c:pt>
                <c:pt idx="1305">
                  <c:v>2.5571422921640785</c:v>
                </c:pt>
                <c:pt idx="1306">
                  <c:v>2.4881766913284684</c:v>
                </c:pt>
                <c:pt idx="1307">
                  <c:v>2.4450734527406888</c:v>
                </c:pt>
                <c:pt idx="1308">
                  <c:v>2.3804182456130487</c:v>
                </c:pt>
                <c:pt idx="1309">
                  <c:v>2.3696426105890884</c:v>
                </c:pt>
                <c:pt idx="1310">
                  <c:v>2.3157630384854087</c:v>
                </c:pt>
                <c:pt idx="1311">
                  <c:v>2.2812805873135784</c:v>
                </c:pt>
                <c:pt idx="1312">
                  <c:v>2.2532633774577286</c:v>
                </c:pt>
                <c:pt idx="1313">
                  <c:v>2.2467974376497986</c:v>
                </c:pt>
                <c:pt idx="1314">
                  <c:v>2.2058490466700387</c:v>
                </c:pt>
                <c:pt idx="1315">
                  <c:v>2.1886081703300886</c:v>
                </c:pt>
                <c:pt idx="1316">
                  <c:v>2.2015386529620686</c:v>
                </c:pt>
                <c:pt idx="1317">
                  <c:v>2.1778318368141987</c:v>
                </c:pt>
                <c:pt idx="1318">
                  <c:v>2.1476597793503287</c:v>
                </c:pt>
                <c:pt idx="1319">
                  <c:v>2.1067113883705684</c:v>
                </c:pt>
                <c:pt idx="1320">
                  <c:v>2.0571422099748586</c:v>
                </c:pt>
                <c:pt idx="1321">
                  <c:v>2.0011077902631684</c:v>
                </c:pt>
                <c:pt idx="1322">
                  <c:v>1.9493837642594385</c:v>
                </c:pt>
                <c:pt idx="1323">
                  <c:v>1.8890389508397787</c:v>
                </c:pt>
                <c:pt idx="1324">
                  <c:v>1.8588661948839786</c:v>
                </c:pt>
                <c:pt idx="1325">
                  <c:v>1.8761077697158584</c:v>
                </c:pt>
                <c:pt idx="1326">
                  <c:v>1.8610217409839285</c:v>
                </c:pt>
                <c:pt idx="1327">
                  <c:v>1.8286941374201087</c:v>
                </c:pt>
                <c:pt idx="1328">
                  <c:v>1.8524009535679884</c:v>
                </c:pt>
                <c:pt idx="1329">
                  <c:v>1.8567113472759584</c:v>
                </c:pt>
                <c:pt idx="1330">
                  <c:v>1.8071421688802487</c:v>
                </c:pt>
                <c:pt idx="1331">
                  <c:v>1.8092977149802087</c:v>
                </c:pt>
                <c:pt idx="1332">
                  <c:v>1.8265392898120885</c:v>
                </c:pt>
                <c:pt idx="1333">
                  <c:v>1.8071421688802487</c:v>
                </c:pt>
                <c:pt idx="1334">
                  <c:v>1.7597285365844986</c:v>
                </c:pt>
                <c:pt idx="1335">
                  <c:v>1.7554181428765285</c:v>
                </c:pt>
                <c:pt idx="1336">
                  <c:v>1.7166252979967185</c:v>
                </c:pt>
                <c:pt idx="1337">
                  <c:v>1.6907629357488885</c:v>
                </c:pt>
                <c:pt idx="1338">
                  <c:v>1.6541249384770986</c:v>
                </c:pt>
                <c:pt idx="1339">
                  <c:v>1.6390389097451687</c:v>
                </c:pt>
                <c:pt idx="1340">
                  <c:v>1.6067113061813485</c:v>
                </c:pt>
                <c:pt idx="1341">
                  <c:v>1.5765392487174785</c:v>
                </c:pt>
                <c:pt idx="1342">
                  <c:v>1.5808496424254486</c:v>
                </c:pt>
                <c:pt idx="1343">
                  <c:v>1.5916252774494186</c:v>
                </c:pt>
                <c:pt idx="1344">
                  <c:v>1.5894697313494586</c:v>
                </c:pt>
                <c:pt idx="1345">
                  <c:v>1.5592976738855984</c:v>
                </c:pt>
                <c:pt idx="1346">
                  <c:v>1.5592976738855984</c:v>
                </c:pt>
                <c:pt idx="1347">
                  <c:v>1.5312804640297486</c:v>
                </c:pt>
                <c:pt idx="1348">
                  <c:v>1.4989528604659283</c:v>
                </c:pt>
                <c:pt idx="1349">
                  <c:v>1.4730904982180983</c:v>
                </c:pt>
                <c:pt idx="1350">
                  <c:v>1.4644697108021587</c:v>
                </c:pt>
                <c:pt idx="1351">
                  <c:v>1.4687801045101287</c:v>
                </c:pt>
                <c:pt idx="1352">
                  <c:v>1.4472288344622086</c:v>
                </c:pt>
                <c:pt idx="1353">
                  <c:v>1.4601593170941887</c:v>
                </c:pt>
                <c:pt idx="1354">
                  <c:v>1.4429184407542386</c:v>
                </c:pt>
                <c:pt idx="1355">
                  <c:v>1.4623148631941385</c:v>
                </c:pt>
                <c:pt idx="1356">
                  <c:v>1.4213664722143786</c:v>
                </c:pt>
                <c:pt idx="1357">
                  <c:v>1.3955048084584787</c:v>
                </c:pt>
                <c:pt idx="1358">
                  <c:v>1.3610216587947086</c:v>
                </c:pt>
                <c:pt idx="1359">
                  <c:v>1.3416252363548087</c:v>
                </c:pt>
                <c:pt idx="1360">
                  <c:v>1.3028323914749986</c:v>
                </c:pt>
                <c:pt idx="1361">
                  <c:v>1.2748144831272188</c:v>
                </c:pt>
                <c:pt idx="1362">
                  <c:v>1.2769700292271686</c:v>
                </c:pt>
                <c:pt idx="1363">
                  <c:v>1.2812804229351387</c:v>
                </c:pt>
                <c:pt idx="1364">
                  <c:v>1.2748144831272188</c:v>
                </c:pt>
                <c:pt idx="1365">
                  <c:v>1.2252460032234485</c:v>
                </c:pt>
                <c:pt idx="1366">
                  <c:v>1.2597284543952787</c:v>
                </c:pt>
                <c:pt idx="1367">
                  <c:v>1.2338667906393885</c:v>
                </c:pt>
                <c:pt idx="1368">
                  <c:v>1.2123148220995286</c:v>
                </c:pt>
                <c:pt idx="1369">
                  <c:v>1.2230904571234889</c:v>
                </c:pt>
                <c:pt idx="1370">
                  <c:v>1.2424875780553286</c:v>
                </c:pt>
                <c:pt idx="1371">
                  <c:v>1.2015391870755687</c:v>
                </c:pt>
                <c:pt idx="1372">
                  <c:v>1.2058495807835388</c:v>
                </c:pt>
                <c:pt idx="1373">
                  <c:v>1.1649011898037789</c:v>
                </c:pt>
                <c:pt idx="1374">
                  <c:v>1.1713664311197687</c:v>
                </c:pt>
                <c:pt idx="1375">
                  <c:v>1.1799872185357088</c:v>
                </c:pt>
                <c:pt idx="1376">
                  <c:v>1.1886080059516586</c:v>
                </c:pt>
                <c:pt idx="1377">
                  <c:v>1.1692115835117485</c:v>
                </c:pt>
                <c:pt idx="1378">
                  <c:v>1.1972287933675987</c:v>
                </c:pt>
                <c:pt idx="1379">
                  <c:v>1.1670560374117986</c:v>
                </c:pt>
                <c:pt idx="1380">
                  <c:v>1.1778323709276886</c:v>
                </c:pt>
                <c:pt idx="1381">
                  <c:v>1.1886080059516586</c:v>
                </c:pt>
                <c:pt idx="1382">
                  <c:v>1.1929183996596286</c:v>
                </c:pt>
                <c:pt idx="1383">
                  <c:v>1.1799872185357088</c:v>
                </c:pt>
                <c:pt idx="1384">
                  <c:v>1.1627456437038286</c:v>
                </c:pt>
                <c:pt idx="1385">
                  <c:v>1.1476596149718885</c:v>
                </c:pt>
                <c:pt idx="1386">
                  <c:v>1.1217972527240687</c:v>
                </c:pt>
                <c:pt idx="1387">
                  <c:v>1.1110216177000987</c:v>
                </c:pt>
                <c:pt idx="1388">
                  <c:v>1.1002459826761388</c:v>
                </c:pt>
                <c:pt idx="1389">
                  <c:v>1.1217972527240687</c:v>
                </c:pt>
                <c:pt idx="1390">
                  <c:v>1.1325735862399586</c:v>
                </c:pt>
                <c:pt idx="1391">
                  <c:v>1.1261076464320388</c:v>
                </c:pt>
                <c:pt idx="1392">
                  <c:v>1.1196424051160485</c:v>
                </c:pt>
                <c:pt idx="1393">
                  <c:v>1.1174875575080288</c:v>
                </c:pt>
                <c:pt idx="1394">
                  <c:v>1.1067112239921286</c:v>
                </c:pt>
                <c:pt idx="1395">
                  <c:v>1.0743836204283088</c:v>
                </c:pt>
                <c:pt idx="1396">
                  <c:v>1.0528323503803887</c:v>
                </c:pt>
                <c:pt idx="1397">
                  <c:v>1.0592975916963785</c:v>
                </c:pt>
                <c:pt idx="1398">
                  <c:v>1.0786940141362789</c:v>
                </c:pt>
                <c:pt idx="1399">
                  <c:v>1.1067112239921286</c:v>
                </c:pt>
                <c:pt idx="1400">
                  <c:v>1.1153320114080687</c:v>
                </c:pt>
                <c:pt idx="1401">
                  <c:v>1.1778323709276886</c:v>
                </c:pt>
                <c:pt idx="1402">
                  <c:v>1.1993836409756189</c:v>
                </c:pt>
                <c:pt idx="1403">
                  <c:v>1.2230904571234889</c:v>
                </c:pt>
                <c:pt idx="1404">
                  <c:v>1.2338667906393885</c:v>
                </c:pt>
                <c:pt idx="1405">
                  <c:v>1.2661943942032088</c:v>
                </c:pt>
                <c:pt idx="1406">
                  <c:v>1.2791248768351888</c:v>
                </c:pt>
                <c:pt idx="1407">
                  <c:v>1.3136080264989585</c:v>
                </c:pt>
                <c:pt idx="1408">
                  <c:v>1.3394696902548588</c:v>
                </c:pt>
                <c:pt idx="1409">
                  <c:v>1.3286940552308888</c:v>
                </c:pt>
                <c:pt idx="1410">
                  <c:v>1.3588668111866888</c:v>
                </c:pt>
                <c:pt idx="1411">
                  <c:v>1.3761076875266487</c:v>
                </c:pt>
                <c:pt idx="1412">
                  <c:v>1.3588668111866888</c:v>
                </c:pt>
                <c:pt idx="1413">
                  <c:v>1.3373148426468386</c:v>
                </c:pt>
                <c:pt idx="1414">
                  <c:v>1.3545564174787188</c:v>
                </c:pt>
                <c:pt idx="1415">
                  <c:v>1.3588668111866888</c:v>
                </c:pt>
                <c:pt idx="1416">
                  <c:v>1.3480904776707985</c:v>
                </c:pt>
                <c:pt idx="1417">
                  <c:v>1.3847284749425888</c:v>
                </c:pt>
                <c:pt idx="1418">
                  <c:v>1.4235220183143285</c:v>
                </c:pt>
                <c:pt idx="1419">
                  <c:v>1.4278317135303684</c:v>
                </c:pt>
                <c:pt idx="1420">
                  <c:v>1.4062804434824487</c:v>
                </c:pt>
                <c:pt idx="1421">
                  <c:v>1.4062804434824487</c:v>
                </c:pt>
                <c:pt idx="1422">
                  <c:v>1.3955048084584787</c:v>
                </c:pt>
                <c:pt idx="1423">
                  <c:v>1.3588668111866888</c:v>
                </c:pt>
                <c:pt idx="1424">
                  <c:v>1.3717972938186689</c:v>
                </c:pt>
                <c:pt idx="1425">
                  <c:v>1.3825736273345686</c:v>
                </c:pt>
                <c:pt idx="1426">
                  <c:v>1.3890388686505588</c:v>
                </c:pt>
                <c:pt idx="1427">
                  <c:v>1.3998145036745187</c:v>
                </c:pt>
                <c:pt idx="1428">
                  <c:v>1.3976596560664989</c:v>
                </c:pt>
                <c:pt idx="1429">
                  <c:v>1.3847284749425888</c:v>
                </c:pt>
                <c:pt idx="1430">
                  <c:v>1.3868840210425386</c:v>
                </c:pt>
                <c:pt idx="1431">
                  <c:v>1.3955048084584787</c:v>
                </c:pt>
                <c:pt idx="1432">
                  <c:v>1.4019700497744685</c:v>
                </c:pt>
                <c:pt idx="1433">
                  <c:v>1.4429184407542386</c:v>
                </c:pt>
                <c:pt idx="1434">
                  <c:v>1.4558496218781487</c:v>
                </c:pt>
                <c:pt idx="1435">
                  <c:v>1.4881772254419685</c:v>
                </c:pt>
                <c:pt idx="1436">
                  <c:v>1.5097284954898886</c:v>
                </c:pt>
                <c:pt idx="1437">
                  <c:v>1.5011077080739486</c:v>
                </c:pt>
                <c:pt idx="1438">
                  <c:v>1.4644697108021587</c:v>
                </c:pt>
                <c:pt idx="1439">
                  <c:v>1.4536940757781984</c:v>
                </c:pt>
                <c:pt idx="1440">
                  <c:v>1.4299872596303187</c:v>
                </c:pt>
                <c:pt idx="1441">
                  <c:v>1.3911944147505086</c:v>
                </c:pt>
                <c:pt idx="1442">
                  <c:v>1.3717972938186689</c:v>
                </c:pt>
                <c:pt idx="1443">
                  <c:v>1.3933492623585289</c:v>
                </c:pt>
                <c:pt idx="1444">
                  <c:v>1.4407628946542785</c:v>
                </c:pt>
                <c:pt idx="1445">
                  <c:v>1.4666252569021085</c:v>
                </c:pt>
                <c:pt idx="1446">
                  <c:v>1.4860216793420187</c:v>
                </c:pt>
                <c:pt idx="1447">
                  <c:v>1.5140388891978587</c:v>
                </c:pt>
                <c:pt idx="1448">
                  <c:v>1.5054181017819186</c:v>
                </c:pt>
                <c:pt idx="1449">
                  <c:v>1.4687801045101287</c:v>
                </c:pt>
                <c:pt idx="1450">
                  <c:v>1.4213664722143786</c:v>
                </c:pt>
                <c:pt idx="1451">
                  <c:v>1.4192116246063589</c:v>
                </c:pt>
                <c:pt idx="1452">
                  <c:v>1.4062804434824487</c:v>
                </c:pt>
                <c:pt idx="1453">
                  <c:v>1.3955048084584787</c:v>
                </c:pt>
                <c:pt idx="1454">
                  <c:v>1.4019700497744685</c:v>
                </c:pt>
                <c:pt idx="1455">
                  <c:v>1.4127456847984385</c:v>
                </c:pt>
                <c:pt idx="1456">
                  <c:v>1.4084352910904587</c:v>
                </c:pt>
                <c:pt idx="1457">
                  <c:v>1.4062804434824487</c:v>
                </c:pt>
                <c:pt idx="1458">
                  <c:v>1.4084352910904587</c:v>
                </c:pt>
                <c:pt idx="1459">
                  <c:v>1.3631772048946589</c:v>
                </c:pt>
                <c:pt idx="1460">
                  <c:v>1.3588668111866888</c:v>
                </c:pt>
                <c:pt idx="1461">
                  <c:v>1.3804180812346187</c:v>
                </c:pt>
                <c:pt idx="1462">
                  <c:v>1.3804180812346187</c:v>
                </c:pt>
                <c:pt idx="1463">
                  <c:v>1.3567112650867386</c:v>
                </c:pt>
                <c:pt idx="1464">
                  <c:v>1.3502460237707488</c:v>
                </c:pt>
                <c:pt idx="1465">
                  <c:v>1.3330044489388588</c:v>
                </c:pt>
                <c:pt idx="1466">
                  <c:v>1.2834352705431589</c:v>
                </c:pt>
                <c:pt idx="1467">
                  <c:v>1.2791248768351888</c:v>
                </c:pt>
                <c:pt idx="1468">
                  <c:v>1.2511076669793386</c:v>
                </c:pt>
                <c:pt idx="1469">
                  <c:v>1.2834352705431589</c:v>
                </c:pt>
                <c:pt idx="1470">
                  <c:v>1.2748144831272188</c:v>
                </c:pt>
                <c:pt idx="1471">
                  <c:v>1.2877456642511285</c:v>
                </c:pt>
                <c:pt idx="1472">
                  <c:v>1.2683492418112285</c:v>
                </c:pt>
                <c:pt idx="1473">
                  <c:v>1.3028323914749986</c:v>
                </c:pt>
                <c:pt idx="1474">
                  <c:v>1.2575736067872585</c:v>
                </c:pt>
                <c:pt idx="1475">
                  <c:v>1.2532632130792885</c:v>
                </c:pt>
                <c:pt idx="1476">
                  <c:v>1.2424875780553286</c:v>
                </c:pt>
                <c:pt idx="1477">
                  <c:v>1.2446424256633488</c:v>
                </c:pt>
                <c:pt idx="1478">
                  <c:v>1.2209356095154686</c:v>
                </c:pt>
                <c:pt idx="1479">
                  <c:v>1.2360216382474087</c:v>
                </c:pt>
                <c:pt idx="1480">
                  <c:v>1.2424875780553286</c:v>
                </c:pt>
                <c:pt idx="1481">
                  <c:v>1.2209356095154686</c:v>
                </c:pt>
                <c:pt idx="1482">
                  <c:v>1.1519700086798585</c:v>
                </c:pt>
                <c:pt idx="1483">
                  <c:v>1.1411943736558987</c:v>
                </c:pt>
                <c:pt idx="1484">
                  <c:v>1.1153320114080687</c:v>
                </c:pt>
                <c:pt idx="1485">
                  <c:v>1.0808495602362385</c:v>
                </c:pt>
                <c:pt idx="1486">
                  <c:v>1.0851599539442085</c:v>
                </c:pt>
                <c:pt idx="1487">
                  <c:v>1.1368839799479287</c:v>
                </c:pt>
                <c:pt idx="1488">
                  <c:v>1.0916251952601987</c:v>
                </c:pt>
                <c:pt idx="1489">
                  <c:v>1.1153320114080687</c:v>
                </c:pt>
                <c:pt idx="1490">
                  <c:v>1.1239527988240186</c:v>
                </c:pt>
                <c:pt idx="1491">
                  <c:v>1.1196424051160485</c:v>
                </c:pt>
                <c:pt idx="1492">
                  <c:v>1.0765391665282587</c:v>
                </c:pt>
                <c:pt idx="1493">
                  <c:v>1.0959355889681688</c:v>
                </c:pt>
                <c:pt idx="1494">
                  <c:v>1.0636079854043485</c:v>
                </c:pt>
                <c:pt idx="1495">
                  <c:v>1.0679183791123186</c:v>
                </c:pt>
                <c:pt idx="1496">
                  <c:v>1.0592975916963785</c:v>
                </c:pt>
                <c:pt idx="1497">
                  <c:v>1.0442115629644486</c:v>
                </c:pt>
                <c:pt idx="1498">
                  <c:v>1.0312803818405287</c:v>
                </c:pt>
                <c:pt idx="1499">
                  <c:v>0.99895277827670859</c:v>
                </c:pt>
                <c:pt idx="1500">
                  <c:v>0.97955635583680867</c:v>
                </c:pt>
                <c:pt idx="1501">
                  <c:v>0.9580043872969487</c:v>
                </c:pt>
                <c:pt idx="1502">
                  <c:v>0.97955635583680867</c:v>
                </c:pt>
                <c:pt idx="1503">
                  <c:v>0.96015993339689876</c:v>
                </c:pt>
                <c:pt idx="1504">
                  <c:v>0.97309041602888857</c:v>
                </c:pt>
                <c:pt idx="1505">
                  <c:v>0.94722875227298864</c:v>
                </c:pt>
                <c:pt idx="1506">
                  <c:v>0.92783232983307873</c:v>
                </c:pt>
                <c:pt idx="1507">
                  <c:v>0.87826315143737876</c:v>
                </c:pt>
                <c:pt idx="1508">
                  <c:v>0.88257354514534858</c:v>
                </c:pt>
                <c:pt idx="1509">
                  <c:v>0.8674875164134187</c:v>
                </c:pt>
                <c:pt idx="1510">
                  <c:v>0.87179791012138874</c:v>
                </c:pt>
                <c:pt idx="1511">
                  <c:v>0.86102157660548861</c:v>
                </c:pt>
                <c:pt idx="1512">
                  <c:v>0.88257354514534858</c:v>
                </c:pt>
                <c:pt idx="1513">
                  <c:v>0.89119433256128866</c:v>
                </c:pt>
                <c:pt idx="1514">
                  <c:v>0.89550472626926869</c:v>
                </c:pt>
                <c:pt idx="1515">
                  <c:v>0.89334918016930864</c:v>
                </c:pt>
                <c:pt idx="1516">
                  <c:v>0.8890387864613386</c:v>
                </c:pt>
                <c:pt idx="1517">
                  <c:v>0.85455633528949859</c:v>
                </c:pt>
                <c:pt idx="1518">
                  <c:v>0.85240078918954876</c:v>
                </c:pt>
                <c:pt idx="1519">
                  <c:v>0.83300436674964862</c:v>
                </c:pt>
                <c:pt idx="1520">
                  <c:v>0.80929755060176867</c:v>
                </c:pt>
                <c:pt idx="1521">
                  <c:v>0.78990112816186875</c:v>
                </c:pt>
                <c:pt idx="1522">
                  <c:v>0.78990112816186875</c:v>
                </c:pt>
                <c:pt idx="1523">
                  <c:v>0.76619431201398858</c:v>
                </c:pt>
                <c:pt idx="1524">
                  <c:v>0.74464234347412861</c:v>
                </c:pt>
                <c:pt idx="1525">
                  <c:v>0.71878067971823867</c:v>
                </c:pt>
                <c:pt idx="1526">
                  <c:v>0.72740076864224867</c:v>
                </c:pt>
                <c:pt idx="1527">
                  <c:v>0.70153910488634874</c:v>
                </c:pt>
                <c:pt idx="1528">
                  <c:v>0.67998713634649877</c:v>
                </c:pt>
                <c:pt idx="1529">
                  <c:v>0.64981507888262857</c:v>
                </c:pt>
                <c:pt idx="1530">
                  <c:v>0.66490110761455867</c:v>
                </c:pt>
                <c:pt idx="1531">
                  <c:v>0.63257350405073864</c:v>
                </c:pt>
                <c:pt idx="1532">
                  <c:v>0.63688389775870868</c:v>
                </c:pt>
                <c:pt idx="1533">
                  <c:v>0.63041795795078859</c:v>
                </c:pt>
                <c:pt idx="1534">
                  <c:v>0.66490110761455867</c:v>
                </c:pt>
                <c:pt idx="1535">
                  <c:v>0.6433491390747087</c:v>
                </c:pt>
                <c:pt idx="1536">
                  <c:v>0.67783228873847856</c:v>
                </c:pt>
                <c:pt idx="1537">
                  <c:v>0.69076277137045861</c:v>
                </c:pt>
                <c:pt idx="1538">
                  <c:v>0.68645307615441864</c:v>
                </c:pt>
                <c:pt idx="1539">
                  <c:v>0.66705595522257866</c:v>
                </c:pt>
                <c:pt idx="1540">
                  <c:v>0.67352189503049875</c:v>
                </c:pt>
                <c:pt idx="1541">
                  <c:v>0.6433491390747087</c:v>
                </c:pt>
                <c:pt idx="1542">
                  <c:v>0.61964232292682875</c:v>
                </c:pt>
                <c:pt idx="1543">
                  <c:v>0.60024590048691862</c:v>
                </c:pt>
                <c:pt idx="1544">
                  <c:v>0.57222869063107862</c:v>
                </c:pt>
                <c:pt idx="1545">
                  <c:v>0.55283226819116871</c:v>
                </c:pt>
                <c:pt idx="1546">
                  <c:v>0.54421148077522863</c:v>
                </c:pt>
                <c:pt idx="1547">
                  <c:v>0.53559069335928877</c:v>
                </c:pt>
                <c:pt idx="1548">
                  <c:v>0.55498711579918869</c:v>
                </c:pt>
                <c:pt idx="1549">
                  <c:v>0.5808494780470187</c:v>
                </c:pt>
                <c:pt idx="1550">
                  <c:v>0.5808494780470187</c:v>
                </c:pt>
                <c:pt idx="1551">
                  <c:v>0.57869393194706864</c:v>
                </c:pt>
                <c:pt idx="1552">
                  <c:v>0.57222869063107862</c:v>
                </c:pt>
                <c:pt idx="1553">
                  <c:v>0.58300432565503868</c:v>
                </c:pt>
                <c:pt idx="1554">
                  <c:v>0.58300432565503868</c:v>
                </c:pt>
                <c:pt idx="1555">
                  <c:v>0.56360790321512877</c:v>
                </c:pt>
                <c:pt idx="1556">
                  <c:v>0.55714266189913875</c:v>
                </c:pt>
                <c:pt idx="1557">
                  <c:v>0.54636632838324861</c:v>
                </c:pt>
                <c:pt idx="1558">
                  <c:v>0.53128029965130874</c:v>
                </c:pt>
                <c:pt idx="1559">
                  <c:v>0.51834911852739862</c:v>
                </c:pt>
                <c:pt idx="1560">
                  <c:v>0.50326308979546874</c:v>
                </c:pt>
                <c:pt idx="1561">
                  <c:v>0.50972833111145877</c:v>
                </c:pt>
                <c:pt idx="1562">
                  <c:v>0.52265951223536866</c:v>
                </c:pt>
                <c:pt idx="1563">
                  <c:v>0.50757348350343856</c:v>
                </c:pt>
                <c:pt idx="1564">
                  <c:v>0.5118838772114086</c:v>
                </c:pt>
                <c:pt idx="1565">
                  <c:v>0.53774554096730875</c:v>
                </c:pt>
                <c:pt idx="1566">
                  <c:v>0.53990108706725859</c:v>
                </c:pt>
                <c:pt idx="1567">
                  <c:v>0.51619427091937864</c:v>
                </c:pt>
                <c:pt idx="1568">
                  <c:v>0.53128029965130874</c:v>
                </c:pt>
                <c:pt idx="1569">
                  <c:v>0.51834911852739862</c:v>
                </c:pt>
                <c:pt idx="1570">
                  <c:v>0.51403872481942858</c:v>
                </c:pt>
                <c:pt idx="1571">
                  <c:v>0.5118838772114086</c:v>
                </c:pt>
                <c:pt idx="1572">
                  <c:v>0.52265951223536866</c:v>
                </c:pt>
                <c:pt idx="1573">
                  <c:v>0.50972833111145877</c:v>
                </c:pt>
                <c:pt idx="1574">
                  <c:v>0.50757348350343856</c:v>
                </c:pt>
                <c:pt idx="1575">
                  <c:v>0.48386666735555861</c:v>
                </c:pt>
                <c:pt idx="1576">
                  <c:v>0.46015985120768865</c:v>
                </c:pt>
                <c:pt idx="1577">
                  <c:v>0.45153906379173858</c:v>
                </c:pt>
                <c:pt idx="1578">
                  <c:v>0.43429748895985865</c:v>
                </c:pt>
                <c:pt idx="1579">
                  <c:v>0.41490106651994962</c:v>
                </c:pt>
                <c:pt idx="1580">
                  <c:v>0.45369391139975856</c:v>
                </c:pt>
                <c:pt idx="1581">
                  <c:v>0.44507312398381871</c:v>
                </c:pt>
                <c:pt idx="1582">
                  <c:v>0.44291827637579873</c:v>
                </c:pt>
                <c:pt idx="1583">
                  <c:v>0.46015985120768865</c:v>
                </c:pt>
                <c:pt idx="1584">
                  <c:v>0.49033190867154863</c:v>
                </c:pt>
                <c:pt idx="1585">
                  <c:v>0.46447024491565869</c:v>
                </c:pt>
                <c:pt idx="1586">
                  <c:v>0.46878063862362873</c:v>
                </c:pt>
                <c:pt idx="1587">
                  <c:v>0.43860788266782869</c:v>
                </c:pt>
                <c:pt idx="1588">
                  <c:v>0.43214264135183866</c:v>
                </c:pt>
                <c:pt idx="1589">
                  <c:v>0.42783224764386862</c:v>
                </c:pt>
                <c:pt idx="1590">
                  <c:v>0.4364530350598087</c:v>
                </c:pt>
                <c:pt idx="1591">
                  <c:v>0.45153906379173858</c:v>
                </c:pt>
                <c:pt idx="1592">
                  <c:v>0.48602151496357859</c:v>
                </c:pt>
                <c:pt idx="1593">
                  <c:v>0.48386666735555861</c:v>
                </c:pt>
                <c:pt idx="1594">
                  <c:v>0.47093548623164871</c:v>
                </c:pt>
                <c:pt idx="1595">
                  <c:v>0.46662509252367868</c:v>
                </c:pt>
                <c:pt idx="1596">
                  <c:v>0.46447024491565869</c:v>
                </c:pt>
                <c:pt idx="1597">
                  <c:v>0.47093548623164871</c:v>
                </c:pt>
                <c:pt idx="1598">
                  <c:v>0.47524587993961875</c:v>
                </c:pt>
                <c:pt idx="1599">
                  <c:v>0.44722867008376876</c:v>
                </c:pt>
                <c:pt idx="1600">
                  <c:v>0.42998709525188861</c:v>
                </c:pt>
                <c:pt idx="1601">
                  <c:v>0.41705591412796972</c:v>
                </c:pt>
                <c:pt idx="1602">
                  <c:v>0.41490106651994962</c:v>
                </c:pt>
                <c:pt idx="1603">
                  <c:v>0.42136630783594065</c:v>
                </c:pt>
                <c:pt idx="1604">
                  <c:v>0.42136630783594065</c:v>
                </c:pt>
                <c:pt idx="1605">
                  <c:v>0.41274552041999868</c:v>
                </c:pt>
                <c:pt idx="1606">
                  <c:v>0.41274552041999868</c:v>
                </c:pt>
                <c:pt idx="1607">
                  <c:v>0.39550464408004471</c:v>
                </c:pt>
                <c:pt idx="1608">
                  <c:v>0.34162507197636971</c:v>
                </c:pt>
                <c:pt idx="1609">
                  <c:v>0.35886664680825464</c:v>
                </c:pt>
                <c:pt idx="1610">
                  <c:v>0.36317704051622568</c:v>
                </c:pt>
                <c:pt idx="1611">
                  <c:v>0.38903870427212162</c:v>
                </c:pt>
                <c:pt idx="1612">
                  <c:v>0.39119425037207367</c:v>
                </c:pt>
                <c:pt idx="1613">
                  <c:v>0.44076342876777874</c:v>
                </c:pt>
                <c:pt idx="1614">
                  <c:v>0.44507312398381871</c:v>
                </c:pt>
                <c:pt idx="1615">
                  <c:v>0.44291827637579873</c:v>
                </c:pt>
                <c:pt idx="1616">
                  <c:v>0.42567670154391168</c:v>
                </c:pt>
                <c:pt idx="1617">
                  <c:v>0.43214264135183866</c:v>
                </c:pt>
                <c:pt idx="1618">
                  <c:v>0.39119425037207367</c:v>
                </c:pt>
                <c:pt idx="1619">
                  <c:v>0.37395267554018763</c:v>
                </c:pt>
                <c:pt idx="1620">
                  <c:v>0.37395267554018763</c:v>
                </c:pt>
                <c:pt idx="1621">
                  <c:v>0.37610822164013968</c:v>
                </c:pt>
                <c:pt idx="1622">
                  <c:v>0.36317704051622568</c:v>
                </c:pt>
                <c:pt idx="1623">
                  <c:v>0.38903870427212162</c:v>
                </c:pt>
                <c:pt idx="1624">
                  <c:v>0.40843582520395871</c:v>
                </c:pt>
                <c:pt idx="1625">
                  <c:v>0.41705591412796972</c:v>
                </c:pt>
                <c:pt idx="1626">
                  <c:v>0.41490106651994962</c:v>
                </c:pt>
                <c:pt idx="1627">
                  <c:v>0.4235218539358917</c:v>
                </c:pt>
                <c:pt idx="1628">
                  <c:v>0.40628027910400666</c:v>
                </c:pt>
                <c:pt idx="1629">
                  <c:v>0.38257346295613071</c:v>
                </c:pt>
                <c:pt idx="1630">
                  <c:v>0.35240070700033166</c:v>
                </c:pt>
                <c:pt idx="1631">
                  <c:v>0.33947022436834962</c:v>
                </c:pt>
                <c:pt idx="1632">
                  <c:v>0.36317704051622568</c:v>
                </c:pt>
                <c:pt idx="1633">
                  <c:v>0.37826306924815967</c:v>
                </c:pt>
                <c:pt idx="1634">
                  <c:v>0.39334909798009365</c:v>
                </c:pt>
                <c:pt idx="1635">
                  <c:v>0.41921146022792066</c:v>
                </c:pt>
                <c:pt idx="1636">
                  <c:v>0.39550464408004471</c:v>
                </c:pt>
                <c:pt idx="1637">
                  <c:v>0.38472831056415069</c:v>
                </c:pt>
                <c:pt idx="1638">
                  <c:v>0.40628027910400666</c:v>
                </c:pt>
                <c:pt idx="1639">
                  <c:v>0.41705591412796972</c:v>
                </c:pt>
                <c:pt idx="1640">
                  <c:v>0.41490106651994962</c:v>
                </c:pt>
                <c:pt idx="1641">
                  <c:v>0.4235218539358917</c:v>
                </c:pt>
                <c:pt idx="1642">
                  <c:v>0.40412543149598668</c:v>
                </c:pt>
                <c:pt idx="1643">
                  <c:v>0.40196988539603562</c:v>
                </c:pt>
                <c:pt idx="1644">
                  <c:v>0.38688385666410163</c:v>
                </c:pt>
                <c:pt idx="1645">
                  <c:v>0.40196988539603562</c:v>
                </c:pt>
                <c:pt idx="1646">
                  <c:v>0.42783224764386862</c:v>
                </c:pt>
                <c:pt idx="1647">
                  <c:v>0.45369391139975856</c:v>
                </c:pt>
                <c:pt idx="1648">
                  <c:v>0.41921146022792066</c:v>
                </c:pt>
                <c:pt idx="1649">
                  <c:v>0.4364530350598087</c:v>
                </c:pt>
                <c:pt idx="1650">
                  <c:v>0.43214264135183866</c:v>
                </c:pt>
                <c:pt idx="1651">
                  <c:v>0.42136630783594065</c:v>
                </c:pt>
                <c:pt idx="1652">
                  <c:v>0.40628027910400666</c:v>
                </c:pt>
                <c:pt idx="1653">
                  <c:v>0.42783224764386862</c:v>
                </c:pt>
                <c:pt idx="1654">
                  <c:v>0.40843582520395871</c:v>
                </c:pt>
                <c:pt idx="1655">
                  <c:v>0.39550464408004471</c:v>
                </c:pt>
                <c:pt idx="1656">
                  <c:v>0.41921146022792066</c:v>
                </c:pt>
                <c:pt idx="1657">
                  <c:v>0.41490106651994962</c:v>
                </c:pt>
                <c:pt idx="1658">
                  <c:v>0.38041791685617965</c:v>
                </c:pt>
                <c:pt idx="1659">
                  <c:v>0.3567111007083027</c:v>
                </c:pt>
                <c:pt idx="1660">
                  <c:v>0.36533188812424566</c:v>
                </c:pt>
                <c:pt idx="1661">
                  <c:v>0.33515983066037769</c:v>
                </c:pt>
                <c:pt idx="1662">
                  <c:v>0.33515983066037769</c:v>
                </c:pt>
                <c:pt idx="1663">
                  <c:v>0.37395267554018763</c:v>
                </c:pt>
                <c:pt idx="1664">
                  <c:v>0.40843582520395871</c:v>
                </c:pt>
                <c:pt idx="1665">
                  <c:v>0.40412543149598668</c:v>
                </c:pt>
                <c:pt idx="1666">
                  <c:v>0.38472831056415069</c:v>
                </c:pt>
                <c:pt idx="1667">
                  <c:v>0.40196988539603562</c:v>
                </c:pt>
                <c:pt idx="1668">
                  <c:v>0.38041791685617965</c:v>
                </c:pt>
                <c:pt idx="1669">
                  <c:v>0.37610822164013968</c:v>
                </c:pt>
                <c:pt idx="1670">
                  <c:v>0.34162507197636971</c:v>
                </c:pt>
                <c:pt idx="1671">
                  <c:v>0.37395267554018763</c:v>
                </c:pt>
                <c:pt idx="1672">
                  <c:v>0.36317704051622568</c:v>
                </c:pt>
                <c:pt idx="1673">
                  <c:v>0.3567111007083027</c:v>
                </c:pt>
                <c:pt idx="1674">
                  <c:v>0.3567111007083027</c:v>
                </c:pt>
                <c:pt idx="1675">
                  <c:v>0.38903870427212162</c:v>
                </c:pt>
                <c:pt idx="1676">
                  <c:v>0.36748743422419672</c:v>
                </c:pt>
                <c:pt idx="1677">
                  <c:v>0.37179782793216765</c:v>
                </c:pt>
                <c:pt idx="1678">
                  <c:v>0.39334909798009365</c:v>
                </c:pt>
                <c:pt idx="1679">
                  <c:v>0.38041791685617965</c:v>
                </c:pt>
                <c:pt idx="1680">
                  <c:v>0.37826306924815967</c:v>
                </c:pt>
                <c:pt idx="1681">
                  <c:v>0.40843582520395871</c:v>
                </c:pt>
                <c:pt idx="1682">
                  <c:v>0.40412543149598668</c:v>
                </c:pt>
                <c:pt idx="1683">
                  <c:v>0.40628027910400666</c:v>
                </c:pt>
                <c:pt idx="1684">
                  <c:v>0.39981503778801564</c:v>
                </c:pt>
                <c:pt idx="1685">
                  <c:v>0.38041791685617965</c:v>
                </c:pt>
                <c:pt idx="1686">
                  <c:v>0.35024585939231168</c:v>
                </c:pt>
                <c:pt idx="1687">
                  <c:v>0.34593546568434064</c:v>
                </c:pt>
                <c:pt idx="1688">
                  <c:v>0.3567111007083027</c:v>
                </c:pt>
                <c:pt idx="1689">
                  <c:v>0.35455625310028271</c:v>
                </c:pt>
                <c:pt idx="1690">
                  <c:v>0.38041791685617965</c:v>
                </c:pt>
                <c:pt idx="1691">
                  <c:v>0.41274552041999868</c:v>
                </c:pt>
                <c:pt idx="1692">
                  <c:v>0.42567670154391168</c:v>
                </c:pt>
                <c:pt idx="1693">
                  <c:v>0.4105906728119787</c:v>
                </c:pt>
                <c:pt idx="1694">
                  <c:v>0.39981503778801564</c:v>
                </c:pt>
                <c:pt idx="1695">
                  <c:v>0.38688385666410163</c:v>
                </c:pt>
                <c:pt idx="1696">
                  <c:v>0.37826306924815967</c:v>
                </c:pt>
                <c:pt idx="1697">
                  <c:v>0.36748743422419672</c:v>
                </c:pt>
                <c:pt idx="1698">
                  <c:v>0.34809101178429169</c:v>
                </c:pt>
                <c:pt idx="1699">
                  <c:v>0.38903870427212162</c:v>
                </c:pt>
                <c:pt idx="1700">
                  <c:v>0.38472831056415069</c:v>
                </c:pt>
                <c:pt idx="1701">
                  <c:v>0.39550464408004471</c:v>
                </c:pt>
                <c:pt idx="1702">
                  <c:v>0.41274552041999868</c:v>
                </c:pt>
                <c:pt idx="1703">
                  <c:v>0.42783224764386862</c:v>
                </c:pt>
                <c:pt idx="1704">
                  <c:v>0.40628027910400666</c:v>
                </c:pt>
                <c:pt idx="1705">
                  <c:v>0.41705591412796972</c:v>
                </c:pt>
                <c:pt idx="1706">
                  <c:v>0.41921146022792066</c:v>
                </c:pt>
                <c:pt idx="1707">
                  <c:v>0.39550464408004471</c:v>
                </c:pt>
                <c:pt idx="1708">
                  <c:v>0.39981503778801564</c:v>
                </c:pt>
                <c:pt idx="1709">
                  <c:v>0.43214264135183866</c:v>
                </c:pt>
                <c:pt idx="1710">
                  <c:v>0.4235218539358917</c:v>
                </c:pt>
                <c:pt idx="1711">
                  <c:v>0.41274552041999868</c:v>
                </c:pt>
                <c:pt idx="1712">
                  <c:v>0.41490106651994962</c:v>
                </c:pt>
                <c:pt idx="1713">
                  <c:v>0.40196988539603562</c:v>
                </c:pt>
                <c:pt idx="1714">
                  <c:v>0.38688385666410163</c:v>
                </c:pt>
                <c:pt idx="1715">
                  <c:v>0.35886664680825464</c:v>
                </c:pt>
                <c:pt idx="1716">
                  <c:v>0.32653904324443572</c:v>
                </c:pt>
                <c:pt idx="1717">
                  <c:v>0.34378061807632065</c:v>
                </c:pt>
                <c:pt idx="1718">
                  <c:v>0.34593546568434064</c:v>
                </c:pt>
                <c:pt idx="1719">
                  <c:v>0.35024585939231168</c:v>
                </c:pt>
                <c:pt idx="1720">
                  <c:v>0.38041791685617965</c:v>
                </c:pt>
                <c:pt idx="1721">
                  <c:v>0.4105906728119787</c:v>
                </c:pt>
                <c:pt idx="1722">
                  <c:v>0.39981503778801564</c:v>
                </c:pt>
                <c:pt idx="1723">
                  <c:v>0.42567670154391168</c:v>
                </c:pt>
                <c:pt idx="1724">
                  <c:v>0.41705591412796972</c:v>
                </c:pt>
                <c:pt idx="1725">
                  <c:v>0.40412543149598668</c:v>
                </c:pt>
                <c:pt idx="1726">
                  <c:v>0.40628027910400666</c:v>
                </c:pt>
                <c:pt idx="1727">
                  <c:v>0.41274552041999868</c:v>
                </c:pt>
                <c:pt idx="1728">
                  <c:v>0.40412543149598668</c:v>
                </c:pt>
                <c:pt idx="1729">
                  <c:v>0.40628027910400666</c:v>
                </c:pt>
                <c:pt idx="1730">
                  <c:v>0.40843582520395871</c:v>
                </c:pt>
                <c:pt idx="1731">
                  <c:v>0.39334909798009365</c:v>
                </c:pt>
                <c:pt idx="1732">
                  <c:v>0.38472831056415069</c:v>
                </c:pt>
                <c:pt idx="1733">
                  <c:v>0.36533188812424566</c:v>
                </c:pt>
                <c:pt idx="1734">
                  <c:v>0.36533188812424566</c:v>
                </c:pt>
                <c:pt idx="1735">
                  <c:v>0.36748743422419672</c:v>
                </c:pt>
                <c:pt idx="1736">
                  <c:v>0.3567111007083027</c:v>
                </c:pt>
                <c:pt idx="1737">
                  <c:v>0.33515983066037769</c:v>
                </c:pt>
                <c:pt idx="1738">
                  <c:v>0.34809101178429169</c:v>
                </c:pt>
                <c:pt idx="1739">
                  <c:v>0.33300428456042663</c:v>
                </c:pt>
                <c:pt idx="1740">
                  <c:v>0.33731467826839767</c:v>
                </c:pt>
                <c:pt idx="1741">
                  <c:v>0.36533188812424566</c:v>
                </c:pt>
                <c:pt idx="1742">
                  <c:v>0.3696422818322167</c:v>
                </c:pt>
                <c:pt idx="1743">
                  <c:v>0.37179782793216765</c:v>
                </c:pt>
                <c:pt idx="1744">
                  <c:v>0.37610822164013968</c:v>
                </c:pt>
                <c:pt idx="1745">
                  <c:v>0.36317704051622568</c:v>
                </c:pt>
                <c:pt idx="1746">
                  <c:v>0.34162507197636971</c:v>
                </c:pt>
                <c:pt idx="1747">
                  <c:v>0.36102149441627462</c:v>
                </c:pt>
                <c:pt idx="1748">
                  <c:v>0.34593546568434064</c:v>
                </c:pt>
                <c:pt idx="1749">
                  <c:v>0.33947022436834962</c:v>
                </c:pt>
                <c:pt idx="1750">
                  <c:v>0.33515983066037769</c:v>
                </c:pt>
                <c:pt idx="1751">
                  <c:v>0.3567111007083027</c:v>
                </c:pt>
                <c:pt idx="1752">
                  <c:v>0.35024585939231168</c:v>
                </c:pt>
                <c:pt idx="1753">
                  <c:v>0.36102149441627462</c:v>
                </c:pt>
                <c:pt idx="1754">
                  <c:v>0.37179782793216765</c:v>
                </c:pt>
                <c:pt idx="1755">
                  <c:v>0.38472831056415069</c:v>
                </c:pt>
                <c:pt idx="1756">
                  <c:v>0.3696422818322167</c:v>
                </c:pt>
                <c:pt idx="1757">
                  <c:v>0.37179782793216765</c:v>
                </c:pt>
                <c:pt idx="1758">
                  <c:v>0.3696422818322167</c:v>
                </c:pt>
                <c:pt idx="1759">
                  <c:v>0.33300428456042663</c:v>
                </c:pt>
                <c:pt idx="1760">
                  <c:v>0.33300428456042663</c:v>
                </c:pt>
                <c:pt idx="1761">
                  <c:v>0.31145301451250162</c:v>
                </c:pt>
                <c:pt idx="1762">
                  <c:v>0.29421143968061669</c:v>
                </c:pt>
                <c:pt idx="1763">
                  <c:v>0.28343580465665363</c:v>
                </c:pt>
                <c:pt idx="1764">
                  <c:v>0.31360786212052172</c:v>
                </c:pt>
                <c:pt idx="1765">
                  <c:v>0.30498707470457864</c:v>
                </c:pt>
                <c:pt idx="1766">
                  <c:v>0.32869389085245571</c:v>
                </c:pt>
                <c:pt idx="1767">
                  <c:v>0.34162507197636971</c:v>
                </c:pt>
                <c:pt idx="1768">
                  <c:v>0.34378061807632065</c:v>
                </c:pt>
                <c:pt idx="1769">
                  <c:v>0.33084943695240665</c:v>
                </c:pt>
                <c:pt idx="1770">
                  <c:v>0.32007310343651263</c:v>
                </c:pt>
                <c:pt idx="1771">
                  <c:v>0.34162507197636971</c:v>
                </c:pt>
                <c:pt idx="1772">
                  <c:v>0.32869389085245571</c:v>
                </c:pt>
                <c:pt idx="1773">
                  <c:v>0.30498707470457864</c:v>
                </c:pt>
                <c:pt idx="1774">
                  <c:v>0.30283222709655966</c:v>
                </c:pt>
                <c:pt idx="1775">
                  <c:v>0.32222864953646468</c:v>
                </c:pt>
                <c:pt idx="1776">
                  <c:v>0.30929746841255068</c:v>
                </c:pt>
                <c:pt idx="1777">
                  <c:v>0.32653904324443572</c:v>
                </c:pt>
                <c:pt idx="1778">
                  <c:v>0.32869389085245571</c:v>
                </c:pt>
                <c:pt idx="1779">
                  <c:v>0.32653904324443572</c:v>
                </c:pt>
                <c:pt idx="1780">
                  <c:v>0.32653904324443572</c:v>
                </c:pt>
                <c:pt idx="1781">
                  <c:v>0.3071426208045307</c:v>
                </c:pt>
                <c:pt idx="1782">
                  <c:v>0.29421143968061669</c:v>
                </c:pt>
                <c:pt idx="1783">
                  <c:v>0.3071426208045307</c:v>
                </c:pt>
                <c:pt idx="1784">
                  <c:v>0.29205589358066564</c:v>
                </c:pt>
                <c:pt idx="1785">
                  <c:v>0.28343580465665363</c:v>
                </c:pt>
                <c:pt idx="1786">
                  <c:v>0.28774619836462567</c:v>
                </c:pt>
                <c:pt idx="1787">
                  <c:v>0.26834907743278869</c:v>
                </c:pt>
                <c:pt idx="1788">
                  <c:v>0.28128025855670269</c:v>
                </c:pt>
                <c:pt idx="1789">
                  <c:v>0.28774619836462567</c:v>
                </c:pt>
                <c:pt idx="1790">
                  <c:v>0.26834907743278869</c:v>
                </c:pt>
                <c:pt idx="1791">
                  <c:v>0.25757344240882663</c:v>
                </c:pt>
                <c:pt idx="1792">
                  <c:v>0.28128025855670269</c:v>
                </c:pt>
                <c:pt idx="1793">
                  <c:v>0.25541859480080664</c:v>
                </c:pt>
                <c:pt idx="1794">
                  <c:v>0.24248741367689264</c:v>
                </c:pt>
                <c:pt idx="1795">
                  <c:v>0.24248741367689264</c:v>
                </c:pt>
                <c:pt idx="1796">
                  <c:v>0.25757344240882663</c:v>
                </c:pt>
                <c:pt idx="1797">
                  <c:v>0.25972829001684672</c:v>
                </c:pt>
                <c:pt idx="1798">
                  <c:v>0.27265947114076072</c:v>
                </c:pt>
                <c:pt idx="1799">
                  <c:v>0.27481501724071167</c:v>
                </c:pt>
                <c:pt idx="1800">
                  <c:v>0.28343580465665363</c:v>
                </c:pt>
                <c:pt idx="1801">
                  <c:v>0.27050462353274063</c:v>
                </c:pt>
                <c:pt idx="1802">
                  <c:v>0.24464226128491262</c:v>
                </c:pt>
                <c:pt idx="1803">
                  <c:v>0.24464226128491262</c:v>
                </c:pt>
                <c:pt idx="1804">
                  <c:v>0.24464226128491262</c:v>
                </c:pt>
                <c:pt idx="1805">
                  <c:v>0.22955623255297863</c:v>
                </c:pt>
                <c:pt idx="1806">
                  <c:v>0.21447020382104465</c:v>
                </c:pt>
                <c:pt idx="1807">
                  <c:v>0.20584941640510268</c:v>
                </c:pt>
                <c:pt idx="1808">
                  <c:v>0.2123146577210937</c:v>
                </c:pt>
                <c:pt idx="1809">
                  <c:v>0.2123146577210937</c:v>
                </c:pt>
                <c:pt idx="1810">
                  <c:v>0.22093544513703667</c:v>
                </c:pt>
                <c:pt idx="1811">
                  <c:v>0.23817701996892171</c:v>
                </c:pt>
                <c:pt idx="1812">
                  <c:v>0.27696986484873165</c:v>
                </c:pt>
                <c:pt idx="1813">
                  <c:v>0.2532630487008547</c:v>
                </c:pt>
                <c:pt idx="1814">
                  <c:v>0.26403868372481765</c:v>
                </c:pt>
                <c:pt idx="1815">
                  <c:v>0.26834907743278869</c:v>
                </c:pt>
                <c:pt idx="1816">
                  <c:v>0.25757344240882663</c:v>
                </c:pt>
                <c:pt idx="1817">
                  <c:v>0.23817701996892171</c:v>
                </c:pt>
                <c:pt idx="1818">
                  <c:v>0.26403868372481765</c:v>
                </c:pt>
                <c:pt idx="1819">
                  <c:v>0.27265947114076072</c:v>
                </c:pt>
                <c:pt idx="1820">
                  <c:v>0.25757344240882663</c:v>
                </c:pt>
                <c:pt idx="1821">
                  <c:v>0.24464226128491262</c:v>
                </c:pt>
                <c:pt idx="1822">
                  <c:v>0.25757344240882663</c:v>
                </c:pt>
                <c:pt idx="1823">
                  <c:v>0.24033186757694169</c:v>
                </c:pt>
                <c:pt idx="1824">
                  <c:v>0.24033186757694169</c:v>
                </c:pt>
                <c:pt idx="1825">
                  <c:v>0.25541859480080664</c:v>
                </c:pt>
                <c:pt idx="1826">
                  <c:v>0.28559065226467362</c:v>
                </c:pt>
                <c:pt idx="1827">
                  <c:v>0.2532630487008547</c:v>
                </c:pt>
                <c:pt idx="1828">
                  <c:v>0.24895265499288366</c:v>
                </c:pt>
                <c:pt idx="1829">
                  <c:v>0.22740068645302769</c:v>
                </c:pt>
                <c:pt idx="1830">
                  <c:v>0.2123146577210937</c:v>
                </c:pt>
                <c:pt idx="1831">
                  <c:v>0.18214260025722562</c:v>
                </c:pt>
                <c:pt idx="1832">
                  <c:v>0.2123146577210937</c:v>
                </c:pt>
                <c:pt idx="1833">
                  <c:v>0.22524583884500771</c:v>
                </c:pt>
                <c:pt idx="1834">
                  <c:v>0.22309099123698772</c:v>
                </c:pt>
                <c:pt idx="1835">
                  <c:v>0.22524583884500771</c:v>
                </c:pt>
                <c:pt idx="1836">
                  <c:v>0.22740068645302769</c:v>
                </c:pt>
                <c:pt idx="1837">
                  <c:v>0.21015981011307372</c:v>
                </c:pt>
                <c:pt idx="1838">
                  <c:v>0.20369387030515063</c:v>
                </c:pt>
                <c:pt idx="1839">
                  <c:v>0.19076338767316869</c:v>
                </c:pt>
                <c:pt idx="1840">
                  <c:v>0.20584941640510268</c:v>
                </c:pt>
                <c:pt idx="1841">
                  <c:v>0.21662505142906463</c:v>
                </c:pt>
                <c:pt idx="1842">
                  <c:v>0.20800426401312266</c:v>
                </c:pt>
                <c:pt idx="1843">
                  <c:v>0.2123146577210937</c:v>
                </c:pt>
                <c:pt idx="1844">
                  <c:v>0.24464226128491262</c:v>
                </c:pt>
                <c:pt idx="1845">
                  <c:v>0.22524583884500771</c:v>
                </c:pt>
                <c:pt idx="1846">
                  <c:v>0.24033186757694169</c:v>
                </c:pt>
                <c:pt idx="1847">
                  <c:v>0.2532630487008547</c:v>
                </c:pt>
                <c:pt idx="1848">
                  <c:v>0.24248741367689264</c:v>
                </c:pt>
                <c:pt idx="1849">
                  <c:v>0.22955623255297863</c:v>
                </c:pt>
                <c:pt idx="1850">
                  <c:v>0.23817701996892171</c:v>
                </c:pt>
                <c:pt idx="1851">
                  <c:v>0.22524583884500771</c:v>
                </c:pt>
                <c:pt idx="1852">
                  <c:v>0.22955623255297863</c:v>
                </c:pt>
                <c:pt idx="1853">
                  <c:v>0.23171108016099862</c:v>
                </c:pt>
                <c:pt idx="1854">
                  <c:v>0.24033186757694169</c:v>
                </c:pt>
                <c:pt idx="1855">
                  <c:v>0.25541859480080664</c:v>
                </c:pt>
                <c:pt idx="1856">
                  <c:v>0.2661942298247687</c:v>
                </c:pt>
                <c:pt idx="1857">
                  <c:v>0.24895265499288366</c:v>
                </c:pt>
                <c:pt idx="1858">
                  <c:v>0.2532630487008547</c:v>
                </c:pt>
                <c:pt idx="1859">
                  <c:v>0.26188383611679766</c:v>
                </c:pt>
                <c:pt idx="1860">
                  <c:v>0.24895265499288366</c:v>
                </c:pt>
                <c:pt idx="1861">
                  <c:v>0.23817701996892171</c:v>
                </c:pt>
                <c:pt idx="1862">
                  <c:v>0.23817701996892171</c:v>
                </c:pt>
                <c:pt idx="1863">
                  <c:v>0.24248741367689264</c:v>
                </c:pt>
                <c:pt idx="1864">
                  <c:v>0.23602147386896966</c:v>
                </c:pt>
                <c:pt idx="1865">
                  <c:v>0.23386662626094967</c:v>
                </c:pt>
                <c:pt idx="1866">
                  <c:v>0.24895265499288366</c:v>
                </c:pt>
                <c:pt idx="1867">
                  <c:v>0.2661942298247687</c:v>
                </c:pt>
                <c:pt idx="1868">
                  <c:v>0.24895265499288366</c:v>
                </c:pt>
                <c:pt idx="1869">
                  <c:v>0.22309099123698772</c:v>
                </c:pt>
                <c:pt idx="1870">
                  <c:v>0.22524583884500771</c:v>
                </c:pt>
                <c:pt idx="1871">
                  <c:v>0.23817701996892171</c:v>
                </c:pt>
                <c:pt idx="1872">
                  <c:v>0.21662505142906463</c:v>
                </c:pt>
                <c:pt idx="1873">
                  <c:v>0.24248741367689264</c:v>
                </c:pt>
                <c:pt idx="1874">
                  <c:v>0.27912541094868271</c:v>
                </c:pt>
                <c:pt idx="1875">
                  <c:v>0.28990104597264565</c:v>
                </c:pt>
                <c:pt idx="1876">
                  <c:v>0.26403868372481765</c:v>
                </c:pt>
                <c:pt idx="1877">
                  <c:v>0.25757344240882663</c:v>
                </c:pt>
                <c:pt idx="1878">
                  <c:v>0.23171108016099862</c:v>
                </c:pt>
                <c:pt idx="1879">
                  <c:v>0.21447020382104465</c:v>
                </c:pt>
                <c:pt idx="1880">
                  <c:v>0.21447020382104465</c:v>
                </c:pt>
                <c:pt idx="1881">
                  <c:v>0.22093544513703667</c:v>
                </c:pt>
                <c:pt idx="1882">
                  <c:v>0.21878059752901668</c:v>
                </c:pt>
                <c:pt idx="1883">
                  <c:v>0.22740068645302769</c:v>
                </c:pt>
                <c:pt idx="1884">
                  <c:v>0.23602147386896966</c:v>
                </c:pt>
                <c:pt idx="1885">
                  <c:v>0.23817701996892171</c:v>
                </c:pt>
                <c:pt idx="1886">
                  <c:v>0.2123146577210937</c:v>
                </c:pt>
                <c:pt idx="1887">
                  <c:v>0.22740068645302769</c:v>
                </c:pt>
                <c:pt idx="1888">
                  <c:v>0.21878059752901668</c:v>
                </c:pt>
                <c:pt idx="1889">
                  <c:v>0.23386662626094967</c:v>
                </c:pt>
                <c:pt idx="1890">
                  <c:v>0.22524583884500771</c:v>
                </c:pt>
                <c:pt idx="1891">
                  <c:v>0.22093544513703667</c:v>
                </c:pt>
                <c:pt idx="1892">
                  <c:v>0.24033186757694169</c:v>
                </c:pt>
                <c:pt idx="1893">
                  <c:v>0.24248741367689264</c:v>
                </c:pt>
                <c:pt idx="1894">
                  <c:v>0.22524583884500771</c:v>
                </c:pt>
                <c:pt idx="1895">
                  <c:v>0.23171108016099862</c:v>
                </c:pt>
                <c:pt idx="1896">
                  <c:v>0.26834907743278869</c:v>
                </c:pt>
                <c:pt idx="1897">
                  <c:v>0.24033186757694169</c:v>
                </c:pt>
                <c:pt idx="1898">
                  <c:v>0.25757344240882663</c:v>
                </c:pt>
                <c:pt idx="1899">
                  <c:v>0.25757344240882663</c:v>
                </c:pt>
                <c:pt idx="1900">
                  <c:v>0.25110820109283472</c:v>
                </c:pt>
                <c:pt idx="1901">
                  <c:v>0.24679780738486368</c:v>
                </c:pt>
                <c:pt idx="1902">
                  <c:v>0.26834907743278869</c:v>
                </c:pt>
                <c:pt idx="1903">
                  <c:v>0.25110820109283472</c:v>
                </c:pt>
                <c:pt idx="1904">
                  <c:v>0.26188383611679766</c:v>
                </c:pt>
                <c:pt idx="1905">
                  <c:v>0.24679780738486368</c:v>
                </c:pt>
                <c:pt idx="1906">
                  <c:v>0.21662505142906463</c:v>
                </c:pt>
                <c:pt idx="1907">
                  <c:v>0.22093544513703667</c:v>
                </c:pt>
                <c:pt idx="1908">
                  <c:v>0.24895265499288366</c:v>
                </c:pt>
                <c:pt idx="1909">
                  <c:v>0.23171108016099862</c:v>
                </c:pt>
                <c:pt idx="1910">
                  <c:v>0.22093544513703667</c:v>
                </c:pt>
                <c:pt idx="1911">
                  <c:v>0.26834907743278869</c:v>
                </c:pt>
                <c:pt idx="1912">
                  <c:v>0.25757344240882663</c:v>
                </c:pt>
                <c:pt idx="1913">
                  <c:v>0.22309099123698772</c:v>
                </c:pt>
                <c:pt idx="1914">
                  <c:v>0.23602147386896966</c:v>
                </c:pt>
                <c:pt idx="1915">
                  <c:v>0.2532630487008547</c:v>
                </c:pt>
                <c:pt idx="1916">
                  <c:v>0.24464226128491262</c:v>
                </c:pt>
                <c:pt idx="1917">
                  <c:v>0.24679780738486368</c:v>
                </c:pt>
                <c:pt idx="1918">
                  <c:v>0.27912541094868271</c:v>
                </c:pt>
                <c:pt idx="1919">
                  <c:v>0.2661942298247687</c:v>
                </c:pt>
                <c:pt idx="1920">
                  <c:v>0.2661942298247687</c:v>
                </c:pt>
                <c:pt idx="1921">
                  <c:v>0.2661942298247687</c:v>
                </c:pt>
                <c:pt idx="1922">
                  <c:v>0.24033186757694169</c:v>
                </c:pt>
                <c:pt idx="1923">
                  <c:v>0.19076338767316869</c:v>
                </c:pt>
                <c:pt idx="1924">
                  <c:v>0.21015981011307372</c:v>
                </c:pt>
                <c:pt idx="1925">
                  <c:v>0.21447020382104465</c:v>
                </c:pt>
                <c:pt idx="1926">
                  <c:v>0.19291823528118868</c:v>
                </c:pt>
                <c:pt idx="1927">
                  <c:v>0.21662505142906463</c:v>
                </c:pt>
                <c:pt idx="1928">
                  <c:v>0.24464226128491262</c:v>
                </c:pt>
                <c:pt idx="1929">
                  <c:v>0.21878059752901668</c:v>
                </c:pt>
                <c:pt idx="1930">
                  <c:v>0.21878059752901668</c:v>
                </c:pt>
                <c:pt idx="1931">
                  <c:v>0.24679780738486368</c:v>
                </c:pt>
                <c:pt idx="1932">
                  <c:v>0.23817701996892171</c:v>
                </c:pt>
                <c:pt idx="1933">
                  <c:v>0.23817701996892171</c:v>
                </c:pt>
                <c:pt idx="1934">
                  <c:v>0.25972829001684672</c:v>
                </c:pt>
                <c:pt idx="1935">
                  <c:v>0.25972829001684672</c:v>
                </c:pt>
                <c:pt idx="1936">
                  <c:v>0.25110820109283472</c:v>
                </c:pt>
                <c:pt idx="1937">
                  <c:v>0.22524583884500771</c:v>
                </c:pt>
                <c:pt idx="1938">
                  <c:v>0.24679780738486368</c:v>
                </c:pt>
                <c:pt idx="1939">
                  <c:v>0.24464226128491262</c:v>
                </c:pt>
                <c:pt idx="1940">
                  <c:v>0.23602147386896966</c:v>
                </c:pt>
                <c:pt idx="1941">
                  <c:v>0.23817701996892171</c:v>
                </c:pt>
                <c:pt idx="1942">
                  <c:v>0.27265947114076072</c:v>
                </c:pt>
                <c:pt idx="1943">
                  <c:v>0.27050462353274063</c:v>
                </c:pt>
                <c:pt idx="1944">
                  <c:v>0.28990104597264565</c:v>
                </c:pt>
                <c:pt idx="1945">
                  <c:v>0.28559065226467362</c:v>
                </c:pt>
                <c:pt idx="1946">
                  <c:v>0.25757344240882663</c:v>
                </c:pt>
                <c:pt idx="1947">
                  <c:v>0.27265947114076072</c:v>
                </c:pt>
                <c:pt idx="1948">
                  <c:v>0.27265947114076072</c:v>
                </c:pt>
                <c:pt idx="1949">
                  <c:v>0.21878059752901668</c:v>
                </c:pt>
                <c:pt idx="1950">
                  <c:v>0.24033186757694169</c:v>
                </c:pt>
                <c:pt idx="1951">
                  <c:v>0.26403868372481765</c:v>
                </c:pt>
                <c:pt idx="1952">
                  <c:v>0.24679780738486368</c:v>
                </c:pt>
                <c:pt idx="1953">
                  <c:v>0.24248741367689264</c:v>
                </c:pt>
                <c:pt idx="1954">
                  <c:v>0.29636628728863668</c:v>
                </c:pt>
                <c:pt idx="1955">
                  <c:v>0.28343580465665363</c:v>
                </c:pt>
                <c:pt idx="1956">
                  <c:v>0.29636628728863668</c:v>
                </c:pt>
                <c:pt idx="1957">
                  <c:v>0.28559065226467362</c:v>
                </c:pt>
                <c:pt idx="1958">
                  <c:v>0.2661942298247687</c:v>
                </c:pt>
                <c:pt idx="1959">
                  <c:v>0.24033186757694169</c:v>
                </c:pt>
                <c:pt idx="1960">
                  <c:v>0.21662505142906463</c:v>
                </c:pt>
                <c:pt idx="1961">
                  <c:v>0.21015981011307372</c:v>
                </c:pt>
                <c:pt idx="1962">
                  <c:v>0.22309099123698772</c:v>
                </c:pt>
                <c:pt idx="1963">
                  <c:v>0.2661942298247687</c:v>
                </c:pt>
                <c:pt idx="1964">
                  <c:v>0.27050462353274063</c:v>
                </c:pt>
                <c:pt idx="1965">
                  <c:v>0.31791825582849265</c:v>
                </c:pt>
                <c:pt idx="1966">
                  <c:v>0.33300428456042663</c:v>
                </c:pt>
                <c:pt idx="1967">
                  <c:v>0.34809101178429169</c:v>
                </c:pt>
                <c:pt idx="1968">
                  <c:v>0.30067668099660771</c:v>
                </c:pt>
                <c:pt idx="1969">
                  <c:v>0.28774619836462567</c:v>
                </c:pt>
                <c:pt idx="1970">
                  <c:v>0.25972829001684672</c:v>
                </c:pt>
                <c:pt idx="1971">
                  <c:v>0.2661942298247687</c:v>
                </c:pt>
                <c:pt idx="1972">
                  <c:v>0.25110820109283472</c:v>
                </c:pt>
                <c:pt idx="1973">
                  <c:v>0.27696986484873165</c:v>
                </c:pt>
                <c:pt idx="1974">
                  <c:v>0.29636628728863668</c:v>
                </c:pt>
                <c:pt idx="1975">
                  <c:v>0.30067668099660771</c:v>
                </c:pt>
                <c:pt idx="1976">
                  <c:v>0.29852183338858762</c:v>
                </c:pt>
                <c:pt idx="1977">
                  <c:v>0.31576340822047266</c:v>
                </c:pt>
                <c:pt idx="1978">
                  <c:v>0.32007310343651263</c:v>
                </c:pt>
                <c:pt idx="1979">
                  <c:v>0.3071426208045307</c:v>
                </c:pt>
                <c:pt idx="1980">
                  <c:v>0.31791825582849265</c:v>
                </c:pt>
                <c:pt idx="1981">
                  <c:v>0.28774619836462567</c:v>
                </c:pt>
                <c:pt idx="1982">
                  <c:v>0.27265947114076072</c:v>
                </c:pt>
                <c:pt idx="1983">
                  <c:v>0.25541859480080664</c:v>
                </c:pt>
                <c:pt idx="1984">
                  <c:v>0.28128025855670269</c:v>
                </c:pt>
                <c:pt idx="1985">
                  <c:v>0.29205589358066564</c:v>
                </c:pt>
                <c:pt idx="1986">
                  <c:v>0.31145301451250162</c:v>
                </c:pt>
                <c:pt idx="1987">
                  <c:v>0.32653904324443572</c:v>
                </c:pt>
                <c:pt idx="1988">
                  <c:v>0.31360786212052172</c:v>
                </c:pt>
                <c:pt idx="1989">
                  <c:v>0.31145301451250162</c:v>
                </c:pt>
                <c:pt idx="1990">
                  <c:v>0.29852183338858762</c:v>
                </c:pt>
                <c:pt idx="1991">
                  <c:v>0.27696986484873165</c:v>
                </c:pt>
                <c:pt idx="1992">
                  <c:v>0.27265947114076072</c:v>
                </c:pt>
                <c:pt idx="1993">
                  <c:v>0.29636628728863668</c:v>
                </c:pt>
                <c:pt idx="1994">
                  <c:v>0.25972829001684672</c:v>
                </c:pt>
                <c:pt idx="1995">
                  <c:v>0.25110820109283472</c:v>
                </c:pt>
                <c:pt idx="1996">
                  <c:v>0.27481501724071167</c:v>
                </c:pt>
                <c:pt idx="1997">
                  <c:v>0.28559065226467362</c:v>
                </c:pt>
                <c:pt idx="1998">
                  <c:v>0.3071426208045307</c:v>
                </c:pt>
                <c:pt idx="1999">
                  <c:v>0.34378061807632065</c:v>
                </c:pt>
                <c:pt idx="2000">
                  <c:v>0.33084943695240665</c:v>
                </c:pt>
                <c:pt idx="2001">
                  <c:v>0.34378061807632065</c:v>
                </c:pt>
                <c:pt idx="2002">
                  <c:v>0.32438349714448467</c:v>
                </c:pt>
                <c:pt idx="2003">
                  <c:v>0.28774619836462567</c:v>
                </c:pt>
                <c:pt idx="2004">
                  <c:v>0.31360786212052172</c:v>
                </c:pt>
                <c:pt idx="2005">
                  <c:v>0.35455625310028271</c:v>
                </c:pt>
                <c:pt idx="2006">
                  <c:v>0.32007310343651263</c:v>
                </c:pt>
                <c:pt idx="2007">
                  <c:v>0.32007310343651263</c:v>
                </c:pt>
                <c:pt idx="2008">
                  <c:v>0.35886664680825464</c:v>
                </c:pt>
                <c:pt idx="2009">
                  <c:v>0.33731467826839767</c:v>
                </c:pt>
                <c:pt idx="2010">
                  <c:v>0.32869389085245571</c:v>
                </c:pt>
                <c:pt idx="2011">
                  <c:v>0.34378061807632065</c:v>
                </c:pt>
                <c:pt idx="2012">
                  <c:v>0.34593546568434064</c:v>
                </c:pt>
                <c:pt idx="2013">
                  <c:v>0.30067668099660771</c:v>
                </c:pt>
                <c:pt idx="2014">
                  <c:v>0.31145301451250162</c:v>
                </c:pt>
                <c:pt idx="2015">
                  <c:v>0.32869389085245571</c:v>
                </c:pt>
                <c:pt idx="2016">
                  <c:v>0.33947022436834962</c:v>
                </c:pt>
                <c:pt idx="2017">
                  <c:v>0.34593546568434064</c:v>
                </c:pt>
                <c:pt idx="2018">
                  <c:v>0.37826306924815967</c:v>
                </c:pt>
                <c:pt idx="2019">
                  <c:v>0.36102149441627462</c:v>
                </c:pt>
                <c:pt idx="2020">
                  <c:v>0.32438349714448467</c:v>
                </c:pt>
                <c:pt idx="2021">
                  <c:v>0.32438349714448467</c:v>
                </c:pt>
                <c:pt idx="2022">
                  <c:v>0.34378061807632065</c:v>
                </c:pt>
                <c:pt idx="2023">
                  <c:v>0.34378061807632065</c:v>
                </c:pt>
                <c:pt idx="2024">
                  <c:v>0.31576340822047266</c:v>
                </c:pt>
                <c:pt idx="2025">
                  <c:v>0.31576340822047266</c:v>
                </c:pt>
                <c:pt idx="2026">
                  <c:v>0.32222864953646468</c:v>
                </c:pt>
                <c:pt idx="2027">
                  <c:v>0.32438349714448467</c:v>
                </c:pt>
                <c:pt idx="2028">
                  <c:v>0.32438349714448467</c:v>
                </c:pt>
                <c:pt idx="2029">
                  <c:v>0.3567111007083027</c:v>
                </c:pt>
                <c:pt idx="2030">
                  <c:v>0.33947022436834962</c:v>
                </c:pt>
                <c:pt idx="2031">
                  <c:v>0.34378061807632065</c:v>
                </c:pt>
                <c:pt idx="2032">
                  <c:v>0.33300428456042663</c:v>
                </c:pt>
                <c:pt idx="2033">
                  <c:v>0.32438349714448467</c:v>
                </c:pt>
                <c:pt idx="2034">
                  <c:v>0.29636628728863668</c:v>
                </c:pt>
                <c:pt idx="2035">
                  <c:v>0.35240070700033166</c:v>
                </c:pt>
                <c:pt idx="2036">
                  <c:v>0.33731467826839767</c:v>
                </c:pt>
                <c:pt idx="2037">
                  <c:v>0.32653904324443572</c:v>
                </c:pt>
                <c:pt idx="2038">
                  <c:v>0.35886664680825464</c:v>
                </c:pt>
                <c:pt idx="2039">
                  <c:v>0.39119425037207367</c:v>
                </c:pt>
                <c:pt idx="2040">
                  <c:v>0.38688385666410163</c:v>
                </c:pt>
                <c:pt idx="2041">
                  <c:v>0.3567111007083027</c:v>
                </c:pt>
                <c:pt idx="2042">
                  <c:v>0.34593546568434064</c:v>
                </c:pt>
                <c:pt idx="2043">
                  <c:v>0.3071426208045307</c:v>
                </c:pt>
                <c:pt idx="2044">
                  <c:v>0.31145301451250162</c:v>
                </c:pt>
                <c:pt idx="2045">
                  <c:v>0.30067668099660771</c:v>
                </c:pt>
                <c:pt idx="2046">
                  <c:v>0.3567111007083027</c:v>
                </c:pt>
                <c:pt idx="2047">
                  <c:v>0.38903870427212162</c:v>
                </c:pt>
                <c:pt idx="2048">
                  <c:v>0.4105906728119787</c:v>
                </c:pt>
                <c:pt idx="2049">
                  <c:v>0.40412543149598668</c:v>
                </c:pt>
                <c:pt idx="2050">
                  <c:v>0.38903870427212162</c:v>
                </c:pt>
                <c:pt idx="2051">
                  <c:v>0.37610822164013968</c:v>
                </c:pt>
                <c:pt idx="2052">
                  <c:v>0.35455625310028271</c:v>
                </c:pt>
                <c:pt idx="2053">
                  <c:v>0.3567111007083027</c:v>
                </c:pt>
                <c:pt idx="2054">
                  <c:v>0.37610822164013968</c:v>
                </c:pt>
                <c:pt idx="2055">
                  <c:v>0.37610822164013968</c:v>
                </c:pt>
                <c:pt idx="2056">
                  <c:v>0.37826306924815967</c:v>
                </c:pt>
                <c:pt idx="2057">
                  <c:v>0.39550464408004471</c:v>
                </c:pt>
                <c:pt idx="2058">
                  <c:v>0.38903870427212162</c:v>
                </c:pt>
                <c:pt idx="2059">
                  <c:v>0.36317704051622568</c:v>
                </c:pt>
                <c:pt idx="2060">
                  <c:v>0.34378061807632065</c:v>
                </c:pt>
                <c:pt idx="2061">
                  <c:v>0.35024585939231168</c:v>
                </c:pt>
                <c:pt idx="2062">
                  <c:v>0.36317704051622568</c:v>
                </c:pt>
                <c:pt idx="2063">
                  <c:v>0.36748743422419672</c:v>
                </c:pt>
                <c:pt idx="2064">
                  <c:v>0.36102149441627462</c:v>
                </c:pt>
                <c:pt idx="2065">
                  <c:v>0.40412543149598668</c:v>
                </c:pt>
                <c:pt idx="2066">
                  <c:v>0.36317704051622568</c:v>
                </c:pt>
                <c:pt idx="2067">
                  <c:v>0.35455625310028271</c:v>
                </c:pt>
                <c:pt idx="2068">
                  <c:v>0.34378061807632065</c:v>
                </c:pt>
                <c:pt idx="2069">
                  <c:v>0.33515983066037769</c:v>
                </c:pt>
                <c:pt idx="2070">
                  <c:v>0.31791825582849265</c:v>
                </c:pt>
                <c:pt idx="2071">
                  <c:v>0.31791825582849265</c:v>
                </c:pt>
                <c:pt idx="2072">
                  <c:v>0.32007310343651263</c:v>
                </c:pt>
                <c:pt idx="2073">
                  <c:v>0.32007310343651263</c:v>
                </c:pt>
                <c:pt idx="2074">
                  <c:v>0.33947022436834962</c:v>
                </c:pt>
                <c:pt idx="2075">
                  <c:v>0.3696422818322167</c:v>
                </c:pt>
                <c:pt idx="2076">
                  <c:v>0.40628027910400666</c:v>
                </c:pt>
                <c:pt idx="2077">
                  <c:v>0.43214264135183866</c:v>
                </c:pt>
                <c:pt idx="2078">
                  <c:v>0.4580043051077286</c:v>
                </c:pt>
                <c:pt idx="2079">
                  <c:v>0.46878063862362873</c:v>
                </c:pt>
                <c:pt idx="2080">
                  <c:v>0.46231469881570864</c:v>
                </c:pt>
                <c:pt idx="2081">
                  <c:v>0.48386666735555861</c:v>
                </c:pt>
                <c:pt idx="2082">
                  <c:v>0.46878063862362873</c:v>
                </c:pt>
                <c:pt idx="2083">
                  <c:v>0.46231469881570864</c:v>
                </c:pt>
                <c:pt idx="2084">
                  <c:v>0.48171112125560878</c:v>
                </c:pt>
                <c:pt idx="2085">
                  <c:v>0.50757348350343856</c:v>
                </c:pt>
                <c:pt idx="2086">
                  <c:v>0.46015985120768865</c:v>
                </c:pt>
                <c:pt idx="2087">
                  <c:v>0.48817706106352865</c:v>
                </c:pt>
                <c:pt idx="2088">
                  <c:v>0.51619427091937864</c:v>
                </c:pt>
                <c:pt idx="2089">
                  <c:v>0.51834911852739862</c:v>
                </c:pt>
                <c:pt idx="2090">
                  <c:v>0.52912545204328876</c:v>
                </c:pt>
                <c:pt idx="2091">
                  <c:v>0.56791829692309859</c:v>
                </c:pt>
                <c:pt idx="2092">
                  <c:v>0.56145305560710856</c:v>
                </c:pt>
                <c:pt idx="2093">
                  <c:v>0.52481505833531872</c:v>
                </c:pt>
                <c:pt idx="2094">
                  <c:v>0.51834911852739862</c:v>
                </c:pt>
                <c:pt idx="2095">
                  <c:v>0.50110824218744876</c:v>
                </c:pt>
                <c:pt idx="2096">
                  <c:v>0.5118838772114086</c:v>
                </c:pt>
                <c:pt idx="2097">
                  <c:v>0.52481505833531872</c:v>
                </c:pt>
                <c:pt idx="2098">
                  <c:v>0.53559069335928877</c:v>
                </c:pt>
                <c:pt idx="2099">
                  <c:v>0.56145305560710856</c:v>
                </c:pt>
                <c:pt idx="2100">
                  <c:v>0.54852187448319867</c:v>
                </c:pt>
                <c:pt idx="2101">
                  <c:v>0.52050466462734868</c:v>
                </c:pt>
                <c:pt idx="2102">
                  <c:v>0.50757348350343856</c:v>
                </c:pt>
                <c:pt idx="2103">
                  <c:v>0.54852187448319867</c:v>
                </c:pt>
                <c:pt idx="2104">
                  <c:v>0.55067672209121865</c:v>
                </c:pt>
                <c:pt idx="2105">
                  <c:v>0.56360790321512877</c:v>
                </c:pt>
                <c:pt idx="2106">
                  <c:v>0.59162511307097876</c:v>
                </c:pt>
                <c:pt idx="2107">
                  <c:v>0.59593550677894858</c:v>
                </c:pt>
                <c:pt idx="2108">
                  <c:v>0.57869393194706864</c:v>
                </c:pt>
                <c:pt idx="2109">
                  <c:v>0.57222869063107862</c:v>
                </c:pt>
                <c:pt idx="2110">
                  <c:v>0.59593550677894858</c:v>
                </c:pt>
                <c:pt idx="2111">
                  <c:v>0.59809035438696878</c:v>
                </c:pt>
                <c:pt idx="2112">
                  <c:v>0.58947026546295878</c:v>
                </c:pt>
                <c:pt idx="2113">
                  <c:v>0.6024007480949386</c:v>
                </c:pt>
                <c:pt idx="2114">
                  <c:v>0.59593550677894858</c:v>
                </c:pt>
                <c:pt idx="2115">
                  <c:v>0.55929750950715873</c:v>
                </c:pt>
                <c:pt idx="2116">
                  <c:v>0.54852187448319867</c:v>
                </c:pt>
                <c:pt idx="2117">
                  <c:v>0.55067672209121865</c:v>
                </c:pt>
                <c:pt idx="2118">
                  <c:v>0.52912545204328876</c:v>
                </c:pt>
                <c:pt idx="2119">
                  <c:v>0.53559069335928877</c:v>
                </c:pt>
                <c:pt idx="2120">
                  <c:v>0.57653908433904866</c:v>
                </c:pt>
                <c:pt idx="2121">
                  <c:v>0.6024007480949386</c:v>
                </c:pt>
                <c:pt idx="2122">
                  <c:v>0.60671114180291863</c:v>
                </c:pt>
                <c:pt idx="2123">
                  <c:v>0.63041795795078859</c:v>
                </c:pt>
                <c:pt idx="2124">
                  <c:v>0.63688389775870868</c:v>
                </c:pt>
                <c:pt idx="2125">
                  <c:v>0.61317708161083873</c:v>
                </c:pt>
                <c:pt idx="2126">
                  <c:v>0.60455629419488865</c:v>
                </c:pt>
                <c:pt idx="2127">
                  <c:v>0.59809035438696878</c:v>
                </c:pt>
                <c:pt idx="2128">
                  <c:v>0.58731471936300872</c:v>
                </c:pt>
                <c:pt idx="2129">
                  <c:v>0.59593550677894858</c:v>
                </c:pt>
                <c:pt idx="2130">
                  <c:v>0.57653908433904866</c:v>
                </c:pt>
                <c:pt idx="2131">
                  <c:v>0.57222869063107862</c:v>
                </c:pt>
                <c:pt idx="2132">
                  <c:v>0.59593550677894858</c:v>
                </c:pt>
                <c:pt idx="2133">
                  <c:v>0.61317708161083873</c:v>
                </c:pt>
                <c:pt idx="2134">
                  <c:v>0.61533192921885871</c:v>
                </c:pt>
                <c:pt idx="2135">
                  <c:v>0.66490110761455867</c:v>
                </c:pt>
                <c:pt idx="2136">
                  <c:v>0.65843516780663858</c:v>
                </c:pt>
                <c:pt idx="2137">
                  <c:v>0.64765953278267874</c:v>
                </c:pt>
                <c:pt idx="2138">
                  <c:v>0.61102153551088867</c:v>
                </c:pt>
                <c:pt idx="2139">
                  <c:v>0.61964232292682875</c:v>
                </c:pt>
                <c:pt idx="2140">
                  <c:v>0.61748747531880877</c:v>
                </c:pt>
                <c:pt idx="2141">
                  <c:v>0.62395271663479857</c:v>
                </c:pt>
                <c:pt idx="2142">
                  <c:v>0.63903874536672867</c:v>
                </c:pt>
                <c:pt idx="2143">
                  <c:v>0.67567674263851873</c:v>
                </c:pt>
                <c:pt idx="2144">
                  <c:v>0.66490110761455867</c:v>
                </c:pt>
                <c:pt idx="2145">
                  <c:v>0.6713663489305487</c:v>
                </c:pt>
                <c:pt idx="2146">
                  <c:v>0.67783228873847856</c:v>
                </c:pt>
                <c:pt idx="2147">
                  <c:v>0.66705595522257866</c:v>
                </c:pt>
                <c:pt idx="2148">
                  <c:v>0.63472835165875863</c:v>
                </c:pt>
                <c:pt idx="2149">
                  <c:v>0.6282631103427686</c:v>
                </c:pt>
                <c:pt idx="2150">
                  <c:v>0.61102153551088867</c:v>
                </c:pt>
                <c:pt idx="2151">
                  <c:v>0.63257350405073864</c:v>
                </c:pt>
                <c:pt idx="2152">
                  <c:v>0.63903874536672867</c:v>
                </c:pt>
                <c:pt idx="2153">
                  <c:v>0.64765953278267874</c:v>
                </c:pt>
                <c:pt idx="2154">
                  <c:v>0.67567674263851873</c:v>
                </c:pt>
                <c:pt idx="2155">
                  <c:v>0.6972287111783787</c:v>
                </c:pt>
                <c:pt idx="2156">
                  <c:v>0.64981507888262857</c:v>
                </c:pt>
                <c:pt idx="2157">
                  <c:v>0.66705595522257866</c:v>
                </c:pt>
                <c:pt idx="2158">
                  <c:v>0.6972287111783787</c:v>
                </c:pt>
                <c:pt idx="2159">
                  <c:v>0.68645307615441864</c:v>
                </c:pt>
                <c:pt idx="2160">
                  <c:v>0.65628032019861859</c:v>
                </c:pt>
                <c:pt idx="2161">
                  <c:v>0.69076277137045861</c:v>
                </c:pt>
                <c:pt idx="2162">
                  <c:v>0.6713663489305487</c:v>
                </c:pt>
                <c:pt idx="2163">
                  <c:v>0.65843516780663858</c:v>
                </c:pt>
                <c:pt idx="2164">
                  <c:v>0.66059071390658863</c:v>
                </c:pt>
                <c:pt idx="2165">
                  <c:v>0.70800434620233876</c:v>
                </c:pt>
                <c:pt idx="2166">
                  <c:v>0.71231473991030858</c:v>
                </c:pt>
                <c:pt idx="2167">
                  <c:v>0.70800434620233876</c:v>
                </c:pt>
                <c:pt idx="2168">
                  <c:v>0.73171116235021871</c:v>
                </c:pt>
                <c:pt idx="2169">
                  <c:v>0.74679788957407867</c:v>
                </c:pt>
                <c:pt idx="2170">
                  <c:v>0.71231473991030858</c:v>
                </c:pt>
                <c:pt idx="2171">
                  <c:v>0.71878067971823867</c:v>
                </c:pt>
                <c:pt idx="2172">
                  <c:v>0.74033194976615857</c:v>
                </c:pt>
                <c:pt idx="2173">
                  <c:v>0.73602155605818875</c:v>
                </c:pt>
                <c:pt idx="2174">
                  <c:v>0.71878067971823867</c:v>
                </c:pt>
                <c:pt idx="2175">
                  <c:v>0.72740076864224867</c:v>
                </c:pt>
                <c:pt idx="2176">
                  <c:v>0.72093552732625865</c:v>
                </c:pt>
                <c:pt idx="2177">
                  <c:v>0.70369395249436872</c:v>
                </c:pt>
                <c:pt idx="2178">
                  <c:v>0.70800434620233876</c:v>
                </c:pt>
                <c:pt idx="2179">
                  <c:v>0.70369395249436872</c:v>
                </c:pt>
                <c:pt idx="2180">
                  <c:v>0.68860792376243862</c:v>
                </c:pt>
                <c:pt idx="2181">
                  <c:v>0.68429753005446858</c:v>
                </c:pt>
                <c:pt idx="2182">
                  <c:v>0.72955631474219873</c:v>
                </c:pt>
                <c:pt idx="2183">
                  <c:v>0.72524592103422869</c:v>
                </c:pt>
                <c:pt idx="2184">
                  <c:v>0.73817710215813859</c:v>
                </c:pt>
                <c:pt idx="2185">
                  <c:v>0.75541797849809866</c:v>
                </c:pt>
                <c:pt idx="2186">
                  <c:v>0.78343518835393866</c:v>
                </c:pt>
                <c:pt idx="2187">
                  <c:v>0.77050470572195862</c:v>
                </c:pt>
                <c:pt idx="2188">
                  <c:v>0.7726595533299786</c:v>
                </c:pt>
                <c:pt idx="2189">
                  <c:v>0.77050470572195862</c:v>
                </c:pt>
                <c:pt idx="2190">
                  <c:v>0.77912549313789869</c:v>
                </c:pt>
                <c:pt idx="2191">
                  <c:v>0.76403876591403874</c:v>
                </c:pt>
                <c:pt idx="2192">
                  <c:v>0.72955631474219873</c:v>
                </c:pt>
                <c:pt idx="2193">
                  <c:v>0.73817710215813859</c:v>
                </c:pt>
                <c:pt idx="2194">
                  <c:v>0.74464234347412861</c:v>
                </c:pt>
                <c:pt idx="2195">
                  <c:v>0.74679788957407867</c:v>
                </c:pt>
                <c:pt idx="2196">
                  <c:v>0.74464234347412861</c:v>
                </c:pt>
                <c:pt idx="2197">
                  <c:v>0.78128034074591868</c:v>
                </c:pt>
                <c:pt idx="2198">
                  <c:v>0.76834915962200856</c:v>
                </c:pt>
                <c:pt idx="2199">
                  <c:v>0.7597283722060687</c:v>
                </c:pt>
                <c:pt idx="2200">
                  <c:v>0.75757352459804872</c:v>
                </c:pt>
                <c:pt idx="2201">
                  <c:v>0.74248749586610863</c:v>
                </c:pt>
                <c:pt idx="2202">
                  <c:v>0.75541797849809866</c:v>
                </c:pt>
                <c:pt idx="2203">
                  <c:v>0.75326313089007868</c:v>
                </c:pt>
                <c:pt idx="2204">
                  <c:v>0.74248749586610863</c:v>
                </c:pt>
                <c:pt idx="2205">
                  <c:v>0.75110758479011863</c:v>
                </c:pt>
                <c:pt idx="2206">
                  <c:v>0.76619431201398858</c:v>
                </c:pt>
                <c:pt idx="2207">
                  <c:v>0.75541797849809866</c:v>
                </c:pt>
                <c:pt idx="2208">
                  <c:v>0.73602155605818875</c:v>
                </c:pt>
                <c:pt idx="2209">
                  <c:v>0.75326313089007868</c:v>
                </c:pt>
                <c:pt idx="2210">
                  <c:v>0.75541797849809866</c:v>
                </c:pt>
                <c:pt idx="2211">
                  <c:v>0.76834915962200856</c:v>
                </c:pt>
                <c:pt idx="2212">
                  <c:v>0.78559073445388872</c:v>
                </c:pt>
                <c:pt idx="2213">
                  <c:v>0.81145309670171872</c:v>
                </c:pt>
                <c:pt idx="2214">
                  <c:v>0.83084951914162863</c:v>
                </c:pt>
                <c:pt idx="2215">
                  <c:v>0.80283230928577864</c:v>
                </c:pt>
                <c:pt idx="2216">
                  <c:v>0.80067676318582859</c:v>
                </c:pt>
                <c:pt idx="2217">
                  <c:v>0.77050470572195862</c:v>
                </c:pt>
                <c:pt idx="2218">
                  <c:v>0.7877455820619087</c:v>
                </c:pt>
                <c:pt idx="2219">
                  <c:v>0.79205597576988873</c:v>
                </c:pt>
                <c:pt idx="2220">
                  <c:v>0.80498715689379863</c:v>
                </c:pt>
                <c:pt idx="2221">
                  <c:v>0.81791833801770875</c:v>
                </c:pt>
                <c:pt idx="2222">
                  <c:v>0.82869397304167858</c:v>
                </c:pt>
                <c:pt idx="2223">
                  <c:v>0.82007318562572873</c:v>
                </c:pt>
                <c:pt idx="2224">
                  <c:v>0.80714270299374868</c:v>
                </c:pt>
                <c:pt idx="2225">
                  <c:v>0.82438357933369877</c:v>
                </c:pt>
                <c:pt idx="2226">
                  <c:v>0.81791833801770875</c:v>
                </c:pt>
                <c:pt idx="2227">
                  <c:v>0.82222873172567856</c:v>
                </c:pt>
                <c:pt idx="2228">
                  <c:v>0.7726595533299786</c:v>
                </c:pt>
                <c:pt idx="2229">
                  <c:v>0.75541797849809866</c:v>
                </c:pt>
                <c:pt idx="2230">
                  <c:v>0.7726595533299786</c:v>
                </c:pt>
                <c:pt idx="2231">
                  <c:v>0.7877455820619087</c:v>
                </c:pt>
                <c:pt idx="2232">
                  <c:v>0.79205597576988873</c:v>
                </c:pt>
                <c:pt idx="2233">
                  <c:v>0.83731476045761866</c:v>
                </c:pt>
                <c:pt idx="2234">
                  <c:v>0.83947030655756871</c:v>
                </c:pt>
                <c:pt idx="2235">
                  <c:v>0.83947030655756871</c:v>
                </c:pt>
                <c:pt idx="2236">
                  <c:v>0.80929755060176867</c:v>
                </c:pt>
                <c:pt idx="2237">
                  <c:v>0.79421152186983857</c:v>
                </c:pt>
                <c:pt idx="2238">
                  <c:v>0.7877455820619087</c:v>
                </c:pt>
                <c:pt idx="2239">
                  <c:v>0.82438357933369877</c:v>
                </c:pt>
                <c:pt idx="2240">
                  <c:v>0.78990112816186875</c:v>
                </c:pt>
                <c:pt idx="2241">
                  <c:v>0.77481509942992866</c:v>
                </c:pt>
                <c:pt idx="2242">
                  <c:v>0.78559073445388872</c:v>
                </c:pt>
                <c:pt idx="2243">
                  <c:v>0.79205597576988873</c:v>
                </c:pt>
                <c:pt idx="2244">
                  <c:v>0.76188391830601876</c:v>
                </c:pt>
                <c:pt idx="2245">
                  <c:v>0.77912549313789869</c:v>
                </c:pt>
                <c:pt idx="2246">
                  <c:v>0.82438357933369877</c:v>
                </c:pt>
                <c:pt idx="2247">
                  <c:v>0.81576279191775869</c:v>
                </c:pt>
                <c:pt idx="2248">
                  <c:v>0.80498715689379863</c:v>
                </c:pt>
                <c:pt idx="2249">
                  <c:v>0.82653912543365859</c:v>
                </c:pt>
                <c:pt idx="2250">
                  <c:v>0.85455633528949859</c:v>
                </c:pt>
                <c:pt idx="2251">
                  <c:v>0.81791833801770875</c:v>
                </c:pt>
                <c:pt idx="2252">
                  <c:v>0.82653912543365859</c:v>
                </c:pt>
                <c:pt idx="2253">
                  <c:v>0.83300436674964862</c:v>
                </c:pt>
                <c:pt idx="2254">
                  <c:v>0.84593554787355874</c:v>
                </c:pt>
                <c:pt idx="2255">
                  <c:v>0.83731476045761866</c:v>
                </c:pt>
                <c:pt idx="2256">
                  <c:v>0.84809039548157872</c:v>
                </c:pt>
                <c:pt idx="2257">
                  <c:v>0.83300436674964862</c:v>
                </c:pt>
                <c:pt idx="2258">
                  <c:v>0.85455633528949859</c:v>
                </c:pt>
                <c:pt idx="2259">
                  <c:v>0.82869397304167858</c:v>
                </c:pt>
                <c:pt idx="2260">
                  <c:v>0.81360794430973871</c:v>
                </c:pt>
                <c:pt idx="2261">
                  <c:v>0.80498715689379863</c:v>
                </c:pt>
                <c:pt idx="2262">
                  <c:v>0.82653912543365859</c:v>
                </c:pt>
                <c:pt idx="2263">
                  <c:v>0.82653912543365859</c:v>
                </c:pt>
                <c:pt idx="2264">
                  <c:v>0.84593554787355874</c:v>
                </c:pt>
                <c:pt idx="2265">
                  <c:v>0.8674875164134187</c:v>
                </c:pt>
                <c:pt idx="2266">
                  <c:v>0.90196996758525871</c:v>
                </c:pt>
                <c:pt idx="2267">
                  <c:v>0.90843520890124874</c:v>
                </c:pt>
                <c:pt idx="2268">
                  <c:v>0.87826315143737876</c:v>
                </c:pt>
                <c:pt idx="2269">
                  <c:v>0.88472839275336856</c:v>
                </c:pt>
                <c:pt idx="2270">
                  <c:v>0.86102157660548861</c:v>
                </c:pt>
                <c:pt idx="2271">
                  <c:v>0.85455633528949859</c:v>
                </c:pt>
                <c:pt idx="2272">
                  <c:v>0.8674875164134187</c:v>
                </c:pt>
                <c:pt idx="2273">
                  <c:v>0.86102157660548861</c:v>
                </c:pt>
                <c:pt idx="2274">
                  <c:v>0.86102157660548861</c:v>
                </c:pt>
                <c:pt idx="2275">
                  <c:v>0.88688393885331862</c:v>
                </c:pt>
                <c:pt idx="2276">
                  <c:v>0.88257354514534858</c:v>
                </c:pt>
                <c:pt idx="2277">
                  <c:v>0.85886672899746863</c:v>
                </c:pt>
                <c:pt idx="2278">
                  <c:v>0.87395275772940872</c:v>
                </c:pt>
                <c:pt idx="2279">
                  <c:v>0.87826315143737876</c:v>
                </c:pt>
                <c:pt idx="2280">
                  <c:v>0.86317712270544866</c:v>
                </c:pt>
                <c:pt idx="2281">
                  <c:v>0.86533197031346865</c:v>
                </c:pt>
                <c:pt idx="2282">
                  <c:v>0.87395275772940872</c:v>
                </c:pt>
                <c:pt idx="2283">
                  <c:v>0.8890387864613386</c:v>
                </c:pt>
                <c:pt idx="2284">
                  <c:v>0.89119433256128866</c:v>
                </c:pt>
                <c:pt idx="2285">
                  <c:v>0.86317712270544866</c:v>
                </c:pt>
                <c:pt idx="2286">
                  <c:v>0.87179791012138874</c:v>
                </c:pt>
                <c:pt idx="2287">
                  <c:v>0.86317712270544866</c:v>
                </c:pt>
                <c:pt idx="2288">
                  <c:v>0.86964236402143869</c:v>
                </c:pt>
                <c:pt idx="2289">
                  <c:v>0.83300436674964862</c:v>
                </c:pt>
                <c:pt idx="2290">
                  <c:v>0.85671118289751857</c:v>
                </c:pt>
                <c:pt idx="2291">
                  <c:v>0.85455633528949859</c:v>
                </c:pt>
                <c:pt idx="2292">
                  <c:v>0.87179791012138874</c:v>
                </c:pt>
                <c:pt idx="2293">
                  <c:v>0.8890387864613386</c:v>
                </c:pt>
                <c:pt idx="2294">
                  <c:v>0.90628036129322875</c:v>
                </c:pt>
                <c:pt idx="2295">
                  <c:v>0.93214272354105876</c:v>
                </c:pt>
                <c:pt idx="2296">
                  <c:v>0.92783232983307873</c:v>
                </c:pt>
                <c:pt idx="2297">
                  <c:v>0.91921154241713865</c:v>
                </c:pt>
                <c:pt idx="2298">
                  <c:v>0.89981511997723873</c:v>
                </c:pt>
                <c:pt idx="2299">
                  <c:v>0.89981511997723873</c:v>
                </c:pt>
                <c:pt idx="2300">
                  <c:v>0.91274560260921878</c:v>
                </c:pt>
                <c:pt idx="2301">
                  <c:v>0.91921154241713865</c:v>
                </c:pt>
                <c:pt idx="2302">
                  <c:v>0.90628036129322875</c:v>
                </c:pt>
                <c:pt idx="2303">
                  <c:v>0.91274560260921878</c:v>
                </c:pt>
                <c:pt idx="2304">
                  <c:v>0.91705599631718859</c:v>
                </c:pt>
                <c:pt idx="2305">
                  <c:v>0.89981511997723873</c:v>
                </c:pt>
                <c:pt idx="2306">
                  <c:v>0.89334918016930864</c:v>
                </c:pt>
                <c:pt idx="2307">
                  <c:v>0.92136639002515863</c:v>
                </c:pt>
                <c:pt idx="2308">
                  <c:v>0.90843520890124874</c:v>
                </c:pt>
                <c:pt idx="2309">
                  <c:v>0.90196996758525871</c:v>
                </c:pt>
                <c:pt idx="2310">
                  <c:v>0.90628036129322875</c:v>
                </c:pt>
                <c:pt idx="2311">
                  <c:v>0.90843520890124874</c:v>
                </c:pt>
                <c:pt idx="2312">
                  <c:v>0.91705599631718859</c:v>
                </c:pt>
                <c:pt idx="2313">
                  <c:v>0.92352193612510869</c:v>
                </c:pt>
                <c:pt idx="2314">
                  <c:v>0.92352193612510869</c:v>
                </c:pt>
                <c:pt idx="2315">
                  <c:v>0.91921154241713865</c:v>
                </c:pt>
                <c:pt idx="2316">
                  <c:v>0.91705599631718859</c:v>
                </c:pt>
                <c:pt idx="2317">
                  <c:v>0.89119433256128866</c:v>
                </c:pt>
                <c:pt idx="2318">
                  <c:v>0.90843520890124874</c:v>
                </c:pt>
                <c:pt idx="2319">
                  <c:v>0.91705599631718859</c:v>
                </c:pt>
                <c:pt idx="2320">
                  <c:v>0.89765957387728867</c:v>
                </c:pt>
                <c:pt idx="2321">
                  <c:v>0.90843520890124874</c:v>
                </c:pt>
                <c:pt idx="2322">
                  <c:v>0.91274560260921878</c:v>
                </c:pt>
                <c:pt idx="2323">
                  <c:v>0.9041248151932787</c:v>
                </c:pt>
                <c:pt idx="2324">
                  <c:v>0.88688393885331862</c:v>
                </c:pt>
                <c:pt idx="2325">
                  <c:v>0.91274560260921878</c:v>
                </c:pt>
                <c:pt idx="2326">
                  <c:v>0.89765957387728867</c:v>
                </c:pt>
                <c:pt idx="2327">
                  <c:v>0.89550472626926869</c:v>
                </c:pt>
                <c:pt idx="2328">
                  <c:v>0.91059075500119857</c:v>
                </c:pt>
                <c:pt idx="2329">
                  <c:v>0.92136639002515863</c:v>
                </c:pt>
                <c:pt idx="2330">
                  <c:v>0.91921154241713865</c:v>
                </c:pt>
                <c:pt idx="2331">
                  <c:v>0.92352193612510869</c:v>
                </c:pt>
                <c:pt idx="2332">
                  <c:v>0.93860796485704856</c:v>
                </c:pt>
                <c:pt idx="2333">
                  <c:v>0.92136639002515863</c:v>
                </c:pt>
                <c:pt idx="2334">
                  <c:v>0.92998717744109871</c:v>
                </c:pt>
                <c:pt idx="2335">
                  <c:v>0.93645241875709873</c:v>
                </c:pt>
                <c:pt idx="2336">
                  <c:v>0.96231478100491874</c:v>
                </c:pt>
                <c:pt idx="2337">
                  <c:v>0.96662517471288878</c:v>
                </c:pt>
                <c:pt idx="2338">
                  <c:v>0.96662517471288878</c:v>
                </c:pt>
                <c:pt idx="2339">
                  <c:v>0.96447032710486857</c:v>
                </c:pt>
                <c:pt idx="2340">
                  <c:v>0.97955635583680867</c:v>
                </c:pt>
                <c:pt idx="2341">
                  <c:v>0.96447032710486857</c:v>
                </c:pt>
                <c:pt idx="2342">
                  <c:v>0.9429183585650186</c:v>
                </c:pt>
                <c:pt idx="2343">
                  <c:v>0.94722875227298864</c:v>
                </c:pt>
                <c:pt idx="2344">
                  <c:v>0.95153914598095868</c:v>
                </c:pt>
                <c:pt idx="2345">
                  <c:v>0.93860796485704856</c:v>
                </c:pt>
                <c:pt idx="2346">
                  <c:v>0.92136639002515863</c:v>
                </c:pt>
                <c:pt idx="2347">
                  <c:v>0.9429183585650186</c:v>
                </c:pt>
                <c:pt idx="2348">
                  <c:v>0.95369399358897866</c:v>
                </c:pt>
                <c:pt idx="2349">
                  <c:v>0.94076281246506877</c:v>
                </c:pt>
                <c:pt idx="2350">
                  <c:v>0.89550472626926869</c:v>
                </c:pt>
                <c:pt idx="2351">
                  <c:v>0.9041248151932787</c:v>
                </c:pt>
                <c:pt idx="2352">
                  <c:v>0.89550472626926869</c:v>
                </c:pt>
                <c:pt idx="2353">
                  <c:v>0.87179791012138874</c:v>
                </c:pt>
                <c:pt idx="2354">
                  <c:v>0.86533197031346865</c:v>
                </c:pt>
                <c:pt idx="2355">
                  <c:v>0.9041248151932787</c:v>
                </c:pt>
                <c:pt idx="2356">
                  <c:v>0.89334918016930864</c:v>
                </c:pt>
                <c:pt idx="2357">
                  <c:v>0.88041799904539875</c:v>
                </c:pt>
                <c:pt idx="2358">
                  <c:v>0.87610760533742871</c:v>
                </c:pt>
                <c:pt idx="2359">
                  <c:v>0.88688393885331862</c:v>
                </c:pt>
                <c:pt idx="2360">
                  <c:v>0.84378000177360868</c:v>
                </c:pt>
                <c:pt idx="2361">
                  <c:v>0.8674875164134187</c:v>
                </c:pt>
                <c:pt idx="2362">
                  <c:v>0.85886672899746863</c:v>
                </c:pt>
                <c:pt idx="2363">
                  <c:v>0.87610760533742871</c:v>
                </c:pt>
                <c:pt idx="2364">
                  <c:v>0.8890387864613386</c:v>
                </c:pt>
                <c:pt idx="2365">
                  <c:v>0.95153914598095868</c:v>
                </c:pt>
                <c:pt idx="2366">
                  <c:v>0.92567678373312867</c:v>
                </c:pt>
                <c:pt idx="2367">
                  <c:v>0.93429757114907874</c:v>
                </c:pt>
                <c:pt idx="2368">
                  <c:v>0.94076281246506877</c:v>
                </c:pt>
                <c:pt idx="2369">
                  <c:v>0.92567678373312867</c:v>
                </c:pt>
                <c:pt idx="2370">
                  <c:v>0.93214272354105876</c:v>
                </c:pt>
                <c:pt idx="2371">
                  <c:v>0.96878002232090876</c:v>
                </c:pt>
                <c:pt idx="2372">
                  <c:v>0.98817714325274875</c:v>
                </c:pt>
                <c:pt idx="2373">
                  <c:v>0.97740080973685861</c:v>
                </c:pt>
                <c:pt idx="2374">
                  <c:v>1.0075735656926588</c:v>
                </c:pt>
                <c:pt idx="2375">
                  <c:v>0.98817714325274875</c:v>
                </c:pt>
                <c:pt idx="2376">
                  <c:v>0.97740080973685861</c:v>
                </c:pt>
                <c:pt idx="2377">
                  <c:v>0.96231478100491874</c:v>
                </c:pt>
                <c:pt idx="2378">
                  <c:v>0.97093556842086859</c:v>
                </c:pt>
                <c:pt idx="2379">
                  <c:v>0.96447032710486857</c:v>
                </c:pt>
                <c:pt idx="2380">
                  <c:v>0.96662517471288878</c:v>
                </c:pt>
                <c:pt idx="2381">
                  <c:v>0.9580043872969487</c:v>
                </c:pt>
                <c:pt idx="2382">
                  <c:v>0.94938359988100862</c:v>
                </c:pt>
                <c:pt idx="2383">
                  <c:v>0.96015993339689876</c:v>
                </c:pt>
                <c:pt idx="2384">
                  <c:v>0.94076281246506877</c:v>
                </c:pt>
                <c:pt idx="2385">
                  <c:v>0.94507320617303858</c:v>
                </c:pt>
                <c:pt idx="2386">
                  <c:v>0.95153914598095868</c:v>
                </c:pt>
                <c:pt idx="2387">
                  <c:v>0.99679723217675875</c:v>
                </c:pt>
                <c:pt idx="2388">
                  <c:v>0.97955635583680867</c:v>
                </c:pt>
                <c:pt idx="2389">
                  <c:v>0.98602159715279869</c:v>
                </c:pt>
                <c:pt idx="2390">
                  <c:v>0.98817714325274875</c:v>
                </c:pt>
                <c:pt idx="2391">
                  <c:v>0.99248753696071856</c:v>
                </c:pt>
                <c:pt idx="2392">
                  <c:v>0.98602159715279869</c:v>
                </c:pt>
                <c:pt idx="2393">
                  <c:v>1.0011076258847287</c:v>
                </c:pt>
                <c:pt idx="2394">
                  <c:v>0.98171120344482865</c:v>
                </c:pt>
                <c:pt idx="2395">
                  <c:v>0.98171120344482865</c:v>
                </c:pt>
                <c:pt idx="2396">
                  <c:v>0.96878002232090876</c:v>
                </c:pt>
                <c:pt idx="2397">
                  <c:v>0.96447032710486857</c:v>
                </c:pt>
                <c:pt idx="2398">
                  <c:v>0.95369399358897866</c:v>
                </c:pt>
                <c:pt idx="2399">
                  <c:v>0.94722875227298864</c:v>
                </c:pt>
                <c:pt idx="2400">
                  <c:v>0.95369399358897866</c:v>
                </c:pt>
                <c:pt idx="2401">
                  <c:v>0.96231478100491874</c:v>
                </c:pt>
                <c:pt idx="2402">
                  <c:v>0.9580043872969487</c:v>
                </c:pt>
                <c:pt idx="2403">
                  <c:v>0.97309041602888857</c:v>
                </c:pt>
                <c:pt idx="2404">
                  <c:v>0.98171120344482865</c:v>
                </c:pt>
                <c:pt idx="2405">
                  <c:v>0.98171120344482865</c:v>
                </c:pt>
                <c:pt idx="2406">
                  <c:v>0.98386674954477871</c:v>
                </c:pt>
                <c:pt idx="2407">
                  <c:v>0.99464238456873877</c:v>
                </c:pt>
                <c:pt idx="2408">
                  <c:v>0.96878002232090876</c:v>
                </c:pt>
                <c:pt idx="2409">
                  <c:v>0.98817714325274875</c:v>
                </c:pt>
                <c:pt idx="2410">
                  <c:v>0.96231478100491874</c:v>
                </c:pt>
                <c:pt idx="2411">
                  <c:v>0.97093556842086859</c:v>
                </c:pt>
                <c:pt idx="2412">
                  <c:v>0.98171120344482865</c:v>
                </c:pt>
                <c:pt idx="2413">
                  <c:v>0.99895277827670859</c:v>
                </c:pt>
                <c:pt idx="2414">
                  <c:v>0.99464238456873877</c:v>
                </c:pt>
                <c:pt idx="2415">
                  <c:v>0.98171120344482865</c:v>
                </c:pt>
                <c:pt idx="2416">
                  <c:v>0.97093556842086859</c:v>
                </c:pt>
                <c:pt idx="2417">
                  <c:v>0.94507320617303858</c:v>
                </c:pt>
                <c:pt idx="2418">
                  <c:v>0.93214272354105876</c:v>
                </c:pt>
                <c:pt idx="2419">
                  <c:v>0.93214272354105876</c:v>
                </c:pt>
                <c:pt idx="2420">
                  <c:v>0.95369399358897866</c:v>
                </c:pt>
                <c:pt idx="2421">
                  <c:v>0.96015993339689876</c:v>
                </c:pt>
                <c:pt idx="2422">
                  <c:v>0.97093556842086859</c:v>
                </c:pt>
                <c:pt idx="2423">
                  <c:v>0.96662517471288878</c:v>
                </c:pt>
                <c:pt idx="2424">
                  <c:v>0.96662517471288878</c:v>
                </c:pt>
                <c:pt idx="2425">
                  <c:v>0.98171120344482865</c:v>
                </c:pt>
                <c:pt idx="2426">
                  <c:v>0.98386674954477871</c:v>
                </c:pt>
                <c:pt idx="2427">
                  <c:v>0.99679723217675875</c:v>
                </c:pt>
                <c:pt idx="2428">
                  <c:v>0.98386674954477871</c:v>
                </c:pt>
                <c:pt idx="2429">
                  <c:v>0.99679723217675875</c:v>
                </c:pt>
                <c:pt idx="2430">
                  <c:v>0.98602159715279869</c:v>
                </c:pt>
                <c:pt idx="2431">
                  <c:v>0.96878002232090876</c:v>
                </c:pt>
                <c:pt idx="2432">
                  <c:v>0.94722875227298864</c:v>
                </c:pt>
                <c:pt idx="2433">
                  <c:v>0.97955635583680867</c:v>
                </c:pt>
                <c:pt idx="2434">
                  <c:v>0.96662517471288878</c:v>
                </c:pt>
                <c:pt idx="2435">
                  <c:v>0.97740080973685861</c:v>
                </c:pt>
                <c:pt idx="2436">
                  <c:v>0.97093556842086859</c:v>
                </c:pt>
                <c:pt idx="2437">
                  <c:v>0.97740080973685861</c:v>
                </c:pt>
                <c:pt idx="2438">
                  <c:v>0.97309041602888857</c:v>
                </c:pt>
                <c:pt idx="2439">
                  <c:v>0.97740080973685861</c:v>
                </c:pt>
                <c:pt idx="2440">
                  <c:v>0.98817714325274875</c:v>
                </c:pt>
                <c:pt idx="2441">
                  <c:v>1.0075735656926588</c:v>
                </c:pt>
                <c:pt idx="2442">
                  <c:v>1.0075735656926588</c:v>
                </c:pt>
                <c:pt idx="2443">
                  <c:v>0.99464238456873877</c:v>
                </c:pt>
                <c:pt idx="2444">
                  <c:v>0.99679723217675875</c:v>
                </c:pt>
                <c:pt idx="2445">
                  <c:v>0.99895277827670859</c:v>
                </c:pt>
                <c:pt idx="2446">
                  <c:v>0.99464238456873877</c:v>
                </c:pt>
                <c:pt idx="2447">
                  <c:v>0.98171120344482865</c:v>
                </c:pt>
                <c:pt idx="2448">
                  <c:v>0.98817714325274875</c:v>
                </c:pt>
                <c:pt idx="2449">
                  <c:v>0.99248753696071856</c:v>
                </c:pt>
                <c:pt idx="2450">
                  <c:v>0.97955635583680867</c:v>
                </c:pt>
                <c:pt idx="2451">
                  <c:v>0.99464238456873877</c:v>
                </c:pt>
                <c:pt idx="2452">
                  <c:v>1.0183492007166186</c:v>
                </c:pt>
                <c:pt idx="2453">
                  <c:v>1.0183492007166186</c:v>
                </c:pt>
                <c:pt idx="2454">
                  <c:v>1.0226595944245886</c:v>
                </c:pt>
                <c:pt idx="2455">
                  <c:v>1.0312803818405287</c:v>
                </c:pt>
                <c:pt idx="2456">
                  <c:v>1.0355907755484988</c:v>
                </c:pt>
                <c:pt idx="2457">
                  <c:v>1.0355907755484988</c:v>
                </c:pt>
                <c:pt idx="2458">
                  <c:v>1.0485219566724187</c:v>
                </c:pt>
                <c:pt idx="2459">
                  <c:v>1.0571427440883587</c:v>
                </c:pt>
                <c:pt idx="2460">
                  <c:v>1.0463664105724688</c:v>
                </c:pt>
                <c:pt idx="2461">
                  <c:v>1.0161943531085988</c:v>
                </c:pt>
                <c:pt idx="2462">
                  <c:v>1.0011076258847287</c:v>
                </c:pt>
                <c:pt idx="2463">
                  <c:v>0.99679723217675875</c:v>
                </c:pt>
                <c:pt idx="2464">
                  <c:v>0.96878002232090876</c:v>
                </c:pt>
                <c:pt idx="2465">
                  <c:v>0.97955635583680867</c:v>
                </c:pt>
                <c:pt idx="2466">
                  <c:v>1.0011076258847287</c:v>
                </c:pt>
                <c:pt idx="2467">
                  <c:v>1.0097284133006785</c:v>
                </c:pt>
                <c:pt idx="2468">
                  <c:v>1.0097284133006785</c:v>
                </c:pt>
                <c:pt idx="2469">
                  <c:v>1.0226595944245886</c:v>
                </c:pt>
                <c:pt idx="2470">
                  <c:v>1.0183492007166186</c:v>
                </c:pt>
                <c:pt idx="2471">
                  <c:v>1.0032631719846785</c:v>
                </c:pt>
                <c:pt idx="2472">
                  <c:v>0.99895277827670859</c:v>
                </c:pt>
                <c:pt idx="2473">
                  <c:v>0.9580043872969487</c:v>
                </c:pt>
                <c:pt idx="2474">
                  <c:v>0.91490114870916861</c:v>
                </c:pt>
                <c:pt idx="2475">
                  <c:v>0.92136639002515863</c:v>
                </c:pt>
                <c:pt idx="2476">
                  <c:v>0.92352193612510869</c:v>
                </c:pt>
                <c:pt idx="2477">
                  <c:v>0.92783232983307873</c:v>
                </c:pt>
                <c:pt idx="2478">
                  <c:v>0.97093556842086859</c:v>
                </c:pt>
                <c:pt idx="2479">
                  <c:v>1.0506768042804389</c:v>
                </c:pt>
                <c:pt idx="2480">
                  <c:v>1.0614524393043987</c:v>
                </c:pt>
                <c:pt idx="2481">
                  <c:v>1.0765391665282587</c:v>
                </c:pt>
                <c:pt idx="2482">
                  <c:v>1.0636079854043485</c:v>
                </c:pt>
                <c:pt idx="2483">
                  <c:v>1.0657628330123687</c:v>
                </c:pt>
                <c:pt idx="2484">
                  <c:v>1.0291248357405789</c:v>
                </c:pt>
                <c:pt idx="2485">
                  <c:v>1.0097284133006785</c:v>
                </c:pt>
                <c:pt idx="2486">
                  <c:v>0.99248753696071856</c:v>
                </c:pt>
                <c:pt idx="2487">
                  <c:v>1.0269699881325587</c:v>
                </c:pt>
                <c:pt idx="2488">
                  <c:v>1.0334352294485485</c:v>
                </c:pt>
                <c:pt idx="2489">
                  <c:v>1.0485219566724187</c:v>
                </c:pt>
                <c:pt idx="2490">
                  <c:v>1.0636079854043485</c:v>
                </c:pt>
                <c:pt idx="2491">
                  <c:v>1.0937800428682185</c:v>
                </c:pt>
                <c:pt idx="2492">
                  <c:v>1.0765391665282587</c:v>
                </c:pt>
                <c:pt idx="2493">
                  <c:v>1.0528323503803887</c:v>
                </c:pt>
                <c:pt idx="2494">
                  <c:v>1.0614524393043987</c:v>
                </c:pt>
                <c:pt idx="2495">
                  <c:v>1.0571427440883587</c:v>
                </c:pt>
                <c:pt idx="2496">
                  <c:v>1.0248151405245385</c:v>
                </c:pt>
                <c:pt idx="2497">
                  <c:v>1.0205047468165689</c:v>
                </c:pt>
                <c:pt idx="2498">
                  <c:v>1.0248151405245385</c:v>
                </c:pt>
                <c:pt idx="2499">
                  <c:v>1.0269699881325587</c:v>
                </c:pt>
                <c:pt idx="2500">
                  <c:v>1.0075735656926588</c:v>
                </c:pt>
                <c:pt idx="2501">
                  <c:v>1.0420560168644886</c:v>
                </c:pt>
                <c:pt idx="2502">
                  <c:v>1.0614524393043987</c:v>
                </c:pt>
                <c:pt idx="2503">
                  <c:v>1.0851599539442085</c:v>
                </c:pt>
                <c:pt idx="2504">
                  <c:v>1.0636079854043485</c:v>
                </c:pt>
                <c:pt idx="2505">
                  <c:v>1.0528323503803887</c:v>
                </c:pt>
                <c:pt idx="2506">
                  <c:v>1.0011076258847287</c:v>
                </c:pt>
                <c:pt idx="2507">
                  <c:v>0.97955635583680867</c:v>
                </c:pt>
                <c:pt idx="2508">
                  <c:v>0.99248753696071856</c:v>
                </c:pt>
                <c:pt idx="2509">
                  <c:v>0.97955635583680867</c:v>
                </c:pt>
                <c:pt idx="2510">
                  <c:v>1.0075735656926588</c:v>
                </c:pt>
                <c:pt idx="2511">
                  <c:v>1.0291248357405789</c:v>
                </c:pt>
                <c:pt idx="2512">
                  <c:v>1.0205047468165689</c:v>
                </c:pt>
                <c:pt idx="2513">
                  <c:v>1.0140388070086486</c:v>
                </c:pt>
                <c:pt idx="2514">
                  <c:v>1.0377456231565185</c:v>
                </c:pt>
                <c:pt idx="2515">
                  <c:v>1.0355907755484988</c:v>
                </c:pt>
                <c:pt idx="2516">
                  <c:v>1.0334352294485485</c:v>
                </c:pt>
                <c:pt idx="2517">
                  <c:v>1.0549871979884085</c:v>
                </c:pt>
                <c:pt idx="2518">
                  <c:v>1.0679183791123186</c:v>
                </c:pt>
                <c:pt idx="2519">
                  <c:v>1.0851599539442085</c:v>
                </c:pt>
                <c:pt idx="2520">
                  <c:v>1.1024008302841586</c:v>
                </c:pt>
                <c:pt idx="2521">
                  <c:v>1.0980904365761885</c:v>
                </c:pt>
                <c:pt idx="2522">
                  <c:v>1.1239527988240186</c:v>
                </c:pt>
                <c:pt idx="2523">
                  <c:v>1.1131771638000485</c:v>
                </c:pt>
                <c:pt idx="2524">
                  <c:v>1.0786940141362789</c:v>
                </c:pt>
                <c:pt idx="2525">
                  <c:v>1.0894696491602485</c:v>
                </c:pt>
                <c:pt idx="2526">
                  <c:v>1.1196424051160485</c:v>
                </c:pt>
                <c:pt idx="2527">
                  <c:v>1.0916251952601987</c:v>
                </c:pt>
                <c:pt idx="2528">
                  <c:v>1.0786940141362789</c:v>
                </c:pt>
                <c:pt idx="2529">
                  <c:v>1.1045563763841089</c:v>
                </c:pt>
                <c:pt idx="2530">
                  <c:v>1.0851599539442085</c:v>
                </c:pt>
                <c:pt idx="2531">
                  <c:v>1.0937800428682185</c:v>
                </c:pt>
                <c:pt idx="2532">
                  <c:v>1.0851599539442085</c:v>
                </c:pt>
                <c:pt idx="2533">
                  <c:v>1.0980904365761885</c:v>
                </c:pt>
                <c:pt idx="2534">
                  <c:v>1.0830044078442587</c:v>
                </c:pt>
                <c:pt idx="2535">
                  <c:v>1.0830044078442587</c:v>
                </c:pt>
                <c:pt idx="2536">
                  <c:v>1.0636079854043485</c:v>
                </c:pt>
                <c:pt idx="2537">
                  <c:v>1.0679183791123186</c:v>
                </c:pt>
                <c:pt idx="2538">
                  <c:v>1.0636079854043485</c:v>
                </c:pt>
                <c:pt idx="2539">
                  <c:v>1.0636079854043485</c:v>
                </c:pt>
                <c:pt idx="2540">
                  <c:v>1.0463664105724688</c:v>
                </c:pt>
                <c:pt idx="2541">
                  <c:v>1.0485219566724187</c:v>
                </c:pt>
                <c:pt idx="2542">
                  <c:v>1.0808495602362385</c:v>
                </c:pt>
                <c:pt idx="2543">
                  <c:v>1.0485219566724187</c:v>
                </c:pt>
                <c:pt idx="2544">
                  <c:v>1.0786940141362789</c:v>
                </c:pt>
                <c:pt idx="2545">
                  <c:v>1.0959355889681688</c:v>
                </c:pt>
                <c:pt idx="2546">
                  <c:v>1.0722287728202886</c:v>
                </c:pt>
                <c:pt idx="2547">
                  <c:v>1.0614524393043987</c:v>
                </c:pt>
                <c:pt idx="2548">
                  <c:v>1.0916251952601987</c:v>
                </c:pt>
                <c:pt idx="2549">
                  <c:v>1.0765391665282587</c:v>
                </c:pt>
                <c:pt idx="2550">
                  <c:v>1.0355907755484988</c:v>
                </c:pt>
                <c:pt idx="2551">
                  <c:v>1.0786940141362789</c:v>
                </c:pt>
                <c:pt idx="2552">
                  <c:v>1.0937800428682185</c:v>
                </c:pt>
                <c:pt idx="2553">
                  <c:v>1.1088667700920785</c:v>
                </c:pt>
                <c:pt idx="2554">
                  <c:v>1.0916251952601987</c:v>
                </c:pt>
                <c:pt idx="2555">
                  <c:v>1.1325735862399586</c:v>
                </c:pt>
                <c:pt idx="2556">
                  <c:v>1.1390388275559489</c:v>
                </c:pt>
                <c:pt idx="2557">
                  <c:v>1.1088667700920785</c:v>
                </c:pt>
                <c:pt idx="2558">
                  <c:v>1.1045563763841089</c:v>
                </c:pt>
                <c:pt idx="2559">
                  <c:v>1.1196424051160485</c:v>
                </c:pt>
                <c:pt idx="2560">
                  <c:v>1.1217972527240687</c:v>
                </c:pt>
                <c:pt idx="2561">
                  <c:v>1.1024008302841586</c:v>
                </c:pt>
                <c:pt idx="2562">
                  <c:v>1.0894696491602485</c:v>
                </c:pt>
                <c:pt idx="2563">
                  <c:v>1.0657628330123687</c:v>
                </c:pt>
                <c:pt idx="2564">
                  <c:v>1.0571427440883587</c:v>
                </c:pt>
                <c:pt idx="2565">
                  <c:v>1.0679183791123186</c:v>
                </c:pt>
                <c:pt idx="2566">
                  <c:v>1.0743836204283088</c:v>
                </c:pt>
                <c:pt idx="2567">
                  <c:v>1.1153320114080687</c:v>
                </c:pt>
                <c:pt idx="2568">
                  <c:v>1.1390388275559489</c:v>
                </c:pt>
                <c:pt idx="2569">
                  <c:v>1.1282631925319886</c:v>
                </c:pt>
                <c:pt idx="2570">
                  <c:v>1.1304180401400088</c:v>
                </c:pt>
                <c:pt idx="2571">
                  <c:v>1.1347284338479788</c:v>
                </c:pt>
                <c:pt idx="2572">
                  <c:v>1.1239527988240186</c:v>
                </c:pt>
                <c:pt idx="2573">
                  <c:v>1.1368839799479287</c:v>
                </c:pt>
                <c:pt idx="2574">
                  <c:v>1.1670560374117986</c:v>
                </c:pt>
                <c:pt idx="2575">
                  <c:v>1.1627456437038286</c:v>
                </c:pt>
                <c:pt idx="2576">
                  <c:v>1.1476596149718885</c:v>
                </c:pt>
                <c:pt idx="2577">
                  <c:v>1.1455047673638687</c:v>
                </c:pt>
                <c:pt idx="2578">
                  <c:v>1.1261076464320388</c:v>
                </c:pt>
                <c:pt idx="2579">
                  <c:v>1.1368839799479287</c:v>
                </c:pt>
                <c:pt idx="2580">
                  <c:v>1.1605907960958088</c:v>
                </c:pt>
                <c:pt idx="2581">
                  <c:v>1.1649011898037789</c:v>
                </c:pt>
                <c:pt idx="2582">
                  <c:v>1.1519700086798585</c:v>
                </c:pt>
                <c:pt idx="2583">
                  <c:v>1.1519700086798585</c:v>
                </c:pt>
                <c:pt idx="2584">
                  <c:v>1.0959355889681688</c:v>
                </c:pt>
                <c:pt idx="2585">
                  <c:v>1.0873148015522287</c:v>
                </c:pt>
                <c:pt idx="2586">
                  <c:v>1.0873148015522287</c:v>
                </c:pt>
                <c:pt idx="2587">
                  <c:v>1.0700732267203388</c:v>
                </c:pt>
                <c:pt idx="2588">
                  <c:v>1.0786940141362789</c:v>
                </c:pt>
                <c:pt idx="2589">
                  <c:v>1.1411943736558987</c:v>
                </c:pt>
                <c:pt idx="2590">
                  <c:v>1.1476596149718885</c:v>
                </c:pt>
                <c:pt idx="2591">
                  <c:v>1.1670560374117986</c:v>
                </c:pt>
                <c:pt idx="2592">
                  <c:v>1.1886080059516586</c:v>
                </c:pt>
                <c:pt idx="2593">
                  <c:v>1.1929183996596286</c:v>
                </c:pt>
                <c:pt idx="2594">
                  <c:v>1.1929183996596286</c:v>
                </c:pt>
                <c:pt idx="2595">
                  <c:v>1.1950732472676489</c:v>
                </c:pt>
                <c:pt idx="2596">
                  <c:v>1.2015391870755687</c:v>
                </c:pt>
                <c:pt idx="2597">
                  <c:v>1.2381771843473586</c:v>
                </c:pt>
                <c:pt idx="2598">
                  <c:v>1.2360216382474087</c:v>
                </c:pt>
                <c:pt idx="2599">
                  <c:v>1.2187800634155188</c:v>
                </c:pt>
                <c:pt idx="2600">
                  <c:v>1.2209356095154686</c:v>
                </c:pt>
                <c:pt idx="2601">
                  <c:v>1.2166252158074986</c:v>
                </c:pt>
                <c:pt idx="2602">
                  <c:v>1.1886080059516586</c:v>
                </c:pt>
                <c:pt idx="2603">
                  <c:v>1.1950732472676489</c:v>
                </c:pt>
                <c:pt idx="2604">
                  <c:v>1.2058495807835388</c:v>
                </c:pt>
                <c:pt idx="2605">
                  <c:v>1.1929183996596286</c:v>
                </c:pt>
                <c:pt idx="2606">
                  <c:v>1.1735219772197185</c:v>
                </c:pt>
                <c:pt idx="2607">
                  <c:v>1.2101599744915088</c:v>
                </c:pt>
                <c:pt idx="2608">
                  <c:v>1.2015391870755687</c:v>
                </c:pt>
                <c:pt idx="2609">
                  <c:v>1.1821420661437285</c:v>
                </c:pt>
                <c:pt idx="2610">
                  <c:v>1.1886080059516586</c:v>
                </c:pt>
                <c:pt idx="2611">
                  <c:v>1.1886080059516586</c:v>
                </c:pt>
                <c:pt idx="2612">
                  <c:v>1.1799872185357088</c:v>
                </c:pt>
                <c:pt idx="2613">
                  <c:v>1.1778323709276886</c:v>
                </c:pt>
                <c:pt idx="2614">
                  <c:v>1.2015391870755687</c:v>
                </c:pt>
                <c:pt idx="2615">
                  <c:v>1.2144696697075488</c:v>
                </c:pt>
                <c:pt idx="2616">
                  <c:v>1.2015391870755687</c:v>
                </c:pt>
                <c:pt idx="2617">
                  <c:v>1.2036940346835885</c:v>
                </c:pt>
                <c:pt idx="2618">
                  <c:v>1.2166252158074986</c:v>
                </c:pt>
                <c:pt idx="2619">
                  <c:v>1.1864524598516986</c:v>
                </c:pt>
                <c:pt idx="2620">
                  <c:v>1.1950732472676489</c:v>
                </c:pt>
                <c:pt idx="2621">
                  <c:v>1.2144696697075488</c:v>
                </c:pt>
                <c:pt idx="2622">
                  <c:v>1.1929183996596286</c:v>
                </c:pt>
                <c:pt idx="2623">
                  <c:v>1.1692115835117485</c:v>
                </c:pt>
                <c:pt idx="2624">
                  <c:v>1.1993836409756189</c:v>
                </c:pt>
                <c:pt idx="2625">
                  <c:v>1.1713664311197687</c:v>
                </c:pt>
                <c:pt idx="2626">
                  <c:v>1.1972287933675987</c:v>
                </c:pt>
                <c:pt idx="2627">
                  <c:v>1.1886080059516586</c:v>
                </c:pt>
                <c:pt idx="2628">
                  <c:v>1.1799872185357088</c:v>
                </c:pt>
                <c:pt idx="2629">
                  <c:v>1.1649011898037789</c:v>
                </c:pt>
                <c:pt idx="2630">
                  <c:v>1.1929183996596286</c:v>
                </c:pt>
                <c:pt idx="2631">
                  <c:v>1.1864524598516986</c:v>
                </c:pt>
                <c:pt idx="2632">
                  <c:v>1.1692115835117485</c:v>
                </c:pt>
                <c:pt idx="2633">
                  <c:v>1.2144696697075488</c:v>
                </c:pt>
                <c:pt idx="2634">
                  <c:v>1.2036940346835885</c:v>
                </c:pt>
                <c:pt idx="2635">
                  <c:v>1.1972287933675987</c:v>
                </c:pt>
                <c:pt idx="2636">
                  <c:v>1.1993836409756189</c:v>
                </c:pt>
                <c:pt idx="2637">
                  <c:v>1.2230904571234889</c:v>
                </c:pt>
                <c:pt idx="2638">
                  <c:v>1.2230904571234889</c:v>
                </c:pt>
                <c:pt idx="2639">
                  <c:v>1.2467972732713686</c:v>
                </c:pt>
                <c:pt idx="2640">
                  <c:v>1.2360216382474087</c:v>
                </c:pt>
                <c:pt idx="2641">
                  <c:v>1.2144696697075488</c:v>
                </c:pt>
                <c:pt idx="2642">
                  <c:v>1.2295563969314185</c:v>
                </c:pt>
                <c:pt idx="2643">
                  <c:v>1.2209356095154686</c:v>
                </c:pt>
                <c:pt idx="2644">
                  <c:v>1.2317112445394387</c:v>
                </c:pt>
                <c:pt idx="2645">
                  <c:v>1.2230904571234889</c:v>
                </c:pt>
                <c:pt idx="2646">
                  <c:v>1.2489528193713189</c:v>
                </c:pt>
                <c:pt idx="2647">
                  <c:v>1.2511076669793386</c:v>
                </c:pt>
                <c:pt idx="2648">
                  <c:v>1.2640388481032585</c:v>
                </c:pt>
                <c:pt idx="2649">
                  <c:v>1.2252460032234485</c:v>
                </c:pt>
                <c:pt idx="2650">
                  <c:v>1.2467972732713686</c:v>
                </c:pt>
                <c:pt idx="2651">
                  <c:v>1.2489528193713189</c:v>
                </c:pt>
                <c:pt idx="2652">
                  <c:v>1.2532632130792885</c:v>
                </c:pt>
                <c:pt idx="2653">
                  <c:v>1.2403320319553788</c:v>
                </c:pt>
                <c:pt idx="2654">
                  <c:v>1.2597284543952787</c:v>
                </c:pt>
                <c:pt idx="2655">
                  <c:v>1.2532632130792885</c:v>
                </c:pt>
                <c:pt idx="2656">
                  <c:v>1.2381771843473586</c:v>
                </c:pt>
                <c:pt idx="2657">
                  <c:v>1.2554180606873087</c:v>
                </c:pt>
                <c:pt idx="2658">
                  <c:v>1.2661943942032088</c:v>
                </c:pt>
                <c:pt idx="2659">
                  <c:v>1.2597284543952787</c:v>
                </c:pt>
                <c:pt idx="2660">
                  <c:v>1.2705047879111788</c:v>
                </c:pt>
                <c:pt idx="2661">
                  <c:v>1.2834352705431589</c:v>
                </c:pt>
                <c:pt idx="2662">
                  <c:v>1.2726596355191986</c:v>
                </c:pt>
                <c:pt idx="2663">
                  <c:v>1.2252460032234485</c:v>
                </c:pt>
                <c:pt idx="2664">
                  <c:v>1.1993836409756189</c:v>
                </c:pt>
                <c:pt idx="2665">
                  <c:v>1.1713664311197687</c:v>
                </c:pt>
                <c:pt idx="2666">
                  <c:v>1.1541248562878788</c:v>
                </c:pt>
                <c:pt idx="2667">
                  <c:v>1.1584352499958586</c:v>
                </c:pt>
                <c:pt idx="2668">
                  <c:v>1.2058495807835388</c:v>
                </c:pt>
                <c:pt idx="2669">
                  <c:v>1.2424875780553286</c:v>
                </c:pt>
                <c:pt idx="2670">
                  <c:v>1.2446424256633488</c:v>
                </c:pt>
                <c:pt idx="2671">
                  <c:v>1.2489528193713189</c:v>
                </c:pt>
                <c:pt idx="2672">
                  <c:v>1.2554180606873087</c:v>
                </c:pt>
                <c:pt idx="2673">
                  <c:v>1.2274008508314687</c:v>
                </c:pt>
                <c:pt idx="2674">
                  <c:v>1.2166252158074986</c:v>
                </c:pt>
                <c:pt idx="2675">
                  <c:v>1.2252460032234485</c:v>
                </c:pt>
                <c:pt idx="2676">
                  <c:v>1.2295563969314185</c:v>
                </c:pt>
                <c:pt idx="2677">
                  <c:v>1.2230904571234889</c:v>
                </c:pt>
                <c:pt idx="2678">
                  <c:v>1.2295563969314185</c:v>
                </c:pt>
                <c:pt idx="2679">
                  <c:v>1.2274008508314687</c:v>
                </c:pt>
                <c:pt idx="2680">
                  <c:v>1.2058495807835388</c:v>
                </c:pt>
                <c:pt idx="2681">
                  <c:v>1.1670560374117986</c:v>
                </c:pt>
                <c:pt idx="2682">
                  <c:v>1.1433492212639185</c:v>
                </c:pt>
                <c:pt idx="2683">
                  <c:v>1.1541248562878788</c:v>
                </c:pt>
                <c:pt idx="2684">
                  <c:v>1.1756768248277387</c:v>
                </c:pt>
                <c:pt idx="2685">
                  <c:v>1.2101599744915088</c:v>
                </c:pt>
                <c:pt idx="2686">
                  <c:v>1.2424875780553286</c:v>
                </c:pt>
                <c:pt idx="2687">
                  <c:v>1.2403320319553788</c:v>
                </c:pt>
                <c:pt idx="2688">
                  <c:v>1.2252460032234485</c:v>
                </c:pt>
                <c:pt idx="2689">
                  <c:v>1.2080044283915585</c:v>
                </c:pt>
                <c:pt idx="2690">
                  <c:v>1.1735219772197185</c:v>
                </c:pt>
                <c:pt idx="2691">
                  <c:v>1.1304180401400088</c:v>
                </c:pt>
                <c:pt idx="2692">
                  <c:v>1.1390388275559489</c:v>
                </c:pt>
                <c:pt idx="2693">
                  <c:v>1.1455047673638687</c:v>
                </c:pt>
                <c:pt idx="2694">
                  <c:v>1.1325735862399586</c:v>
                </c:pt>
                <c:pt idx="2695">
                  <c:v>1.1282631925319886</c:v>
                </c:pt>
                <c:pt idx="2696">
                  <c:v>1.1692115835117485</c:v>
                </c:pt>
                <c:pt idx="2697">
                  <c:v>1.1821420661437285</c:v>
                </c:pt>
                <c:pt idx="2698">
                  <c:v>1.1821420661437285</c:v>
                </c:pt>
                <c:pt idx="2699">
                  <c:v>1.1864524598516986</c:v>
                </c:pt>
                <c:pt idx="2700">
                  <c:v>1.2166252158074986</c:v>
                </c:pt>
                <c:pt idx="2701">
                  <c:v>1.2123148220995286</c:v>
                </c:pt>
                <c:pt idx="2702">
                  <c:v>1.1886080059516586</c:v>
                </c:pt>
                <c:pt idx="2703">
                  <c:v>1.1972287933675987</c:v>
                </c:pt>
                <c:pt idx="2704">
                  <c:v>1.2015391870755687</c:v>
                </c:pt>
                <c:pt idx="2705">
                  <c:v>1.2209356095154686</c:v>
                </c:pt>
                <c:pt idx="2706">
                  <c:v>1.2554180606873087</c:v>
                </c:pt>
                <c:pt idx="2707">
                  <c:v>1.2855908166431087</c:v>
                </c:pt>
                <c:pt idx="2708">
                  <c:v>1.2597284543952787</c:v>
                </c:pt>
                <c:pt idx="2709">
                  <c:v>1.2467972732713686</c:v>
                </c:pt>
                <c:pt idx="2710">
                  <c:v>1.2338667906393885</c:v>
                </c:pt>
                <c:pt idx="2711">
                  <c:v>1.1864524598516986</c:v>
                </c:pt>
                <c:pt idx="2712">
                  <c:v>1.1972287933675987</c:v>
                </c:pt>
                <c:pt idx="2713">
                  <c:v>1.2295563969314185</c:v>
                </c:pt>
                <c:pt idx="2714">
                  <c:v>1.2338667906393885</c:v>
                </c:pt>
                <c:pt idx="2715">
                  <c:v>1.2252460032234485</c:v>
                </c:pt>
                <c:pt idx="2716">
                  <c:v>1.2597284543952787</c:v>
                </c:pt>
                <c:pt idx="2717">
                  <c:v>1.2144696697075488</c:v>
                </c:pt>
                <c:pt idx="2718">
                  <c:v>1.1821420661437285</c:v>
                </c:pt>
                <c:pt idx="2719">
                  <c:v>1.2144696697075488</c:v>
                </c:pt>
                <c:pt idx="2720">
                  <c:v>1.2209356095154686</c:v>
                </c:pt>
                <c:pt idx="2721">
                  <c:v>1.2101599744915088</c:v>
                </c:pt>
                <c:pt idx="2722">
                  <c:v>1.2295563969314185</c:v>
                </c:pt>
                <c:pt idx="2723">
                  <c:v>1.2446424256633488</c:v>
                </c:pt>
                <c:pt idx="2724">
                  <c:v>1.2274008508314687</c:v>
                </c:pt>
                <c:pt idx="2725">
                  <c:v>1.2080044283915585</c:v>
                </c:pt>
                <c:pt idx="2726">
                  <c:v>1.1950732472676489</c:v>
                </c:pt>
                <c:pt idx="2727">
                  <c:v>1.1756768248277387</c:v>
                </c:pt>
                <c:pt idx="2728">
                  <c:v>1.2015391870755687</c:v>
                </c:pt>
                <c:pt idx="2729">
                  <c:v>1.1950732472676489</c:v>
                </c:pt>
                <c:pt idx="2730">
                  <c:v>1.2144696697075488</c:v>
                </c:pt>
                <c:pt idx="2731">
                  <c:v>1.2252460032234485</c:v>
                </c:pt>
                <c:pt idx="2732">
                  <c:v>1.2683492418112285</c:v>
                </c:pt>
                <c:pt idx="2733">
                  <c:v>1.2532632130792885</c:v>
                </c:pt>
                <c:pt idx="2734">
                  <c:v>1.2769700292271686</c:v>
                </c:pt>
                <c:pt idx="2735">
                  <c:v>1.2705047879111788</c:v>
                </c:pt>
                <c:pt idx="2736">
                  <c:v>1.2661943942032088</c:v>
                </c:pt>
                <c:pt idx="2737">
                  <c:v>1.2618840004952387</c:v>
                </c:pt>
                <c:pt idx="2738">
                  <c:v>1.2317112445394387</c:v>
                </c:pt>
                <c:pt idx="2739">
                  <c:v>1.2230904571234889</c:v>
                </c:pt>
                <c:pt idx="2740">
                  <c:v>1.2252460032234485</c:v>
                </c:pt>
                <c:pt idx="2741">
                  <c:v>1.2381771843473586</c:v>
                </c:pt>
                <c:pt idx="2742">
                  <c:v>1.2403320319553788</c:v>
                </c:pt>
                <c:pt idx="2743">
                  <c:v>1.2705047879111788</c:v>
                </c:pt>
                <c:pt idx="2744">
                  <c:v>1.2791248768351888</c:v>
                </c:pt>
                <c:pt idx="2745">
                  <c:v>1.2661943942032088</c:v>
                </c:pt>
                <c:pt idx="2746">
                  <c:v>1.2726596355191986</c:v>
                </c:pt>
                <c:pt idx="2747">
                  <c:v>1.2575736067872585</c:v>
                </c:pt>
                <c:pt idx="2748">
                  <c:v>1.2446424256633488</c:v>
                </c:pt>
                <c:pt idx="2749">
                  <c:v>1.2360216382474087</c:v>
                </c:pt>
                <c:pt idx="2750">
                  <c:v>1.2812804229351387</c:v>
                </c:pt>
                <c:pt idx="2751">
                  <c:v>1.2812804229351387</c:v>
                </c:pt>
                <c:pt idx="2752">
                  <c:v>1.2748144831272188</c:v>
                </c:pt>
                <c:pt idx="2753">
                  <c:v>1.2942116040590488</c:v>
                </c:pt>
                <c:pt idx="2754">
                  <c:v>1.2963664516670685</c:v>
                </c:pt>
                <c:pt idx="2755">
                  <c:v>1.2661943942032088</c:v>
                </c:pt>
                <c:pt idx="2756">
                  <c:v>1.2403320319553788</c:v>
                </c:pt>
                <c:pt idx="2757">
                  <c:v>1.2554180606873087</c:v>
                </c:pt>
                <c:pt idx="2758">
                  <c:v>1.2403320319553788</c:v>
                </c:pt>
                <c:pt idx="2759">
                  <c:v>1.2467972732713686</c:v>
                </c:pt>
                <c:pt idx="2760">
                  <c:v>1.2532632130792885</c:v>
                </c:pt>
                <c:pt idx="2761">
                  <c:v>1.2597284543952787</c:v>
                </c:pt>
                <c:pt idx="2762">
                  <c:v>1.2834352705431589</c:v>
                </c:pt>
                <c:pt idx="2763">
                  <c:v>1.3006768453750488</c:v>
                </c:pt>
                <c:pt idx="2764">
                  <c:v>1.3114524803990086</c:v>
                </c:pt>
                <c:pt idx="2765">
                  <c:v>1.3222288139148985</c:v>
                </c:pt>
                <c:pt idx="2766">
                  <c:v>1.3179184202069285</c:v>
                </c:pt>
                <c:pt idx="2767">
                  <c:v>1.2899012103510787</c:v>
                </c:pt>
                <c:pt idx="2768">
                  <c:v>1.2661943942032088</c:v>
                </c:pt>
                <c:pt idx="2769">
                  <c:v>1.2726596355191986</c:v>
                </c:pt>
                <c:pt idx="2770">
                  <c:v>1.2489528193713189</c:v>
                </c:pt>
                <c:pt idx="2771">
                  <c:v>1.2748144831272188</c:v>
                </c:pt>
                <c:pt idx="2772">
                  <c:v>1.2791248768351888</c:v>
                </c:pt>
                <c:pt idx="2773">
                  <c:v>1.2748144831272188</c:v>
                </c:pt>
                <c:pt idx="2774">
                  <c:v>1.2640388481032585</c:v>
                </c:pt>
                <c:pt idx="2775">
                  <c:v>1.2748144831272188</c:v>
                </c:pt>
                <c:pt idx="2776">
                  <c:v>1.2705047879111788</c:v>
                </c:pt>
                <c:pt idx="2777">
                  <c:v>1.2467972732713686</c:v>
                </c:pt>
                <c:pt idx="2778">
                  <c:v>1.2640388481032585</c:v>
                </c:pt>
                <c:pt idx="2779">
                  <c:v>1.2769700292271686</c:v>
                </c:pt>
                <c:pt idx="2780">
                  <c:v>1.3028323914749986</c:v>
                </c:pt>
                <c:pt idx="2781">
                  <c:v>1.2985219977670286</c:v>
                </c:pt>
                <c:pt idx="2782">
                  <c:v>1.3136080264989585</c:v>
                </c:pt>
                <c:pt idx="2783">
                  <c:v>1.3049872390830188</c:v>
                </c:pt>
                <c:pt idx="2784">
                  <c:v>1.2963664516670685</c:v>
                </c:pt>
                <c:pt idx="2785">
                  <c:v>1.2661943942032088</c:v>
                </c:pt>
                <c:pt idx="2786">
                  <c:v>1.2532632130792885</c:v>
                </c:pt>
                <c:pt idx="2787">
                  <c:v>1.2511076669793386</c:v>
                </c:pt>
                <c:pt idx="2788">
                  <c:v>1.2403320319553788</c:v>
                </c:pt>
                <c:pt idx="2789">
                  <c:v>1.2489528193713189</c:v>
                </c:pt>
                <c:pt idx="2790">
                  <c:v>1.2597284543952787</c:v>
                </c:pt>
                <c:pt idx="2791">
                  <c:v>1.2317112445394387</c:v>
                </c:pt>
                <c:pt idx="2792">
                  <c:v>1.2338667906393885</c:v>
                </c:pt>
                <c:pt idx="2793">
                  <c:v>1.2618840004952387</c:v>
                </c:pt>
                <c:pt idx="2794">
                  <c:v>1.2381771843473586</c:v>
                </c:pt>
                <c:pt idx="2795">
                  <c:v>1.2338667906393885</c:v>
                </c:pt>
                <c:pt idx="2796">
                  <c:v>1.2597284543952787</c:v>
                </c:pt>
                <c:pt idx="2797">
                  <c:v>1.2489528193713189</c:v>
                </c:pt>
                <c:pt idx="2798">
                  <c:v>1.2511076669793386</c:v>
                </c:pt>
                <c:pt idx="2799">
                  <c:v>1.2230904571234889</c:v>
                </c:pt>
                <c:pt idx="2800">
                  <c:v>1.1713664311197687</c:v>
                </c:pt>
                <c:pt idx="2801">
                  <c:v>1.1584352499958586</c:v>
                </c:pt>
                <c:pt idx="2802">
                  <c:v>1.1799872185357088</c:v>
                </c:pt>
                <c:pt idx="2803">
                  <c:v>1.1713664311197687</c:v>
                </c:pt>
                <c:pt idx="2804">
                  <c:v>1.1993836409756189</c:v>
                </c:pt>
                <c:pt idx="2805">
                  <c:v>1.2532632130792885</c:v>
                </c:pt>
                <c:pt idx="2806">
                  <c:v>1.2791248768351888</c:v>
                </c:pt>
                <c:pt idx="2807">
                  <c:v>1.2855908166431087</c:v>
                </c:pt>
                <c:pt idx="2808">
                  <c:v>1.2726596355191986</c:v>
                </c:pt>
                <c:pt idx="2809">
                  <c:v>1.2942116040590488</c:v>
                </c:pt>
                <c:pt idx="2810">
                  <c:v>1.2791248768351888</c:v>
                </c:pt>
                <c:pt idx="2811">
                  <c:v>1.2769700292271686</c:v>
                </c:pt>
                <c:pt idx="2812">
                  <c:v>1.2791248768351888</c:v>
                </c:pt>
                <c:pt idx="2813">
                  <c:v>1.3114524803990086</c:v>
                </c:pt>
                <c:pt idx="2814">
                  <c:v>1.2791248768351888</c:v>
                </c:pt>
                <c:pt idx="2815">
                  <c:v>1.2683492418112285</c:v>
                </c:pt>
                <c:pt idx="2816">
                  <c:v>1.2899012103510787</c:v>
                </c:pt>
                <c:pt idx="2817">
                  <c:v>1.3006768453750488</c:v>
                </c:pt>
                <c:pt idx="2818">
                  <c:v>1.2748144831272188</c:v>
                </c:pt>
                <c:pt idx="2819">
                  <c:v>1.2920560579590985</c:v>
                </c:pt>
                <c:pt idx="2820">
                  <c:v>1.3459356300627787</c:v>
                </c:pt>
                <c:pt idx="2821">
                  <c:v>1.3524008713787685</c:v>
                </c:pt>
                <c:pt idx="2822">
                  <c:v>1.3157628741069787</c:v>
                </c:pt>
                <c:pt idx="2823">
                  <c:v>1.3567112650867386</c:v>
                </c:pt>
                <c:pt idx="2824">
                  <c:v>1.3674869001106988</c:v>
                </c:pt>
                <c:pt idx="2825">
                  <c:v>1.3373148426468386</c:v>
                </c:pt>
                <c:pt idx="2826">
                  <c:v>1.3049872390830188</c:v>
                </c:pt>
                <c:pt idx="2827">
                  <c:v>1.3437800839628289</c:v>
                </c:pt>
                <c:pt idx="2828">
                  <c:v>1.3308496013308386</c:v>
                </c:pt>
                <c:pt idx="2829">
                  <c:v>1.3092976327909889</c:v>
                </c:pt>
                <c:pt idx="2830">
                  <c:v>1.3243836615229188</c:v>
                </c:pt>
                <c:pt idx="2831">
                  <c:v>1.3092976327909889</c:v>
                </c:pt>
                <c:pt idx="2832">
                  <c:v>1.3179184202069285</c:v>
                </c:pt>
                <c:pt idx="2833">
                  <c:v>1.3157628741069787</c:v>
                </c:pt>
                <c:pt idx="2834">
                  <c:v>1.3567112650867386</c:v>
                </c:pt>
                <c:pt idx="2835">
                  <c:v>1.3933492623585289</c:v>
                </c:pt>
                <c:pt idx="2836">
                  <c:v>1.4795564380260187</c:v>
                </c:pt>
                <c:pt idx="2837">
                  <c:v>1.4989528604659283</c:v>
                </c:pt>
                <c:pt idx="2838">
                  <c:v>1.5334353116377684</c:v>
                </c:pt>
                <c:pt idx="2839">
                  <c:v>1.5506768864696485</c:v>
                </c:pt>
                <c:pt idx="2840">
                  <c:v>1.5700733089095587</c:v>
                </c:pt>
                <c:pt idx="2841">
                  <c:v>1.5743837026175287</c:v>
                </c:pt>
                <c:pt idx="2842">
                  <c:v>1.5937801250574384</c:v>
                </c:pt>
                <c:pt idx="2843">
                  <c:v>1.6067113061813485</c:v>
                </c:pt>
                <c:pt idx="2844">
                  <c:v>1.6541249384770986</c:v>
                </c:pt>
                <c:pt idx="2845">
                  <c:v>1.6692116657009684</c:v>
                </c:pt>
                <c:pt idx="2846">
                  <c:v>1.6799873007249286</c:v>
                </c:pt>
                <c:pt idx="2847">
                  <c:v>1.7166252979967185</c:v>
                </c:pt>
                <c:pt idx="2848">
                  <c:v>1.7769701114163885</c:v>
                </c:pt>
                <c:pt idx="2849">
                  <c:v>1.7618840826844484</c:v>
                </c:pt>
                <c:pt idx="2850">
                  <c:v>1.7705041716084584</c:v>
                </c:pt>
                <c:pt idx="2851">
                  <c:v>1.7467973554605885</c:v>
                </c:pt>
                <c:pt idx="2852">
                  <c:v>1.7661944763924184</c:v>
                </c:pt>
                <c:pt idx="2853">
                  <c:v>1.7942116862482687</c:v>
                </c:pt>
                <c:pt idx="2854">
                  <c:v>1.8480905598600184</c:v>
                </c:pt>
                <c:pt idx="2855">
                  <c:v>1.8459357122519986</c:v>
                </c:pt>
                <c:pt idx="2856">
                  <c:v>1.9041249795717086</c:v>
                </c:pt>
                <c:pt idx="2857">
                  <c:v>1.9256769481115685</c:v>
                </c:pt>
                <c:pt idx="2858">
                  <c:v>1.9235214020116187</c:v>
                </c:pt>
                <c:pt idx="2859">
                  <c:v>1.9299873418195386</c:v>
                </c:pt>
                <c:pt idx="2860">
                  <c:v>1.9989529426551487</c:v>
                </c:pt>
                <c:pt idx="2861">
                  <c:v>2.0291250001190186</c:v>
                </c:pt>
                <c:pt idx="2862">
                  <c:v>2.0334353938269887</c:v>
                </c:pt>
                <c:pt idx="2863">
                  <c:v>2.0334353938269887</c:v>
                </c:pt>
                <c:pt idx="2864">
                  <c:v>2.0463665749508984</c:v>
                </c:pt>
                <c:pt idx="2865">
                  <c:v>2.0485214225589186</c:v>
                </c:pt>
                <c:pt idx="2866">
                  <c:v>2.0937802072466485</c:v>
                </c:pt>
                <c:pt idx="2867">
                  <c:v>2.1304182045184388</c:v>
                </c:pt>
                <c:pt idx="2868">
                  <c:v>2.1821422305221687</c:v>
                </c:pt>
                <c:pt idx="2869">
                  <c:v>2.2123149864779688</c:v>
                </c:pt>
                <c:pt idx="2870">
                  <c:v>2.2166253801859384</c:v>
                </c:pt>
                <c:pt idx="2871">
                  <c:v>2.2446425900417784</c:v>
                </c:pt>
                <c:pt idx="2872">
                  <c:v>2.2166253801859384</c:v>
                </c:pt>
                <c:pt idx="2873">
                  <c:v>2.1778318368141987</c:v>
                </c:pt>
                <c:pt idx="2874">
                  <c:v>2.1864526242301388</c:v>
                </c:pt>
                <c:pt idx="2875">
                  <c:v>2.2252461676018784</c:v>
                </c:pt>
                <c:pt idx="2876">
                  <c:v>2.2187802277939586</c:v>
                </c:pt>
                <c:pt idx="2877">
                  <c:v>2.2683494061896585</c:v>
                </c:pt>
                <c:pt idx="2878">
                  <c:v>2.3200734321933787</c:v>
                </c:pt>
                <c:pt idx="2879">
                  <c:v>2.3373150070252686</c:v>
                </c:pt>
                <c:pt idx="2880">
                  <c:v>2.3114526447774386</c:v>
                </c:pt>
                <c:pt idx="2881">
                  <c:v>2.2942110699455585</c:v>
                </c:pt>
                <c:pt idx="2882">
                  <c:v>2.2942110699455585</c:v>
                </c:pt>
                <c:pt idx="2883">
                  <c:v>2.2705042537976787</c:v>
                </c:pt>
                <c:pt idx="2884">
                  <c:v>2.2985214636535285</c:v>
                </c:pt>
                <c:pt idx="2885">
                  <c:v>2.3610218231731483</c:v>
                </c:pt>
                <c:pt idx="2886">
                  <c:v>2.4321422716167787</c:v>
                </c:pt>
                <c:pt idx="2887">
                  <c:v>2.4709358149885188</c:v>
                </c:pt>
                <c:pt idx="2888">
                  <c:v>2.5312806284081786</c:v>
                </c:pt>
                <c:pt idx="2889">
                  <c:v>2.5528318984561085</c:v>
                </c:pt>
                <c:pt idx="2890">
                  <c:v>2.5636082319719984</c:v>
                </c:pt>
                <c:pt idx="2891">
                  <c:v>2.5743838669959587</c:v>
                </c:pt>
                <c:pt idx="2892">
                  <c:v>2.6347286804156287</c:v>
                </c:pt>
                <c:pt idx="2893">
                  <c:v>2.6799874651033586</c:v>
                </c:pt>
                <c:pt idx="2894">
                  <c:v>2.7015387351512885</c:v>
                </c:pt>
                <c:pt idx="2895">
                  <c:v>2.7424871261310484</c:v>
                </c:pt>
                <c:pt idx="2896">
                  <c:v>2.7661939422789286</c:v>
                </c:pt>
                <c:pt idx="2897">
                  <c:v>2.7705043359868986</c:v>
                </c:pt>
                <c:pt idx="2898">
                  <c:v>2.7532627611550087</c:v>
                </c:pt>
                <c:pt idx="2899">
                  <c:v>2.7899007584267985</c:v>
                </c:pt>
                <c:pt idx="2900">
                  <c:v>2.8071423332586884</c:v>
                </c:pt>
                <c:pt idx="2901">
                  <c:v>2.8114527269666585</c:v>
                </c:pt>
                <c:pt idx="2902">
                  <c:v>2.8243839080905686</c:v>
                </c:pt>
                <c:pt idx="2903">
                  <c:v>2.9041251439501488</c:v>
                </c:pt>
                <c:pt idx="2904">
                  <c:v>2.9299875061979685</c:v>
                </c:pt>
                <c:pt idx="2905">
                  <c:v>2.9687803510777786</c:v>
                </c:pt>
                <c:pt idx="2906">
                  <c:v>3.0355904058134384</c:v>
                </c:pt>
                <c:pt idx="2907">
                  <c:v>3.0679180093772587</c:v>
                </c:pt>
                <c:pt idx="2908">
                  <c:v>3.0679180093772587</c:v>
                </c:pt>
                <c:pt idx="2909">
                  <c:v>3.1196427338729187</c:v>
                </c:pt>
                <c:pt idx="2910">
                  <c:v>3.1886076362165885</c:v>
                </c:pt>
                <c:pt idx="2911">
                  <c:v>3.1950735760245186</c:v>
                </c:pt>
                <c:pt idx="2912">
                  <c:v>3.2467976020282387</c:v>
                </c:pt>
                <c:pt idx="2913">
                  <c:v>3.2748148118840885</c:v>
                </c:pt>
                <c:pt idx="2914">
                  <c:v>3.2791252055920586</c:v>
                </c:pt>
                <c:pt idx="2915">
                  <c:v>3.2467976020282387</c:v>
                </c:pt>
                <c:pt idx="2916">
                  <c:v>3.2942112343239884</c:v>
                </c:pt>
                <c:pt idx="2917">
                  <c:v>3.3265388378878087</c:v>
                </c:pt>
                <c:pt idx="2918">
                  <c:v>3.3998148324313884</c:v>
                </c:pt>
                <c:pt idx="2919">
                  <c:v>3.4299868898952584</c:v>
                </c:pt>
                <c:pt idx="2920">
                  <c:v>3.4299868898952584</c:v>
                </c:pt>
                <c:pt idx="2921">
                  <c:v>3.4321424359952086</c:v>
                </c:pt>
                <c:pt idx="2922">
                  <c:v>3.4321424359952086</c:v>
                </c:pt>
                <c:pt idx="2923">
                  <c:v>3.4256771946792184</c:v>
                </c:pt>
                <c:pt idx="2924">
                  <c:v>3.4321424359952086</c:v>
                </c:pt>
                <c:pt idx="2925">
                  <c:v>3.4580047982430386</c:v>
                </c:pt>
                <c:pt idx="2926">
                  <c:v>3.4795560682909583</c:v>
                </c:pt>
                <c:pt idx="2927">
                  <c:v>3.5140392179547284</c:v>
                </c:pt>
                <c:pt idx="2928">
                  <c:v>3.5506772152265187</c:v>
                </c:pt>
                <c:pt idx="2929">
                  <c:v>3.6174872699621785</c:v>
                </c:pt>
                <c:pt idx="2930">
                  <c:v>3.6756765372818982</c:v>
                </c:pt>
                <c:pt idx="2931">
                  <c:v>3.6864528707977886</c:v>
                </c:pt>
                <c:pt idx="2932">
                  <c:v>3.7209353219696286</c:v>
                </c:pt>
                <c:pt idx="2933">
                  <c:v>3.7618837129493885</c:v>
                </c:pt>
                <c:pt idx="2934">
                  <c:v>3.7532629255334484</c:v>
                </c:pt>
                <c:pt idx="2935">
                  <c:v>3.7726593479733488</c:v>
                </c:pt>
                <c:pt idx="2936">
                  <c:v>3.7899009228052387</c:v>
                </c:pt>
                <c:pt idx="2937">
                  <c:v>3.8092973452451382</c:v>
                </c:pt>
                <c:pt idx="2938">
                  <c:v>3.8136077389531087</c:v>
                </c:pt>
                <c:pt idx="2939">
                  <c:v>3.8437804949089083</c:v>
                </c:pt>
                <c:pt idx="2940">
                  <c:v>3.8825733397887188</c:v>
                </c:pt>
                <c:pt idx="2941">
                  <c:v>3.9278321244764589</c:v>
                </c:pt>
                <c:pt idx="2942">
                  <c:v>3.9493840930163087</c:v>
                </c:pt>
                <c:pt idx="2943">
                  <c:v>3.9450736993083382</c:v>
                </c:pt>
                <c:pt idx="2944">
                  <c:v>3.9256765783765086</c:v>
                </c:pt>
                <c:pt idx="2945">
                  <c:v>3.9730909091641884</c:v>
                </c:pt>
                <c:pt idx="2946">
                  <c:v>3.9967977253120681</c:v>
                </c:pt>
                <c:pt idx="2947">
                  <c:v>4.0161941477519685</c:v>
                </c:pt>
                <c:pt idx="2948">
                  <c:v>4.0571425387317284</c:v>
                </c:pt>
                <c:pt idx="2949">
                  <c:v>4.1325733808833283</c:v>
                </c:pt>
                <c:pt idx="2950">
                  <c:v>4.1670565305470983</c:v>
                </c:pt>
                <c:pt idx="2951">
                  <c:v>4.2080042230349282</c:v>
                </c:pt>
                <c:pt idx="2952">
                  <c:v>4.2209354041588485</c:v>
                </c:pt>
                <c:pt idx="2953">
                  <c:v>4.2554185538226186</c:v>
                </c:pt>
                <c:pt idx="2954">
                  <c:v>4.2877461573864286</c:v>
                </c:pt>
                <c:pt idx="2955">
                  <c:v>4.2834357636784581</c:v>
                </c:pt>
                <c:pt idx="2956">
                  <c:v>4.3437805770981281</c:v>
                </c:pt>
                <c:pt idx="2957">
                  <c:v>4.3674873932460088</c:v>
                </c:pt>
                <c:pt idx="2958">
                  <c:v>4.3739526345619986</c:v>
                </c:pt>
                <c:pt idx="2959">
                  <c:v>4.369642240854029</c:v>
                </c:pt>
                <c:pt idx="2960">
                  <c:v>4.3868838156859082</c:v>
                </c:pt>
                <c:pt idx="2961">
                  <c:v>4.369642240854029</c:v>
                </c:pt>
                <c:pt idx="2962">
                  <c:v>4.3761081806619488</c:v>
                </c:pt>
                <c:pt idx="2963">
                  <c:v>4.3976594507098685</c:v>
                </c:pt>
                <c:pt idx="2964">
                  <c:v>4.4730909913534083</c:v>
                </c:pt>
                <c:pt idx="2965">
                  <c:v>4.5355906523810887</c:v>
                </c:pt>
                <c:pt idx="2966">
                  <c:v>4.5765390433608486</c:v>
                </c:pt>
                <c:pt idx="2967">
                  <c:v>4.6002458595087283</c:v>
                </c:pt>
                <c:pt idx="2968">
                  <c:v>4.6541254316124085</c:v>
                </c:pt>
                <c:pt idx="2969">
                  <c:v>4.6455046441964587</c:v>
                </c:pt>
                <c:pt idx="2970">
                  <c:v>4.6433490980965084</c:v>
                </c:pt>
                <c:pt idx="2971">
                  <c:v>4.6627455205364186</c:v>
                </c:pt>
                <c:pt idx="2972">
                  <c:v>4.7252458800560388</c:v>
                </c:pt>
                <c:pt idx="2973">
                  <c:v>4.7274007276640582</c:v>
                </c:pt>
                <c:pt idx="2974">
                  <c:v>4.7467978485958886</c:v>
                </c:pt>
                <c:pt idx="2975">
                  <c:v>4.7252458800560388</c:v>
                </c:pt>
                <c:pt idx="2976">
                  <c:v>4.6756767016603282</c:v>
                </c:pt>
                <c:pt idx="2977">
                  <c:v>4.5916250720927883</c:v>
                </c:pt>
                <c:pt idx="2978">
                  <c:v>4.5657634083368883</c:v>
                </c:pt>
                <c:pt idx="2979">
                  <c:v>4.5722286496528781</c:v>
                </c:pt>
                <c:pt idx="2980">
                  <c:v>4.5830042846768482</c:v>
                </c:pt>
                <c:pt idx="2981">
                  <c:v>4.6282630693645785</c:v>
                </c:pt>
                <c:pt idx="2982">
                  <c:v>4.7101598513240983</c:v>
                </c:pt>
                <c:pt idx="2983">
                  <c:v>4.7252458800560388</c:v>
                </c:pt>
                <c:pt idx="2984">
                  <c:v>4.7424874548879181</c:v>
                </c:pt>
                <c:pt idx="2985">
                  <c:v>4.7554179375198986</c:v>
                </c:pt>
                <c:pt idx="2986">
                  <c:v>4.7661942710357987</c:v>
                </c:pt>
                <c:pt idx="2987">
                  <c:v>4.7705046647437683</c:v>
                </c:pt>
                <c:pt idx="2988">
                  <c:v>4.8437806592873489</c:v>
                </c:pt>
                <c:pt idx="2989">
                  <c:v>4.886883897875129</c:v>
                </c:pt>
                <c:pt idx="2990">
                  <c:v>4.9278322888548889</c:v>
                </c:pt>
                <c:pt idx="2991">
                  <c:v>4.9342975301708787</c:v>
                </c:pt>
                <c:pt idx="2992">
                  <c:v>4.9860215561746086</c:v>
                </c:pt>
                <c:pt idx="2993">
                  <c:v>4.970935527442669</c:v>
                </c:pt>
                <c:pt idx="2994">
                  <c:v>4.9062803203150285</c:v>
                </c:pt>
                <c:pt idx="2995">
                  <c:v>4.8653319293352686</c:v>
                </c:pt>
                <c:pt idx="2996">
                  <c:v>4.8739527167512184</c:v>
                </c:pt>
                <c:pt idx="2997">
                  <c:v>4.8006767222076387</c:v>
                </c:pt>
                <c:pt idx="2998">
                  <c:v>4.8028322683075881</c:v>
                </c:pt>
                <c:pt idx="2999">
                  <c:v>4.861021535627299</c:v>
                </c:pt>
                <c:pt idx="3000">
                  <c:v>4.8998150789990387</c:v>
                </c:pt>
                <c:pt idx="3001">
                  <c:v>4.8911942915830986</c:v>
                </c:pt>
                <c:pt idx="3002">
                  <c:v>4.9256767427549386</c:v>
                </c:pt>
                <c:pt idx="3003">
                  <c:v>4.8976595328990884</c:v>
                </c:pt>
                <c:pt idx="3004">
                  <c:v>4.8825735041671585</c:v>
                </c:pt>
                <c:pt idx="3005">
                  <c:v>4.8739527167512184</c:v>
                </c:pt>
                <c:pt idx="3006">
                  <c:v>4.8739527167512184</c:v>
                </c:pt>
                <c:pt idx="3007">
                  <c:v>4.8437806592873489</c:v>
                </c:pt>
                <c:pt idx="3008">
                  <c:v>4.8717978691431982</c:v>
                </c:pt>
                <c:pt idx="3009">
                  <c:v>4.8351598718714088</c:v>
                </c:pt>
                <c:pt idx="3010">
                  <c:v>4.7769699060597581</c:v>
                </c:pt>
                <c:pt idx="3011">
                  <c:v>4.8092975096235788</c:v>
                </c:pt>
                <c:pt idx="3012">
                  <c:v>4.8200731446475382</c:v>
                </c:pt>
                <c:pt idx="3013">
                  <c:v>4.8071426620155586</c:v>
                </c:pt>
                <c:pt idx="3014">
                  <c:v>4.8567111419193285</c:v>
                </c:pt>
                <c:pt idx="3015">
                  <c:v>4.9084351679230487</c:v>
                </c:pt>
                <c:pt idx="3016">
                  <c:v>4.8588666880192788</c:v>
                </c:pt>
                <c:pt idx="3017">
                  <c:v>4.8114530557235282</c:v>
                </c:pt>
                <c:pt idx="3018">
                  <c:v>4.7683491186438189</c:v>
                </c:pt>
                <c:pt idx="3019">
                  <c:v>4.7144702450320688</c:v>
                </c:pt>
                <c:pt idx="3020">
                  <c:v>4.7058494576161287</c:v>
                </c:pt>
                <c:pt idx="3021">
                  <c:v>4.7080043052241489</c:v>
                </c:pt>
                <c:pt idx="3022">
                  <c:v>4.7403319087879687</c:v>
                </c:pt>
                <c:pt idx="3023">
                  <c:v>4.7123146989321185</c:v>
                </c:pt>
                <c:pt idx="3024">
                  <c:v>4.6778322477602785</c:v>
                </c:pt>
                <c:pt idx="3025">
                  <c:v>4.6735218540523089</c:v>
                </c:pt>
                <c:pt idx="3026">
                  <c:v>4.7187806387400384</c:v>
                </c:pt>
                <c:pt idx="3027">
                  <c:v>4.7575734836198489</c:v>
                </c:pt>
                <c:pt idx="3028">
                  <c:v>4.716625092640089</c:v>
                </c:pt>
                <c:pt idx="3029">
                  <c:v>4.6649010666363688</c:v>
                </c:pt>
                <c:pt idx="3030">
                  <c:v>4.6325734630725481</c:v>
                </c:pt>
                <c:pt idx="3031">
                  <c:v>4.5248150173571284</c:v>
                </c:pt>
                <c:pt idx="3032">
                  <c:v>4.4278322066656681</c:v>
                </c:pt>
                <c:pt idx="3033">
                  <c:v>4.4644702039374584</c:v>
                </c:pt>
                <c:pt idx="3034">
                  <c:v>4.5161942299411884</c:v>
                </c:pt>
                <c:pt idx="3035">
                  <c:v>4.4903318676933583</c:v>
                </c:pt>
                <c:pt idx="3036">
                  <c:v>4.5399010460890583</c:v>
                </c:pt>
                <c:pt idx="3037">
                  <c:v>4.5937806181927385</c:v>
                </c:pt>
                <c:pt idx="3038">
                  <c:v>4.6131770406326389</c:v>
                </c:pt>
                <c:pt idx="3039">
                  <c:v>4.5700731035529287</c:v>
                </c:pt>
                <c:pt idx="3040">
                  <c:v>4.5851598307767985</c:v>
                </c:pt>
                <c:pt idx="3041">
                  <c:v>4.5614530146289187</c:v>
                </c:pt>
                <c:pt idx="3042">
                  <c:v>4.5161942299411884</c:v>
                </c:pt>
                <c:pt idx="3043">
                  <c:v>4.5075734425252483</c:v>
                </c:pt>
                <c:pt idx="3044">
                  <c:v>4.537746198481039</c:v>
                </c:pt>
                <c:pt idx="3045">
                  <c:v>4.5528322272129786</c:v>
                </c:pt>
                <c:pt idx="3046">
                  <c:v>4.5399010460890583</c:v>
                </c:pt>
                <c:pt idx="3047">
                  <c:v>4.5873146783848187</c:v>
                </c:pt>
                <c:pt idx="3048">
                  <c:v>4.5830042846768482</c:v>
                </c:pt>
                <c:pt idx="3049">
                  <c:v>4.5894702244847689</c:v>
                </c:pt>
                <c:pt idx="3050">
                  <c:v>4.5614530146289187</c:v>
                </c:pt>
                <c:pt idx="3051">
                  <c:v>4.5743834972608983</c:v>
                </c:pt>
                <c:pt idx="3052">
                  <c:v>4.5592974685289684</c:v>
                </c:pt>
                <c:pt idx="3053">
                  <c:v>4.5528322272129786</c:v>
                </c:pt>
                <c:pt idx="3054">
                  <c:v>4.5959354658007587</c:v>
                </c:pt>
                <c:pt idx="3055">
                  <c:v>4.5808494370688289</c:v>
                </c:pt>
                <c:pt idx="3056">
                  <c:v>4.6261082217565583</c:v>
                </c:pt>
                <c:pt idx="3057">
                  <c:v>4.6950731241002384</c:v>
                </c:pt>
                <c:pt idx="3058">
                  <c:v>4.7424874548879181</c:v>
                </c:pt>
                <c:pt idx="3059">
                  <c:v>4.7769699060597581</c:v>
                </c:pt>
                <c:pt idx="3060">
                  <c:v>4.886883897875129</c:v>
                </c:pt>
                <c:pt idx="3061">
                  <c:v>4.9041254727070189</c:v>
                </c:pt>
                <c:pt idx="3062">
                  <c:v>4.9041254727070189</c:v>
                </c:pt>
                <c:pt idx="3063">
                  <c:v>4.936453076270829</c:v>
                </c:pt>
                <c:pt idx="3064">
                  <c:v>4.9536939526107888</c:v>
                </c:pt>
                <c:pt idx="3065">
                  <c:v>4.9623147400267289</c:v>
                </c:pt>
                <c:pt idx="3066">
                  <c:v>4.996797889690499</c:v>
                </c:pt>
                <c:pt idx="3067">
                  <c:v>5.005417978614509</c:v>
                </c:pt>
                <c:pt idx="3068">
                  <c:v>5.0334351884703583</c:v>
                </c:pt>
                <c:pt idx="3069">
                  <c:v>5.0485219156942183</c:v>
                </c:pt>
                <c:pt idx="3070">
                  <c:v>5.0485219156942183</c:v>
                </c:pt>
                <c:pt idx="3071">
                  <c:v>5.0463663695942689</c:v>
                </c:pt>
                <c:pt idx="3072">
                  <c:v>5.1088667291138883</c:v>
                </c:pt>
                <c:pt idx="3073">
                  <c:v>5.1433491802857283</c:v>
                </c:pt>
                <c:pt idx="3074">
                  <c:v>5.1799871775575186</c:v>
                </c:pt>
                <c:pt idx="3075">
                  <c:v>5.2101599335133182</c:v>
                </c:pt>
                <c:pt idx="3076">
                  <c:v>5.2317112035612388</c:v>
                </c:pt>
                <c:pt idx="3077">
                  <c:v>5.2489527783931287</c:v>
                </c:pt>
                <c:pt idx="3078">
                  <c:v>5.2317112035612388</c:v>
                </c:pt>
                <c:pt idx="3079">
                  <c:v>5.2080043874133688</c:v>
                </c:pt>
                <c:pt idx="3080">
                  <c:v>5.1735219362415288</c:v>
                </c:pt>
                <c:pt idx="3081">
                  <c:v>5.1735219362415288</c:v>
                </c:pt>
                <c:pt idx="3082">
                  <c:v>5.1261076054538384</c:v>
                </c:pt>
                <c:pt idx="3083">
                  <c:v>5.1519699677016684</c:v>
                </c:pt>
                <c:pt idx="3084">
                  <c:v>5.1670559964336089</c:v>
                </c:pt>
                <c:pt idx="3085">
                  <c:v>5.2209355685372785</c:v>
                </c:pt>
                <c:pt idx="3086">
                  <c:v>5.2338667496611881</c:v>
                </c:pt>
                <c:pt idx="3087">
                  <c:v>5.1950732062894485</c:v>
                </c:pt>
                <c:pt idx="3088">
                  <c:v>5.175676783849549</c:v>
                </c:pt>
                <c:pt idx="3089">
                  <c:v>5.1390387865777587</c:v>
                </c:pt>
                <c:pt idx="3090">
                  <c:v>5.1088667291138883</c:v>
                </c:pt>
                <c:pt idx="3091">
                  <c:v>5.1045563354059187</c:v>
                </c:pt>
                <c:pt idx="3092">
                  <c:v>5.0980903955979988</c:v>
                </c:pt>
                <c:pt idx="3093">
                  <c:v>5.0765391255500685</c:v>
                </c:pt>
                <c:pt idx="3094">
                  <c:v>5.0420559758862984</c:v>
                </c:pt>
                <c:pt idx="3095">
                  <c:v>5.0334351884703583</c:v>
                </c:pt>
                <c:pt idx="3096">
                  <c:v>5.0161943121304082</c:v>
                </c:pt>
                <c:pt idx="3097">
                  <c:v>5.0700731857421486</c:v>
                </c:pt>
                <c:pt idx="3098">
                  <c:v>5.0980903955979988</c:v>
                </c:pt>
                <c:pt idx="3099">
                  <c:v>5.1584352090176582</c:v>
                </c:pt>
                <c:pt idx="3100">
                  <c:v>5.2101599335133182</c:v>
                </c:pt>
                <c:pt idx="3101">
                  <c:v>5.2726595945409986</c:v>
                </c:pt>
                <c:pt idx="3102">
                  <c:v>5.2942115630808582</c:v>
                </c:pt>
                <c:pt idx="3103">
                  <c:v>5.2899011693728886</c:v>
                </c:pt>
                <c:pt idx="3104">
                  <c:v>5.345935589084589</c:v>
                </c:pt>
                <c:pt idx="3105">
                  <c:v>5.3825735863563784</c:v>
                </c:pt>
                <c:pt idx="3106">
                  <c:v>5.4105907962122188</c:v>
                </c:pt>
                <c:pt idx="3107">
                  <c:v>5.4450732473840588</c:v>
                </c:pt>
                <c:pt idx="3108">
                  <c:v>5.4924875781717484</c:v>
                </c:pt>
                <c:pt idx="3109">
                  <c:v>5.4730904572399082</c:v>
                </c:pt>
                <c:pt idx="3110">
                  <c:v>5.4730904572399082</c:v>
                </c:pt>
                <c:pt idx="3111">
                  <c:v>5.429987218652129</c:v>
                </c:pt>
                <c:pt idx="3112">
                  <c:v>5.4278323710441088</c:v>
                </c:pt>
                <c:pt idx="3113">
                  <c:v>5.455849580899959</c:v>
                </c:pt>
                <c:pt idx="3114">
                  <c:v>5.4666252159239184</c:v>
                </c:pt>
                <c:pt idx="3115">
                  <c:v>5.5226596356356081</c:v>
                </c:pt>
                <c:pt idx="3116">
                  <c:v>5.5679184203233483</c:v>
                </c:pt>
                <c:pt idx="3117">
                  <c:v>5.5528323915914086</c:v>
                </c:pt>
                <c:pt idx="3118">
                  <c:v>5.5140388482196689</c:v>
                </c:pt>
                <c:pt idx="3119">
                  <c:v>5.5269700293435884</c:v>
                </c:pt>
                <c:pt idx="3120">
                  <c:v>5.429987218652129</c:v>
                </c:pt>
                <c:pt idx="3121">
                  <c:v>5.3674875576244387</c:v>
                </c:pt>
                <c:pt idx="3122">
                  <c:v>5.4084352501122686</c:v>
                </c:pt>
                <c:pt idx="3123">
                  <c:v>5.4127456438202382</c:v>
                </c:pt>
                <c:pt idx="3124">
                  <c:v>5.4364524599681188</c:v>
                </c:pt>
                <c:pt idx="3125">
                  <c:v>5.4450732473840588</c:v>
                </c:pt>
                <c:pt idx="3126">
                  <c:v>5.5011076670957584</c:v>
                </c:pt>
                <c:pt idx="3127">
                  <c:v>5.4989528194877382</c:v>
                </c:pt>
                <c:pt idx="3128">
                  <c:v>5.4860216383638187</c:v>
                </c:pt>
                <c:pt idx="3129">
                  <c:v>5.4817112446558482</c:v>
                </c:pt>
                <c:pt idx="3130">
                  <c:v>5.5830044490552782</c:v>
                </c:pt>
                <c:pt idx="3131">
                  <c:v>5.5937800840792384</c:v>
                </c:pt>
                <c:pt idx="3132">
                  <c:v>5.5808496014472588</c:v>
                </c:pt>
                <c:pt idx="3133">
                  <c:v>5.6110216589111284</c:v>
                </c:pt>
                <c:pt idx="3134">
                  <c:v>5.5959356301791887</c:v>
                </c:pt>
                <c:pt idx="3135">
                  <c:v>5.5506768454914583</c:v>
                </c:pt>
                <c:pt idx="3136">
                  <c:v>5.600246023887169</c:v>
                </c:pt>
                <c:pt idx="3137">
                  <c:v>5.6153320526190988</c:v>
                </c:pt>
                <c:pt idx="3138">
                  <c:v>5.6368840211589584</c:v>
                </c:pt>
                <c:pt idx="3139">
                  <c:v>5.6670560786228181</c:v>
                </c:pt>
                <c:pt idx="3140">
                  <c:v>5.6347284750589983</c:v>
                </c:pt>
                <c:pt idx="3141">
                  <c:v>5.5980904777872089</c:v>
                </c:pt>
                <c:pt idx="3142">
                  <c:v>5.6347284750589983</c:v>
                </c:pt>
                <c:pt idx="3143">
                  <c:v>5.6950732884786683</c:v>
                </c:pt>
                <c:pt idx="3144">
                  <c:v>5.7101593172106089</c:v>
                </c:pt>
                <c:pt idx="3145">
                  <c:v>5.7575736479982886</c:v>
                </c:pt>
                <c:pt idx="3146">
                  <c:v>5.7317112857504586</c:v>
                </c:pt>
                <c:pt idx="3147">
                  <c:v>5.7123148633105583</c:v>
                </c:pt>
                <c:pt idx="3148">
                  <c:v>5.6476596561829187</c:v>
                </c:pt>
                <c:pt idx="3149">
                  <c:v>5.6282632337430085</c:v>
                </c:pt>
                <c:pt idx="3150">
                  <c:v>5.6325736274509781</c:v>
                </c:pt>
                <c:pt idx="3151">
                  <c:v>5.6778317136467882</c:v>
                </c:pt>
                <c:pt idx="3152">
                  <c:v>5.6972288345786186</c:v>
                </c:pt>
                <c:pt idx="3153">
                  <c:v>5.7080044696025887</c:v>
                </c:pt>
                <c:pt idx="3154">
                  <c:v>5.7424869207744189</c:v>
                </c:pt>
                <c:pt idx="3155">
                  <c:v>5.7209356507264983</c:v>
                </c:pt>
                <c:pt idx="3156">
                  <c:v>5.7230904983345185</c:v>
                </c:pt>
                <c:pt idx="3157">
                  <c:v>5.718780104626549</c:v>
                </c:pt>
                <c:pt idx="3158">
                  <c:v>5.7317112857504586</c:v>
                </c:pt>
                <c:pt idx="3159">
                  <c:v>5.6950732884786683</c:v>
                </c:pt>
                <c:pt idx="3160">
                  <c:v>5.6950732884786683</c:v>
                </c:pt>
                <c:pt idx="3161">
                  <c:v>5.6649012310147988</c:v>
                </c:pt>
                <c:pt idx="3162">
                  <c:v>5.6842976534547089</c:v>
                </c:pt>
                <c:pt idx="3163">
                  <c:v>5.6196424463270684</c:v>
                </c:pt>
                <c:pt idx="3164">
                  <c:v>5.7274008920424881</c:v>
                </c:pt>
                <c:pt idx="3165">
                  <c:v>5.7554181018983384</c:v>
                </c:pt>
                <c:pt idx="3166">
                  <c:v>5.8394697314658783</c:v>
                </c:pt>
                <c:pt idx="3167">
                  <c:v>5.8761077287376686</c:v>
                </c:pt>
                <c:pt idx="3168">
                  <c:v>6.0248145654328482</c:v>
                </c:pt>
                <c:pt idx="3169">
                  <c:v>6.0528317752886984</c:v>
                </c:pt>
                <c:pt idx="3170">
                  <c:v>6.1799873419359486</c:v>
                </c:pt>
                <c:pt idx="3171">
                  <c:v>6.2338662155476987</c:v>
                </c:pt>
                <c:pt idx="3172">
                  <c:v>6.2511077903795789</c:v>
                </c:pt>
                <c:pt idx="3173">
                  <c:v>6.1886081293518984</c:v>
                </c:pt>
                <c:pt idx="3174">
                  <c:v>6.1929185230598689</c:v>
                </c:pt>
                <c:pt idx="3175">
                  <c:v>6.1799873419359486</c:v>
                </c:pt>
                <c:pt idx="3176">
                  <c:v>6.1368841033481685</c:v>
                </c:pt>
                <c:pt idx="3177">
                  <c:v>6.1562805257880786</c:v>
                </c:pt>
                <c:pt idx="3178">
                  <c:v>6.2640389715034983</c:v>
                </c:pt>
                <c:pt idx="3179">
                  <c:v>6.2575737301875085</c:v>
                </c:pt>
                <c:pt idx="3180">
                  <c:v>6.2144697931077886</c:v>
                </c:pt>
                <c:pt idx="3181">
                  <c:v>6.2274009742317089</c:v>
                </c:pt>
                <c:pt idx="3182">
                  <c:v>6.2381766092556683</c:v>
                </c:pt>
                <c:pt idx="3183">
                  <c:v>6.2446425490635882</c:v>
                </c:pt>
                <c:pt idx="3184">
                  <c:v>6.2187801868157582</c:v>
                </c:pt>
                <c:pt idx="3185">
                  <c:v>6.1821421895439688</c:v>
                </c:pt>
                <c:pt idx="3186">
                  <c:v>6.1950733706678882</c:v>
                </c:pt>
                <c:pt idx="3187">
                  <c:v>6.175676948227979</c:v>
                </c:pt>
                <c:pt idx="3188">
                  <c:v>6.1347285572482182</c:v>
                </c:pt>
                <c:pt idx="3189">
                  <c:v>6.1605909194960482</c:v>
                </c:pt>
                <c:pt idx="3190">
                  <c:v>6.2597285777955287</c:v>
                </c:pt>
                <c:pt idx="3191">
                  <c:v>6.2942110289673687</c:v>
                </c:pt>
                <c:pt idx="3192">
                  <c:v>6.320073391215189</c:v>
                </c:pt>
                <c:pt idx="3193">
                  <c:v>6.3265386325311788</c:v>
                </c:pt>
                <c:pt idx="3194">
                  <c:v>6.320073391215189</c:v>
                </c:pt>
                <c:pt idx="3195">
                  <c:v>6.2899013337513185</c:v>
                </c:pt>
                <c:pt idx="3196">
                  <c:v>6.3545565408789582</c:v>
                </c:pt>
                <c:pt idx="3197">
                  <c:v>6.4235214432226382</c:v>
                </c:pt>
                <c:pt idx="3198">
                  <c:v>6.4666253803023483</c:v>
                </c:pt>
                <c:pt idx="3199">
                  <c:v>6.440763018054529</c:v>
                </c:pt>
                <c:pt idx="3200">
                  <c:v>6.4127458081986788</c:v>
                </c:pt>
                <c:pt idx="3201">
                  <c:v>6.3674870235109386</c:v>
                </c:pt>
                <c:pt idx="3202">
                  <c:v>6.3524009947790088</c:v>
                </c:pt>
                <c:pt idx="3203">
                  <c:v>6.3416253597550485</c:v>
                </c:pt>
                <c:pt idx="3204">
                  <c:v>6.3179185436071688</c:v>
                </c:pt>
                <c:pt idx="3205">
                  <c:v>6.3545565408789582</c:v>
                </c:pt>
                <c:pt idx="3206">
                  <c:v>6.3243837849231586</c:v>
                </c:pt>
                <c:pt idx="3207">
                  <c:v>6.2511077903795789</c:v>
                </c:pt>
                <c:pt idx="3208">
                  <c:v>6.285590940043349</c:v>
                </c:pt>
                <c:pt idx="3209">
                  <c:v>6.3890389920507982</c:v>
                </c:pt>
                <c:pt idx="3210">
                  <c:v>6.406280566882689</c:v>
                </c:pt>
                <c:pt idx="3211">
                  <c:v>6.4235214432226382</c:v>
                </c:pt>
                <c:pt idx="3212">
                  <c:v>6.4774010153263086</c:v>
                </c:pt>
                <c:pt idx="3213">
                  <c:v>6.4321422306385783</c:v>
                </c:pt>
                <c:pt idx="3214">
                  <c:v>6.4149013542986282</c:v>
                </c:pt>
                <c:pt idx="3215">
                  <c:v>6.3911938396588184</c:v>
                </c:pt>
                <c:pt idx="3216">
                  <c:v>6.3696425696108987</c:v>
                </c:pt>
                <c:pt idx="3217">
                  <c:v>6.3179185436071688</c:v>
                </c:pt>
                <c:pt idx="3218">
                  <c:v>6.3567113884869784</c:v>
                </c:pt>
                <c:pt idx="3219">
                  <c:v>6.3653321759029184</c:v>
                </c:pt>
                <c:pt idx="3220">
                  <c:v>6.3588662360949986</c:v>
                </c:pt>
                <c:pt idx="3221">
                  <c:v>6.380418204634859</c:v>
                </c:pt>
                <c:pt idx="3222">
                  <c:v>6.4041250207827387</c:v>
                </c:pt>
                <c:pt idx="3223">
                  <c:v>6.4149013542986282</c:v>
                </c:pt>
                <c:pt idx="3224">
                  <c:v>6.4342977767385285</c:v>
                </c:pt>
                <c:pt idx="3225">
                  <c:v>6.4774010153263086</c:v>
                </c:pt>
                <c:pt idx="3226">
                  <c:v>6.5054182251821588</c:v>
                </c:pt>
                <c:pt idx="3227">
                  <c:v>6.5980906421656487</c:v>
                </c:pt>
                <c:pt idx="3228">
                  <c:v>6.6433494268533781</c:v>
                </c:pt>
                <c:pt idx="3229">
                  <c:v>6.6067114295815887</c:v>
                </c:pt>
                <c:pt idx="3230">
                  <c:v>6.6713666367092284</c:v>
                </c:pt>
                <c:pt idx="3231">
                  <c:v>6.7080046339810186</c:v>
                </c:pt>
                <c:pt idx="3232">
                  <c:v>6.6670562430012588</c:v>
                </c:pt>
                <c:pt idx="3233">
                  <c:v>6.6217974583135186</c:v>
                </c:pt>
                <c:pt idx="3234">
                  <c:v>6.6519702142693182</c:v>
                </c:pt>
                <c:pt idx="3235">
                  <c:v>6.5571422511858888</c:v>
                </c:pt>
                <c:pt idx="3236">
                  <c:v>6.5118834664981486</c:v>
                </c:pt>
                <c:pt idx="3237">
                  <c:v>6.5183494063060783</c:v>
                </c:pt>
                <c:pt idx="3238">
                  <c:v>6.6110218232895583</c:v>
                </c:pt>
                <c:pt idx="3239">
                  <c:v>6.695073452857109</c:v>
                </c:pt>
                <c:pt idx="3240">
                  <c:v>6.7554182662767683</c:v>
                </c:pt>
                <c:pt idx="3241">
                  <c:v>6.7985215048645484</c:v>
                </c:pt>
                <c:pt idx="3242">
                  <c:v>6.8286942608203489</c:v>
                </c:pt>
                <c:pt idx="3243">
                  <c:v>6.7963666572565282</c:v>
                </c:pt>
                <c:pt idx="3244">
                  <c:v>6.7899007174486083</c:v>
                </c:pt>
                <c:pt idx="3245">
                  <c:v>6.8480906832602582</c:v>
                </c:pt>
                <c:pt idx="3246">
                  <c:v>6.8071422922804983</c:v>
                </c:pt>
                <c:pt idx="3247">
                  <c:v>6.7683494474006887</c:v>
                </c:pt>
                <c:pt idx="3248">
                  <c:v>6.7511078725687987</c:v>
                </c:pt>
                <c:pt idx="3249">
                  <c:v>6.6993838465650786</c:v>
                </c:pt>
                <c:pt idx="3250">
                  <c:v>6.7338662977369186</c:v>
                </c:pt>
                <c:pt idx="3251">
                  <c:v>6.8437802895522886</c:v>
                </c:pt>
                <c:pt idx="3252">
                  <c:v>6.9364527065357686</c:v>
                </c:pt>
                <c:pt idx="3253">
                  <c:v>6.9472283415597289</c:v>
                </c:pt>
                <c:pt idx="3254">
                  <c:v>6.9342978589277484</c:v>
                </c:pt>
                <c:pt idx="3255">
                  <c:v>6.8631767119921889</c:v>
                </c:pt>
                <c:pt idx="3256">
                  <c:v>6.7661939013007286</c:v>
                </c:pt>
                <c:pt idx="3257">
                  <c:v>6.6972283004651283</c:v>
                </c:pt>
                <c:pt idx="3258">
                  <c:v>6.6649006969013085</c:v>
                </c:pt>
                <c:pt idx="3259">
                  <c:v>6.6713666367092284</c:v>
                </c:pt>
                <c:pt idx="3260">
                  <c:v>6.6562806079772985</c:v>
                </c:pt>
                <c:pt idx="3261">
                  <c:v>6.7230906627129485</c:v>
                </c:pt>
                <c:pt idx="3262">
                  <c:v>6.7209358151049283</c:v>
                </c:pt>
                <c:pt idx="3263">
                  <c:v>6.7187802690049789</c:v>
                </c:pt>
                <c:pt idx="3264">
                  <c:v>6.7403322375448385</c:v>
                </c:pt>
                <c:pt idx="3265">
                  <c:v>6.8006770509644987</c:v>
                </c:pt>
                <c:pt idx="3266">
                  <c:v>6.8157630796964384</c:v>
                </c:pt>
                <c:pt idx="3267">
                  <c:v>6.837315048236289</c:v>
                </c:pt>
                <c:pt idx="3268">
                  <c:v>6.7942111111565788</c:v>
                </c:pt>
                <c:pt idx="3269">
                  <c:v>6.7230906627129485</c:v>
                </c:pt>
                <c:pt idx="3270">
                  <c:v>6.6649006969013085</c:v>
                </c:pt>
                <c:pt idx="3271">
                  <c:v>6.5377458287459786</c:v>
                </c:pt>
                <c:pt idx="3272">
                  <c:v>6.5485214637699487</c:v>
                </c:pt>
                <c:pt idx="3273">
                  <c:v>6.6433494268533781</c:v>
                </c:pt>
                <c:pt idx="3274">
                  <c:v>6.6799874241251684</c:v>
                </c:pt>
                <c:pt idx="3275">
                  <c:v>6.6670562430012588</c:v>
                </c:pt>
                <c:pt idx="3276">
                  <c:v>6.7705042950087089</c:v>
                </c:pt>
                <c:pt idx="3277">
                  <c:v>6.7834354761326185</c:v>
                </c:pt>
                <c:pt idx="3278">
                  <c:v>6.7403322375448385</c:v>
                </c:pt>
                <c:pt idx="3279">
                  <c:v>6.7618835075927581</c:v>
                </c:pt>
                <c:pt idx="3280">
                  <c:v>6.7532634186687481</c:v>
                </c:pt>
                <c:pt idx="3281">
                  <c:v>6.7123150276889882</c:v>
                </c:pt>
                <c:pt idx="3282">
                  <c:v>6.7274010564209181</c:v>
                </c:pt>
                <c:pt idx="3283">
                  <c:v>6.5894698547497086</c:v>
                </c:pt>
                <c:pt idx="3284">
                  <c:v>6.5528318574779183</c:v>
                </c:pt>
                <c:pt idx="3285">
                  <c:v>6.6411938807534288</c:v>
                </c:pt>
                <c:pt idx="3286">
                  <c:v>6.6498146681693688</c:v>
                </c:pt>
                <c:pt idx="3287">
                  <c:v>6.6002461882655989</c:v>
                </c:pt>
                <c:pt idx="3288">
                  <c:v>6.7424870851528587</c:v>
                </c:pt>
                <c:pt idx="3289">
                  <c:v>6.8696426518001088</c:v>
                </c:pt>
                <c:pt idx="3290">
                  <c:v>6.8631767119921889</c:v>
                </c:pt>
                <c:pt idx="3291">
                  <c:v>6.8868835281400687</c:v>
                </c:pt>
                <c:pt idx="3292">
                  <c:v>6.9364527065357686</c:v>
                </c:pt>
                <c:pt idx="3293">
                  <c:v>6.9946426723474184</c:v>
                </c:pt>
                <c:pt idx="3294">
                  <c:v>6.8976598616559581</c:v>
                </c:pt>
                <c:pt idx="3295">
                  <c:v>6.8847286805320485</c:v>
                </c:pt>
                <c:pt idx="3296">
                  <c:v>6.9386082526357189</c:v>
                </c:pt>
                <c:pt idx="3297">
                  <c:v>6.9407631002437382</c:v>
                </c:pt>
                <c:pt idx="3298">
                  <c:v>6.9342978589277484</c:v>
                </c:pt>
                <c:pt idx="3299">
                  <c:v>6.9709358561995387</c:v>
                </c:pt>
                <c:pt idx="3300">
                  <c:v>7.0636075746910985</c:v>
                </c:pt>
                <c:pt idx="3301">
                  <c:v>7.0636075746910985</c:v>
                </c:pt>
                <c:pt idx="3302">
                  <c:v>7.0506770920591082</c:v>
                </c:pt>
                <c:pt idx="3303">
                  <c:v>7.0485215459591588</c:v>
                </c:pt>
                <c:pt idx="3304">
                  <c:v>7.0980907243548588</c:v>
                </c:pt>
                <c:pt idx="3305">
                  <c:v>7.0399007585432187</c:v>
                </c:pt>
                <c:pt idx="3306">
                  <c:v>7.0097287010793483</c:v>
                </c:pt>
                <c:pt idx="3307">
                  <c:v>7.0636075746910985</c:v>
                </c:pt>
                <c:pt idx="3308">
                  <c:v>7.0916254830388787</c:v>
                </c:pt>
                <c:pt idx="3309">
                  <c:v>7.0786943019149584</c:v>
                </c:pt>
                <c:pt idx="3310">
                  <c:v>7.0830046956229289</c:v>
                </c:pt>
                <c:pt idx="3311">
                  <c:v>7.1562799916745785</c:v>
                </c:pt>
                <c:pt idx="3312">
                  <c:v>7.1498147503585887</c:v>
                </c:pt>
                <c:pt idx="3313">
                  <c:v>7.1282627818187283</c:v>
                </c:pt>
                <c:pt idx="3314">
                  <c:v>7.1433495090425989</c:v>
                </c:pt>
                <c:pt idx="3315">
                  <c:v>7.1950735350463182</c:v>
                </c:pt>
                <c:pt idx="3316">
                  <c:v>7.1368835692346781</c:v>
                </c:pt>
                <c:pt idx="3317">
                  <c:v>7.1433495090425989</c:v>
                </c:pt>
                <c:pt idx="3318">
                  <c:v>7.1778319602144389</c:v>
                </c:pt>
                <c:pt idx="3319">
                  <c:v>7.1886075952383983</c:v>
                </c:pt>
                <c:pt idx="3320">
                  <c:v>7.1045559656708583</c:v>
                </c:pt>
                <c:pt idx="3321">
                  <c:v>7.1304183279186786</c:v>
                </c:pt>
                <c:pt idx="3322">
                  <c:v>7.1174871467947689</c:v>
                </c:pt>
                <c:pt idx="3323">
                  <c:v>7.1110219054787782</c:v>
                </c:pt>
                <c:pt idx="3324">
                  <c:v>7.0873150893308985</c:v>
                </c:pt>
                <c:pt idx="3325">
                  <c:v>7.1196426928947183</c:v>
                </c:pt>
                <c:pt idx="3326">
                  <c:v>7.1455043566506182</c:v>
                </c:pt>
                <c:pt idx="3327">
                  <c:v>7.1217975405027385</c:v>
                </c:pt>
                <c:pt idx="3328">
                  <c:v>7.1067115117708086</c:v>
                </c:pt>
                <c:pt idx="3329">
                  <c:v>7.1239530866026888</c:v>
                </c:pt>
                <c:pt idx="3330">
                  <c:v>7.1476599027505685</c:v>
                </c:pt>
                <c:pt idx="3331">
                  <c:v>7.1282627818187283</c:v>
                </c:pt>
                <c:pt idx="3332">
                  <c:v>7.1562799916745785</c:v>
                </c:pt>
                <c:pt idx="3333">
                  <c:v>7.1541251440665583</c:v>
                </c:pt>
                <c:pt idx="3334">
                  <c:v>7.1562799916745785</c:v>
                </c:pt>
                <c:pt idx="3335">
                  <c:v>7.1282627818187283</c:v>
                </c:pt>
                <c:pt idx="3336">
                  <c:v>7.0636075746910985</c:v>
                </c:pt>
                <c:pt idx="3337">
                  <c:v>6.9881767325394888</c:v>
                </c:pt>
                <c:pt idx="3338">
                  <c:v>6.9472283415597289</c:v>
                </c:pt>
                <c:pt idx="3339">
                  <c:v>6.8976598616559581</c:v>
                </c:pt>
                <c:pt idx="3340">
                  <c:v>6.8933494679479885</c:v>
                </c:pt>
                <c:pt idx="3341">
                  <c:v>6.8674871057001585</c:v>
                </c:pt>
                <c:pt idx="3342">
                  <c:v>6.8631767119921889</c:v>
                </c:pt>
                <c:pt idx="3343">
                  <c:v>6.8976598616559581</c:v>
                </c:pt>
                <c:pt idx="3344">
                  <c:v>6.8588663182842184</c:v>
                </c:pt>
                <c:pt idx="3345">
                  <c:v>6.8437802895522886</c:v>
                </c:pt>
                <c:pt idx="3346">
                  <c:v>6.8653322580921383</c:v>
                </c:pt>
                <c:pt idx="3347">
                  <c:v>6.9558491289756788</c:v>
                </c:pt>
                <c:pt idx="3348">
                  <c:v>6.9170562840958683</c:v>
                </c:pt>
                <c:pt idx="3349">
                  <c:v>6.9429179478517584</c:v>
                </c:pt>
                <c:pt idx="3350">
                  <c:v>6.9321423128277981</c:v>
                </c:pt>
                <c:pt idx="3351">
                  <c:v>6.9386082526357189</c:v>
                </c:pt>
                <c:pt idx="3352">
                  <c:v>6.8265387147203986</c:v>
                </c:pt>
                <c:pt idx="3353">
                  <c:v>6.7532634186687481</c:v>
                </c:pt>
                <c:pt idx="3354">
                  <c:v>6.7575731138847885</c:v>
                </c:pt>
                <c:pt idx="3355">
                  <c:v>6.7446426312528089</c:v>
                </c:pt>
                <c:pt idx="3356">
                  <c:v>6.7705042950087089</c:v>
                </c:pt>
                <c:pt idx="3357">
                  <c:v>6.7769702348166287</c:v>
                </c:pt>
                <c:pt idx="3358">
                  <c:v>6.7683494474006887</c:v>
                </c:pt>
                <c:pt idx="3359">
                  <c:v>6.7575731138847885</c:v>
                </c:pt>
                <c:pt idx="3360">
                  <c:v>6.7015386941730988</c:v>
                </c:pt>
                <c:pt idx="3361">
                  <c:v>6.669211090609279</c:v>
                </c:pt>
                <c:pt idx="3362">
                  <c:v>6.6476598205613486</c:v>
                </c:pt>
                <c:pt idx="3363">
                  <c:v>6.6455042744613984</c:v>
                </c:pt>
                <c:pt idx="3364">
                  <c:v>6.5549874035778686</c:v>
                </c:pt>
                <c:pt idx="3365">
                  <c:v>6.6325730933374887</c:v>
                </c:pt>
                <c:pt idx="3366">
                  <c:v>6.4924870440582483</c:v>
                </c:pt>
                <c:pt idx="3367">
                  <c:v>6.4795558629343386</c:v>
                </c:pt>
                <c:pt idx="3368">
                  <c:v>6.5355909811379584</c:v>
                </c:pt>
                <c:pt idx="3369">
                  <c:v>6.6196426107055082</c:v>
                </c:pt>
                <c:pt idx="3370">
                  <c:v>6.5485214637699487</c:v>
                </c:pt>
                <c:pt idx="3371">
                  <c:v>6.6821422717331886</c:v>
                </c:pt>
                <c:pt idx="3372">
                  <c:v>6.7748146887166785</c:v>
                </c:pt>
                <c:pt idx="3373">
                  <c:v>6.7812806285245983</c:v>
                </c:pt>
                <c:pt idx="3374">
                  <c:v>6.7899007174486083</c:v>
                </c:pt>
                <c:pt idx="3375">
                  <c:v>6.8416254419442684</c:v>
                </c:pt>
                <c:pt idx="3376">
                  <c:v>6.8717974994081281</c:v>
                </c:pt>
                <c:pt idx="3377">
                  <c:v>6.7942111111565788</c:v>
                </c:pt>
                <c:pt idx="3378">
                  <c:v>6.8006770509644987</c:v>
                </c:pt>
                <c:pt idx="3379">
                  <c:v>6.7834354761326185</c:v>
                </c:pt>
                <c:pt idx="3380">
                  <c:v>6.7554182662767683</c:v>
                </c:pt>
                <c:pt idx="3381">
                  <c:v>6.7467974788608283</c:v>
                </c:pt>
                <c:pt idx="3382">
                  <c:v>6.7769702348166287</c:v>
                </c:pt>
                <c:pt idx="3383">
                  <c:v>6.7683494474006887</c:v>
                </c:pt>
                <c:pt idx="3384">
                  <c:v>6.7317114501288984</c:v>
                </c:pt>
                <c:pt idx="3385">
                  <c:v>6.6821422717331886</c:v>
                </c:pt>
                <c:pt idx="3386">
                  <c:v>6.6476598205613486</c:v>
                </c:pt>
                <c:pt idx="3387">
                  <c:v>6.6541250618773384</c:v>
                </c:pt>
                <c:pt idx="3388">
                  <c:v>6.6627458492932883</c:v>
                </c:pt>
                <c:pt idx="3389">
                  <c:v>6.6562806079772985</c:v>
                </c:pt>
                <c:pt idx="3390">
                  <c:v>6.634728639437439</c:v>
                </c:pt>
                <c:pt idx="3391">
                  <c:v>6.6217974583135186</c:v>
                </c:pt>
                <c:pt idx="3392">
                  <c:v>6.6325730933374887</c:v>
                </c:pt>
                <c:pt idx="3393">
                  <c:v>6.6174870646055481</c:v>
                </c:pt>
                <c:pt idx="3394">
                  <c:v>6.6002461882655989</c:v>
                </c:pt>
                <c:pt idx="3395">
                  <c:v>6.6993838465650786</c:v>
                </c:pt>
                <c:pt idx="3396">
                  <c:v>6.7080046339810186</c:v>
                </c:pt>
                <c:pt idx="3397">
                  <c:v>6.6153322169975288</c:v>
                </c:pt>
                <c:pt idx="3398">
                  <c:v>6.5830046134337188</c:v>
                </c:pt>
                <c:pt idx="3399">
                  <c:v>6.5830046134337188</c:v>
                </c:pt>
                <c:pt idx="3400">
                  <c:v>6.5334354350380082</c:v>
                </c:pt>
                <c:pt idx="3401">
                  <c:v>6.5269701937220184</c:v>
                </c:pt>
                <c:pt idx="3402">
                  <c:v>6.5399006763539989</c:v>
                </c:pt>
                <c:pt idx="3403">
                  <c:v>6.550677009869899</c:v>
                </c:pt>
                <c:pt idx="3404">
                  <c:v>6.5592977972858382</c:v>
                </c:pt>
                <c:pt idx="3405">
                  <c:v>6.5722282799178187</c:v>
                </c:pt>
                <c:pt idx="3406">
                  <c:v>6.5743838260177689</c:v>
                </c:pt>
                <c:pt idx="3407">
                  <c:v>6.6131766708975785</c:v>
                </c:pt>
                <c:pt idx="3408">
                  <c:v>6.6649006969013085</c:v>
                </c:pt>
                <c:pt idx="3409">
                  <c:v>6.7166254213969587</c:v>
                </c:pt>
                <c:pt idx="3410">
                  <c:v>6.6993838465650786</c:v>
                </c:pt>
                <c:pt idx="3411">
                  <c:v>6.7511078725687987</c:v>
                </c:pt>
                <c:pt idx="3412">
                  <c:v>6.7985215048645484</c:v>
                </c:pt>
                <c:pt idx="3413">
                  <c:v>6.7963666572565282</c:v>
                </c:pt>
                <c:pt idx="3414">
                  <c:v>6.8200734734044088</c:v>
                </c:pt>
                <c:pt idx="3415">
                  <c:v>6.8847286805320485</c:v>
                </c:pt>
                <c:pt idx="3416">
                  <c:v>6.8524010769682286</c:v>
                </c:pt>
                <c:pt idx="3417">
                  <c:v>6.8761078931160986</c:v>
                </c:pt>
                <c:pt idx="3418">
                  <c:v>6.8804182868240789</c:v>
                </c:pt>
                <c:pt idx="3419">
                  <c:v>6.9149007379959189</c:v>
                </c:pt>
                <c:pt idx="3420">
                  <c:v>6.9299874652197788</c:v>
                </c:pt>
                <c:pt idx="3421">
                  <c:v>6.9881767325394888</c:v>
                </c:pt>
                <c:pt idx="3422">
                  <c:v>6.9536942813676585</c:v>
                </c:pt>
                <c:pt idx="3423">
                  <c:v>6.9730907038075589</c:v>
                </c:pt>
                <c:pt idx="3424">
                  <c:v>6.9687803100995884</c:v>
                </c:pt>
                <c:pt idx="3425">
                  <c:v>6.9580046750756281</c:v>
                </c:pt>
                <c:pt idx="3426">
                  <c:v>6.9644699163916188</c:v>
                </c:pt>
                <c:pt idx="3427">
                  <c:v>6.9774010975155285</c:v>
                </c:pt>
                <c:pt idx="3428">
                  <c:v>6.9472283415597289</c:v>
                </c:pt>
                <c:pt idx="3429">
                  <c:v>6.9558491289756788</c:v>
                </c:pt>
                <c:pt idx="3430">
                  <c:v>6.9601595226836483</c:v>
                </c:pt>
                <c:pt idx="3431">
                  <c:v>6.9450734939517087</c:v>
                </c:pt>
                <c:pt idx="3432">
                  <c:v>6.9407631002437382</c:v>
                </c:pt>
                <c:pt idx="3433">
                  <c:v>6.9644699163916188</c:v>
                </c:pt>
                <c:pt idx="3434">
                  <c:v>6.9644699163916188</c:v>
                </c:pt>
                <c:pt idx="3435">
                  <c:v>7.0097287010793483</c:v>
                </c:pt>
                <c:pt idx="3436">
                  <c:v>7.0097287010793483</c:v>
                </c:pt>
                <c:pt idx="3437">
                  <c:v>7.0054183073713787</c:v>
                </c:pt>
                <c:pt idx="3438">
                  <c:v>7.0442111522511883</c:v>
                </c:pt>
                <c:pt idx="3439">
                  <c:v>7.0463666983511386</c:v>
                </c:pt>
                <c:pt idx="3440">
                  <c:v>7.0248147298112888</c:v>
                </c:pt>
                <c:pt idx="3441">
                  <c:v>7.0097287010793483</c:v>
                </c:pt>
                <c:pt idx="3442">
                  <c:v>7.0549874857670787</c:v>
                </c:pt>
                <c:pt idx="3443">
                  <c:v>7.0830046956229289</c:v>
                </c:pt>
                <c:pt idx="3444">
                  <c:v>7.1088663593788288</c:v>
                </c:pt>
                <c:pt idx="3445">
                  <c:v>7.0851595432309482</c:v>
                </c:pt>
                <c:pt idx="3446">
                  <c:v>7.1002455719628887</c:v>
                </c:pt>
                <c:pt idx="3447">
                  <c:v>7.0959351782549085</c:v>
                </c:pt>
                <c:pt idx="3448">
                  <c:v>7.0636075746910985</c:v>
                </c:pt>
                <c:pt idx="3449">
                  <c:v>7.0269702759112382</c:v>
                </c:pt>
                <c:pt idx="3450">
                  <c:v>7.0700735144990183</c:v>
                </c:pt>
                <c:pt idx="3451">
                  <c:v>7.0765387558150081</c:v>
                </c:pt>
                <c:pt idx="3452">
                  <c:v>7.0442111522511883</c:v>
                </c:pt>
                <c:pt idx="3453">
                  <c:v>7.0355903648352482</c:v>
                </c:pt>
                <c:pt idx="3454">
                  <c:v>6.9860218849314686</c:v>
                </c:pt>
                <c:pt idx="3455">
                  <c:v>6.8890390742400189</c:v>
                </c:pt>
                <c:pt idx="3456">
                  <c:v>6.8351595021363387</c:v>
                </c:pt>
                <c:pt idx="3457">
                  <c:v>6.7446426312528089</c:v>
                </c:pt>
                <c:pt idx="3458">
                  <c:v>6.6735214843172486</c:v>
                </c:pt>
                <c:pt idx="3459">
                  <c:v>6.7748146887166785</c:v>
                </c:pt>
                <c:pt idx="3460">
                  <c:v>6.8545559245762488</c:v>
                </c:pt>
                <c:pt idx="3461">
                  <c:v>6.8761078931160986</c:v>
                </c:pt>
                <c:pt idx="3462">
                  <c:v>7.0097287010793483</c:v>
                </c:pt>
                <c:pt idx="3463">
                  <c:v>7.1778319602144389</c:v>
                </c:pt>
                <c:pt idx="3464">
                  <c:v>7.1045559656708583</c:v>
                </c:pt>
                <c:pt idx="3465">
                  <c:v>7.1735215665064684</c:v>
                </c:pt>
                <c:pt idx="3466">
                  <c:v>7.3200735555936287</c:v>
                </c:pt>
                <c:pt idx="3467">
                  <c:v>7.4062800327691889</c:v>
                </c:pt>
                <c:pt idx="3468">
                  <c:v>7.4105904264771585</c:v>
                </c:pt>
                <c:pt idx="3469">
                  <c:v>7.5291252057084694</c:v>
                </c:pt>
                <c:pt idx="3470">
                  <c:v>7.4881768147287087</c:v>
                </c:pt>
                <c:pt idx="3471">
                  <c:v>7.4386076363330087</c:v>
                </c:pt>
                <c:pt idx="3472">
                  <c:v>7.4924872084366889</c:v>
                </c:pt>
                <c:pt idx="3473">
                  <c:v>7.4860219671206885</c:v>
                </c:pt>
                <c:pt idx="3474">
                  <c:v>7.4730907859967779</c:v>
                </c:pt>
                <c:pt idx="3475">
                  <c:v>7.5291252057084694</c:v>
                </c:pt>
                <c:pt idx="3476">
                  <c:v>7.5700735966882391</c:v>
                </c:pt>
                <c:pt idx="3477">
                  <c:v>7.4903323608286687</c:v>
                </c:pt>
                <c:pt idx="3478">
                  <c:v>7.5291252057084694</c:v>
                </c:pt>
                <c:pt idx="3479">
                  <c:v>7.5205044182925285</c:v>
                </c:pt>
                <c:pt idx="3480">
                  <c:v>7.4860219671206885</c:v>
                </c:pt>
                <c:pt idx="3481">
                  <c:v>7.4278320013090493</c:v>
                </c:pt>
                <c:pt idx="3482">
                  <c:v>7.414900820185129</c:v>
                </c:pt>
                <c:pt idx="3483">
                  <c:v>7.4450735761409277</c:v>
                </c:pt>
                <c:pt idx="3484">
                  <c:v>7.4967976021446585</c:v>
                </c:pt>
                <c:pt idx="3485">
                  <c:v>7.5549875679562994</c:v>
                </c:pt>
                <c:pt idx="3486">
                  <c:v>7.6131768352760183</c:v>
                </c:pt>
                <c:pt idx="3487">
                  <c:v>7.7252456746994085</c:v>
                </c:pt>
                <c:pt idx="3488">
                  <c:v>7.7080047983594486</c:v>
                </c:pt>
                <c:pt idx="3489">
                  <c:v>7.7489524908472784</c:v>
                </c:pt>
                <c:pt idx="3490">
                  <c:v>7.7489524908472784</c:v>
                </c:pt>
                <c:pt idx="3491">
                  <c:v>7.7209352809914389</c:v>
                </c:pt>
                <c:pt idx="3492">
                  <c:v>7.5959352604441293</c:v>
                </c:pt>
                <c:pt idx="3493">
                  <c:v>7.5506771742483281</c:v>
                </c:pt>
                <c:pt idx="3494">
                  <c:v>7.4774011797047493</c:v>
                </c:pt>
                <c:pt idx="3495">
                  <c:v>7.4903323608286687</c:v>
                </c:pt>
                <c:pt idx="3496">
                  <c:v>7.6024012002520482</c:v>
                </c:pt>
                <c:pt idx="3497">
                  <c:v>7.7360220082152988</c:v>
                </c:pt>
                <c:pt idx="3498">
                  <c:v>7.8351596665147785</c:v>
                </c:pt>
                <c:pt idx="3499">
                  <c:v>7.9170564484742982</c:v>
                </c:pt>
                <c:pt idx="3500">
                  <c:v>7.9450736583301484</c:v>
                </c:pt>
                <c:pt idx="3501">
                  <c:v>7.8933496323264194</c:v>
                </c:pt>
                <c:pt idx="3502">
                  <c:v>7.8071424566589283</c:v>
                </c:pt>
                <c:pt idx="3503">
                  <c:v>7.8265388790988286</c:v>
                </c:pt>
                <c:pt idx="3504">
                  <c:v>7.7855904881190678</c:v>
                </c:pt>
                <c:pt idx="3505">
                  <c:v>7.7597288243631777</c:v>
                </c:pt>
                <c:pt idx="3506">
                  <c:v>7.7489524908472784</c:v>
                </c:pt>
                <c:pt idx="3507">
                  <c:v>7.7812800944110982</c:v>
                </c:pt>
                <c:pt idx="3508">
                  <c:v>7.738176855823319</c:v>
                </c:pt>
                <c:pt idx="3509">
                  <c:v>7.6756771947956288</c:v>
                </c:pt>
                <c:pt idx="3510">
                  <c:v>7.6907632235275685</c:v>
                </c:pt>
                <c:pt idx="3511">
                  <c:v>7.7360220082152988</c:v>
                </c:pt>
                <c:pt idx="3512">
                  <c:v>7.7424872495312886</c:v>
                </c:pt>
                <c:pt idx="3513">
                  <c:v>7.7230908270913883</c:v>
                </c:pt>
                <c:pt idx="3514">
                  <c:v>7.8114528503668978</c:v>
                </c:pt>
                <c:pt idx="3515">
                  <c:v>7.8243840314908191</c:v>
                </c:pt>
                <c:pt idx="3516">
                  <c:v>7.7877460342190279</c:v>
                </c:pt>
                <c:pt idx="3517">
                  <c:v>7.7726593069951591</c:v>
                </c:pt>
                <c:pt idx="3518">
                  <c:v>7.6584356199637487</c:v>
                </c:pt>
                <c:pt idx="3519">
                  <c:v>7.5312800533164879</c:v>
                </c:pt>
                <c:pt idx="3520">
                  <c:v>7.4730907859967779</c:v>
                </c:pt>
                <c:pt idx="3521">
                  <c:v>7.4299875474089987</c:v>
                </c:pt>
                <c:pt idx="3522">
                  <c:v>7.4170563662850784</c:v>
                </c:pt>
                <c:pt idx="3523">
                  <c:v>7.5183495706845083</c:v>
                </c:pt>
                <c:pt idx="3524">
                  <c:v>7.6261080163999289</c:v>
                </c:pt>
                <c:pt idx="3525">
                  <c:v>7.6411940451318578</c:v>
                </c:pt>
                <c:pt idx="3526">
                  <c:v>7.6929180711355887</c:v>
                </c:pt>
                <c:pt idx="3527">
                  <c:v>7.6907632235275685</c:v>
                </c:pt>
                <c:pt idx="3528">
                  <c:v>7.6864528298195989</c:v>
                </c:pt>
                <c:pt idx="3529">
                  <c:v>7.6842972837196477</c:v>
                </c:pt>
                <c:pt idx="3530">
                  <c:v>7.6929180711355887</c:v>
                </c:pt>
                <c:pt idx="3531">
                  <c:v>7.7317116145073292</c:v>
                </c:pt>
                <c:pt idx="3532">
                  <c:v>7.8006772153429385</c:v>
                </c:pt>
                <c:pt idx="3533">
                  <c:v>7.7834356405110494</c:v>
                </c:pt>
                <c:pt idx="3534">
                  <c:v>7.8006772153429385</c:v>
                </c:pt>
                <c:pt idx="3535">
                  <c:v>7.8071424566589283</c:v>
                </c:pt>
                <c:pt idx="3536">
                  <c:v>7.738176855823319</c:v>
                </c:pt>
                <c:pt idx="3537">
                  <c:v>7.6842972837196477</c:v>
                </c:pt>
                <c:pt idx="3538">
                  <c:v>7.7403324019232684</c:v>
                </c:pt>
                <c:pt idx="3539">
                  <c:v>7.6217976226919593</c:v>
                </c:pt>
                <c:pt idx="3540">
                  <c:v>7.4774011797047493</c:v>
                </c:pt>
                <c:pt idx="3541">
                  <c:v>7.3416248256415484</c:v>
                </c:pt>
                <c:pt idx="3542">
                  <c:v>7.2855904059298586</c:v>
                </c:pt>
                <c:pt idx="3543">
                  <c:v>7.3071423744697084</c:v>
                </c:pt>
                <c:pt idx="3544">
                  <c:v>7.5032628434606483</c:v>
                </c:pt>
                <c:pt idx="3545">
                  <c:v>7.7683496117791186</c:v>
                </c:pt>
                <c:pt idx="3546">
                  <c:v>8.0916249489253786</c:v>
                </c:pt>
                <c:pt idx="3547">
                  <c:v>8.2575733604524384</c:v>
                </c:pt>
                <c:pt idx="3548">
                  <c:v>8.3200737199720578</c:v>
                </c:pt>
                <c:pt idx="3549">
                  <c:v>8.3761081396837582</c:v>
                </c:pt>
                <c:pt idx="3550">
                  <c:v>8.4149009845635678</c:v>
                </c:pt>
                <c:pt idx="3551">
                  <c:v>8.4623146168593184</c:v>
                </c:pt>
                <c:pt idx="3552">
                  <c:v>8.5743834562827086</c:v>
                </c:pt>
                <c:pt idx="3553">
                  <c:v>8.5743834562827086</c:v>
                </c:pt>
                <c:pt idx="3554">
                  <c:v>8.5248149763789378</c:v>
                </c:pt>
                <c:pt idx="3555">
                  <c:v>8.5075734015470488</c:v>
                </c:pt>
                <c:pt idx="3556">
                  <c:v>8.382573380999748</c:v>
                </c:pt>
                <c:pt idx="3557">
                  <c:v>8.3028321451401794</c:v>
                </c:pt>
                <c:pt idx="3558">
                  <c:v>8.3330042026040392</c:v>
                </c:pt>
                <c:pt idx="3559">
                  <c:v>8.2942113577242278</c:v>
                </c:pt>
                <c:pt idx="3560">
                  <c:v>8.2683489954764084</c:v>
                </c:pt>
                <c:pt idx="3561">
                  <c:v>8.2683489954764084</c:v>
                </c:pt>
                <c:pt idx="3562">
                  <c:v>8.2597289065523878</c:v>
                </c:pt>
                <c:pt idx="3563">
                  <c:v>8.2338665443045684</c:v>
                </c:pt>
                <c:pt idx="3564">
                  <c:v>8.3049869927481978</c:v>
                </c:pt>
                <c:pt idx="3565">
                  <c:v>8.3674873522678084</c:v>
                </c:pt>
                <c:pt idx="3566">
                  <c:v>8.3998149558316282</c:v>
                </c:pt>
                <c:pt idx="3567">
                  <c:v>8.4838665853991788</c:v>
                </c:pt>
                <c:pt idx="3568">
                  <c:v>8.5226594302789778</c:v>
                </c:pt>
                <c:pt idx="3569">
                  <c:v>8.4903318267151686</c:v>
                </c:pt>
                <c:pt idx="3570">
                  <c:v>8.492487372815118</c:v>
                </c:pt>
                <c:pt idx="3571">
                  <c:v>8.4881769791071484</c:v>
                </c:pt>
                <c:pt idx="3572">
                  <c:v>8.4450737405193692</c:v>
                </c:pt>
                <c:pt idx="3573">
                  <c:v>8.3847289270996992</c:v>
                </c:pt>
                <c:pt idx="3574">
                  <c:v>8.3610214124598894</c:v>
                </c:pt>
                <c:pt idx="3575">
                  <c:v>8.264039300260368</c:v>
                </c:pt>
                <c:pt idx="3576">
                  <c:v>8.2403317856205582</c:v>
                </c:pt>
                <c:pt idx="3577">
                  <c:v>8.1842973659088578</c:v>
                </c:pt>
                <c:pt idx="3578">
                  <c:v>8.2855905703082886</c:v>
                </c:pt>
                <c:pt idx="3579">
                  <c:v>8.4299870132954986</c:v>
                </c:pt>
                <c:pt idx="3580">
                  <c:v>8.5140386428630386</c:v>
                </c:pt>
                <c:pt idx="3581">
                  <c:v>8.6627461780501491</c:v>
                </c:pt>
                <c:pt idx="3582">
                  <c:v>8.8028322273293877</c:v>
                </c:pt>
                <c:pt idx="3583">
                  <c:v>8.8179182560613292</c:v>
                </c:pt>
                <c:pt idx="3584">
                  <c:v>8.7920558938134992</c:v>
                </c:pt>
                <c:pt idx="3585">
                  <c:v>8.850245859625149</c:v>
                </c:pt>
                <c:pt idx="3586">
                  <c:v>8.7683490776656186</c:v>
                </c:pt>
                <c:pt idx="3587">
                  <c:v>8.6907633879059993</c:v>
                </c:pt>
                <c:pt idx="3588">
                  <c:v>8.6972286292219891</c:v>
                </c:pt>
                <c:pt idx="3589">
                  <c:v>8.7123146579539288</c:v>
                </c:pt>
                <c:pt idx="3590">
                  <c:v>8.6584357843421778</c:v>
                </c:pt>
                <c:pt idx="3591">
                  <c:v>8.6692114193661478</c:v>
                </c:pt>
                <c:pt idx="3592">
                  <c:v>8.6929182355140178</c:v>
                </c:pt>
                <c:pt idx="3593">
                  <c:v>8.6735218130741192</c:v>
                </c:pt>
                <c:pt idx="3594">
                  <c:v>8.6390386634103482</c:v>
                </c:pt>
                <c:pt idx="3595">
                  <c:v>8.645504603218269</c:v>
                </c:pt>
                <c:pt idx="3596">
                  <c:v>8.5937805772145488</c:v>
                </c:pt>
                <c:pt idx="3597">
                  <c:v>8.5830042436986478</c:v>
                </c:pt>
                <c:pt idx="3598">
                  <c:v>8.5118837952550184</c:v>
                </c:pt>
                <c:pt idx="3599">
                  <c:v>8.4903318267151686</c:v>
                </c:pt>
                <c:pt idx="3600">
                  <c:v>8.5140386428630386</c:v>
                </c:pt>
                <c:pt idx="3601">
                  <c:v>8.5528321862347791</c:v>
                </c:pt>
                <c:pt idx="3602">
                  <c:v>8.561452973650729</c:v>
                </c:pt>
                <c:pt idx="3603">
                  <c:v>8.645504603218269</c:v>
                </c:pt>
                <c:pt idx="3604">
                  <c:v>8.6541253906342082</c:v>
                </c:pt>
                <c:pt idx="3605">
                  <c:v>8.6519698445342588</c:v>
                </c:pt>
                <c:pt idx="3606">
                  <c:v>8.6842974480980786</c:v>
                </c:pt>
                <c:pt idx="3607">
                  <c:v>8.7230909914698191</c:v>
                </c:pt>
                <c:pt idx="3608">
                  <c:v>8.6907633879059993</c:v>
                </c:pt>
                <c:pt idx="3609">
                  <c:v>8.755418595033639</c:v>
                </c:pt>
                <c:pt idx="3610">
                  <c:v>8.8351598308932093</c:v>
                </c:pt>
                <c:pt idx="3611">
                  <c:v>8.8545562533331186</c:v>
                </c:pt>
                <c:pt idx="3612">
                  <c:v>8.7834358048894892</c:v>
                </c:pt>
                <c:pt idx="3613">
                  <c:v>8.7985218336214182</c:v>
                </c:pt>
                <c:pt idx="3614">
                  <c:v>8.7080042642459592</c:v>
                </c:pt>
                <c:pt idx="3615">
                  <c:v>8.5830042436986478</c:v>
                </c:pt>
                <c:pt idx="3616">
                  <c:v>8.5657633673586986</c:v>
                </c:pt>
                <c:pt idx="3617">
                  <c:v>8.679987054390109</c:v>
                </c:pt>
                <c:pt idx="3618">
                  <c:v>8.7080042642459592</c:v>
                </c:pt>
                <c:pt idx="3619">
                  <c:v>8.740331867809779</c:v>
                </c:pt>
                <c:pt idx="3620">
                  <c:v>8.8373146785012278</c:v>
                </c:pt>
                <c:pt idx="3621">
                  <c:v>8.8739526757730189</c:v>
                </c:pt>
                <c:pt idx="3622">
                  <c:v>8.8114530147453394</c:v>
                </c:pt>
                <c:pt idx="3623">
                  <c:v>8.7511082013256694</c:v>
                </c:pt>
                <c:pt idx="3624">
                  <c:v>8.7661942300575983</c:v>
                </c:pt>
                <c:pt idx="3625">
                  <c:v>8.781280258789538</c:v>
                </c:pt>
                <c:pt idx="3626">
                  <c:v>8.7489526552257182</c:v>
                </c:pt>
                <c:pt idx="3627">
                  <c:v>8.720935445369868</c:v>
                </c:pt>
                <c:pt idx="3628">
                  <c:v>8.7597282902496794</c:v>
                </c:pt>
                <c:pt idx="3629">
                  <c:v>8.7338666264937892</c:v>
                </c:pt>
                <c:pt idx="3630">
                  <c:v>8.6907633879059993</c:v>
                </c:pt>
                <c:pt idx="3631">
                  <c:v>8.7252458390778393</c:v>
                </c:pt>
                <c:pt idx="3632">
                  <c:v>8.7855906524975094</c:v>
                </c:pt>
                <c:pt idx="3633">
                  <c:v>8.7855906524975094</c:v>
                </c:pt>
                <c:pt idx="3634">
                  <c:v>8.8394702246011789</c:v>
                </c:pt>
                <c:pt idx="3635">
                  <c:v>8.8394702246011789</c:v>
                </c:pt>
                <c:pt idx="3636">
                  <c:v>8.7683490776656186</c:v>
                </c:pt>
                <c:pt idx="3637">
                  <c:v>8.7101598103459086</c:v>
                </c:pt>
                <c:pt idx="3638">
                  <c:v>8.7575734426416592</c:v>
                </c:pt>
                <c:pt idx="3639">
                  <c:v>8.7920558938134992</c:v>
                </c:pt>
                <c:pt idx="3640">
                  <c:v>8.8588666470410882</c:v>
                </c:pt>
                <c:pt idx="3641">
                  <c:v>8.9860215151964091</c:v>
                </c:pt>
                <c:pt idx="3642">
                  <c:v>9.0873147195958381</c:v>
                </c:pt>
                <c:pt idx="3643">
                  <c:v>9.0506767223240487</c:v>
                </c:pt>
                <c:pt idx="3644">
                  <c:v>9.001108242420278</c:v>
                </c:pt>
                <c:pt idx="3645">
                  <c:v>8.9687806388564582</c:v>
                </c:pt>
                <c:pt idx="3646">
                  <c:v>9.0140387250522593</c:v>
                </c:pt>
                <c:pt idx="3647">
                  <c:v>8.9967978487123084</c:v>
                </c:pt>
                <c:pt idx="3648">
                  <c:v>8.9493835179246179</c:v>
                </c:pt>
                <c:pt idx="3649">
                  <c:v>8.9687806388564582</c:v>
                </c:pt>
                <c:pt idx="3650">
                  <c:v>9.0312802998841484</c:v>
                </c:pt>
                <c:pt idx="3651">
                  <c:v>8.9666250927565088</c:v>
                </c:pt>
                <c:pt idx="3652">
                  <c:v>8.9278322478766992</c:v>
                </c:pt>
                <c:pt idx="3653">
                  <c:v>8.9666250927565088</c:v>
                </c:pt>
                <c:pt idx="3654">
                  <c:v>8.9687806388564582</c:v>
                </c:pt>
                <c:pt idx="3655">
                  <c:v>8.8545562533331186</c:v>
                </c:pt>
                <c:pt idx="3656">
                  <c:v>8.8394702246011789</c:v>
                </c:pt>
                <c:pt idx="3657">
                  <c:v>8.8524007072331692</c:v>
                </c:pt>
                <c:pt idx="3658">
                  <c:v>8.8631770407490578</c:v>
                </c:pt>
                <c:pt idx="3659">
                  <c:v>8.8739526757730189</c:v>
                </c:pt>
                <c:pt idx="3660">
                  <c:v>8.9041254317288185</c:v>
                </c:pt>
                <c:pt idx="3661">
                  <c:v>8.8998150380208489</c:v>
                </c:pt>
                <c:pt idx="3662">
                  <c:v>8.9278322478766992</c:v>
                </c:pt>
                <c:pt idx="3663">
                  <c:v>8.9407634290006079</c:v>
                </c:pt>
                <c:pt idx="3664">
                  <c:v>8.9192114604607582</c:v>
                </c:pt>
                <c:pt idx="3665">
                  <c:v>8.9429182766086281</c:v>
                </c:pt>
                <c:pt idx="3666">
                  <c:v>8.9127455206528285</c:v>
                </c:pt>
                <c:pt idx="3667">
                  <c:v>8.8222286497692988</c:v>
                </c:pt>
                <c:pt idx="3668">
                  <c:v>8.8459354659171687</c:v>
                </c:pt>
                <c:pt idx="3669">
                  <c:v>8.850245859625149</c:v>
                </c:pt>
                <c:pt idx="3670">
                  <c:v>8.8545562533331186</c:v>
                </c:pt>
                <c:pt idx="3671">
                  <c:v>8.8416250722091991</c:v>
                </c:pt>
                <c:pt idx="3672">
                  <c:v>8.8631770407490578</c:v>
                </c:pt>
                <c:pt idx="3673">
                  <c:v>8.830849437185238</c:v>
                </c:pt>
                <c:pt idx="3674">
                  <c:v>8.865331888357078</c:v>
                </c:pt>
                <c:pt idx="3675">
                  <c:v>8.8480910120171288</c:v>
                </c:pt>
                <c:pt idx="3676">
                  <c:v>8.8761082218729683</c:v>
                </c:pt>
                <c:pt idx="3677">
                  <c:v>8.9213663080687677</c:v>
                </c:pt>
                <c:pt idx="3678">
                  <c:v>8.934297489192689</c:v>
                </c:pt>
                <c:pt idx="3679">
                  <c:v>8.9170559143607981</c:v>
                </c:pt>
                <c:pt idx="3680">
                  <c:v>8.9730903340724986</c:v>
                </c:pt>
                <c:pt idx="3681">
                  <c:v>9.009728331344288</c:v>
                </c:pt>
                <c:pt idx="3682">
                  <c:v>8.9623146990485392</c:v>
                </c:pt>
                <c:pt idx="3683">
                  <c:v>8.8955046443128793</c:v>
                </c:pt>
                <c:pt idx="3684">
                  <c:v>8.8739526757730189</c:v>
                </c:pt>
                <c:pt idx="3685">
                  <c:v>8.7985218336214182</c:v>
                </c:pt>
                <c:pt idx="3686">
                  <c:v>8.7295562327858089</c:v>
                </c:pt>
                <c:pt idx="3687">
                  <c:v>8.7274006866858578</c:v>
                </c:pt>
                <c:pt idx="3688">
                  <c:v>8.7295562327858089</c:v>
                </c:pt>
                <c:pt idx="3689">
                  <c:v>8.645504603218269</c:v>
                </c:pt>
                <c:pt idx="3690">
                  <c:v>8.6153318472624694</c:v>
                </c:pt>
                <c:pt idx="3691">
                  <c:v>8.550676640134828</c:v>
                </c:pt>
                <c:pt idx="3692">
                  <c:v>8.561452973650729</c:v>
                </c:pt>
                <c:pt idx="3693">
                  <c:v>8.6045562122385082</c:v>
                </c:pt>
                <c:pt idx="3694">
                  <c:v>8.6627461780501491</c:v>
                </c:pt>
                <c:pt idx="3695">
                  <c:v>8.6476594508262892</c:v>
                </c:pt>
                <c:pt idx="3696">
                  <c:v>8.7252458390778393</c:v>
                </c:pt>
                <c:pt idx="3697">
                  <c:v>8.6950737816139689</c:v>
                </c:pt>
                <c:pt idx="3698">
                  <c:v>8.6993834768300093</c:v>
                </c:pt>
                <c:pt idx="3699">
                  <c:v>8.7532630489336878</c:v>
                </c:pt>
                <c:pt idx="3700">
                  <c:v>8.7834358048894892</c:v>
                </c:pt>
                <c:pt idx="3701">
                  <c:v>8.679987054390109</c:v>
                </c:pt>
                <c:pt idx="3702">
                  <c:v>8.7511082013256694</c:v>
                </c:pt>
                <c:pt idx="3703">
                  <c:v>8.6842974480980786</c:v>
                </c:pt>
                <c:pt idx="3704">
                  <c:v>8.6002458185305386</c:v>
                </c:pt>
                <c:pt idx="3705">
                  <c:v>8.5549870338427993</c:v>
                </c:pt>
                <c:pt idx="3706">
                  <c:v>8.5937805772145488</c:v>
                </c:pt>
                <c:pt idx="3707">
                  <c:v>8.550676640134828</c:v>
                </c:pt>
                <c:pt idx="3708">
                  <c:v>8.5592974275507778</c:v>
                </c:pt>
                <c:pt idx="3709">
                  <c:v>8.5679182149667188</c:v>
                </c:pt>
                <c:pt idx="3710">
                  <c:v>8.636883815802328</c:v>
                </c:pt>
                <c:pt idx="3711">
                  <c:v>8.679987054390109</c:v>
                </c:pt>
                <c:pt idx="3712">
                  <c:v>8.6433490571183178</c:v>
                </c:pt>
                <c:pt idx="3713">
                  <c:v>8.6045562122385082</c:v>
                </c:pt>
                <c:pt idx="3714">
                  <c:v>8.6002458185305386</c:v>
                </c:pt>
                <c:pt idx="3715">
                  <c:v>8.5140386428630386</c:v>
                </c:pt>
                <c:pt idx="3716">
                  <c:v>8.4558493755433286</c:v>
                </c:pt>
                <c:pt idx="3717">
                  <c:v>8.451538981835359</c:v>
                </c:pt>
                <c:pt idx="3718">
                  <c:v>8.5140386428630386</c:v>
                </c:pt>
                <c:pt idx="3719">
                  <c:v>8.5054185539390286</c:v>
                </c:pt>
                <c:pt idx="3720">
                  <c:v>8.501108160231059</c:v>
                </c:pt>
                <c:pt idx="3721">
                  <c:v>8.4278321656874784</c:v>
                </c:pt>
                <c:pt idx="3722">
                  <c:v>8.432142559395448</c:v>
                </c:pt>
                <c:pt idx="3723">
                  <c:v>8.3868837747077194</c:v>
                </c:pt>
                <c:pt idx="3724">
                  <c:v>8.3459353837279586</c:v>
                </c:pt>
                <c:pt idx="3725">
                  <c:v>8.3459353837279586</c:v>
                </c:pt>
                <c:pt idx="3726">
                  <c:v>8.3631769585598388</c:v>
                </c:pt>
                <c:pt idx="3727">
                  <c:v>8.3028321451401794</c:v>
                </c:pt>
                <c:pt idx="3728">
                  <c:v>8.2252457568886186</c:v>
                </c:pt>
                <c:pt idx="3729">
                  <c:v>8.2015389407407486</c:v>
                </c:pt>
                <c:pt idx="3730">
                  <c:v>8.1907633057167892</c:v>
                </c:pt>
                <c:pt idx="3731">
                  <c:v>8.2403317856205582</c:v>
                </c:pt>
                <c:pt idx="3732">
                  <c:v>8.2834357227002684</c:v>
                </c:pt>
                <c:pt idx="3733">
                  <c:v>8.3373145963120088</c:v>
                </c:pt>
                <c:pt idx="3734">
                  <c:v>8.3588665648518692</c:v>
                </c:pt>
                <c:pt idx="3735">
                  <c:v>8.3351597487039886</c:v>
                </c:pt>
                <c:pt idx="3736">
                  <c:v>8.2942113577242278</c:v>
                </c:pt>
                <c:pt idx="3737">
                  <c:v>8.177832124592868</c:v>
                </c:pt>
                <c:pt idx="3738">
                  <c:v>8.1584357021529694</c:v>
                </c:pt>
                <c:pt idx="3739">
                  <c:v>8.1261080985891478</c:v>
                </c:pt>
                <c:pt idx="3740">
                  <c:v>8.0592973453615588</c:v>
                </c:pt>
                <c:pt idx="3741">
                  <c:v>7.9774012618939683</c:v>
                </c:pt>
                <c:pt idx="3742">
                  <c:v>8.0097288654577881</c:v>
                </c:pt>
                <c:pt idx="3743">
                  <c:v>7.958004140962128</c:v>
                </c:pt>
                <c:pt idx="3744">
                  <c:v>8.0161941067737779</c:v>
                </c:pt>
                <c:pt idx="3745">
                  <c:v>8.0980908887332994</c:v>
                </c:pt>
                <c:pt idx="3746">
                  <c:v>8.177832124592868</c:v>
                </c:pt>
                <c:pt idx="3747">
                  <c:v>8.1584357021529694</c:v>
                </c:pt>
                <c:pt idx="3748">
                  <c:v>8.151969762345038</c:v>
                </c:pt>
                <c:pt idx="3749">
                  <c:v>8.042056469021599</c:v>
                </c:pt>
                <c:pt idx="3750">
                  <c:v>7.9730908681859987</c:v>
                </c:pt>
                <c:pt idx="3751">
                  <c:v>7.9364528709142093</c:v>
                </c:pt>
                <c:pt idx="3752">
                  <c:v>8.0011080780418382</c:v>
                </c:pt>
                <c:pt idx="3753">
                  <c:v>7.9838665032099581</c:v>
                </c:pt>
                <c:pt idx="3754">
                  <c:v>8.0118837130658083</c:v>
                </c:pt>
                <c:pt idx="3755">
                  <c:v>8.078694466293399</c:v>
                </c:pt>
                <c:pt idx="3756">
                  <c:v>8.1067116761492386</c:v>
                </c:pt>
                <c:pt idx="3757">
                  <c:v>8.0463668627295792</c:v>
                </c:pt>
                <c:pt idx="3758">
                  <c:v>8.052832104045569</c:v>
                </c:pt>
                <c:pt idx="3759">
                  <c:v>8.0636077390695284</c:v>
                </c:pt>
                <c:pt idx="3760">
                  <c:v>8.0980908887332994</c:v>
                </c:pt>
                <c:pt idx="3761">
                  <c:v>8.0980908887332994</c:v>
                </c:pt>
                <c:pt idx="3762">
                  <c:v>8.0614528914615082</c:v>
                </c:pt>
                <c:pt idx="3763">
                  <c:v>8.0614528914615082</c:v>
                </c:pt>
                <c:pt idx="3764">
                  <c:v>8.026969741797739</c:v>
                </c:pt>
                <c:pt idx="3765">
                  <c:v>7.9730908681859987</c:v>
                </c:pt>
                <c:pt idx="3766">
                  <c:v>7.949384052038118</c:v>
                </c:pt>
                <c:pt idx="3767">
                  <c:v>7.9989525319418888</c:v>
                </c:pt>
                <c:pt idx="3768">
                  <c:v>8.078694466293399</c:v>
                </c:pt>
                <c:pt idx="3769">
                  <c:v>8.1304184922971192</c:v>
                </c:pt>
                <c:pt idx="3770">
                  <c:v>8.0959353426333482</c:v>
                </c:pt>
                <c:pt idx="3771">
                  <c:v>8.186452912008809</c:v>
                </c:pt>
                <c:pt idx="3772">
                  <c:v>8.212314575764708</c:v>
                </c:pt>
                <c:pt idx="3773">
                  <c:v>8.1390392797130584</c:v>
                </c:pt>
                <c:pt idx="3774">
                  <c:v>8.1605905497609879</c:v>
                </c:pt>
                <c:pt idx="3775">
                  <c:v>8.1735217308848984</c:v>
                </c:pt>
                <c:pt idx="3776">
                  <c:v>8.0485217103375994</c:v>
                </c:pt>
                <c:pt idx="3777">
                  <c:v>8.0549869516535892</c:v>
                </c:pt>
                <c:pt idx="3778">
                  <c:v>8.0549869516535892</c:v>
                </c:pt>
                <c:pt idx="3779">
                  <c:v>8.0205045004817492</c:v>
                </c:pt>
                <c:pt idx="3780">
                  <c:v>8.052832104045569</c:v>
                </c:pt>
                <c:pt idx="3781">
                  <c:v>8.1692113371769288</c:v>
                </c:pt>
                <c:pt idx="3782">
                  <c:v>8.2036937883487688</c:v>
                </c:pt>
                <c:pt idx="3783">
                  <c:v>8.287746116408238</c:v>
                </c:pt>
                <c:pt idx="3784">
                  <c:v>8.3157633262640882</c:v>
                </c:pt>
                <c:pt idx="3785">
                  <c:v>8.348090929827908</c:v>
                </c:pt>
                <c:pt idx="3786">
                  <c:v>8.3092973864561692</c:v>
                </c:pt>
                <c:pt idx="3787">
                  <c:v>8.3179181738721084</c:v>
                </c:pt>
                <c:pt idx="3788">
                  <c:v>8.3136077801641388</c:v>
                </c:pt>
                <c:pt idx="3789">
                  <c:v>8.3631769585598388</c:v>
                </c:pt>
                <c:pt idx="3790">
                  <c:v>8.3847289270996992</c:v>
                </c:pt>
                <c:pt idx="3791">
                  <c:v>8.3847289270996992</c:v>
                </c:pt>
                <c:pt idx="3792">
                  <c:v>8.3976594097316788</c:v>
                </c:pt>
                <c:pt idx="3793">
                  <c:v>8.3610214124598894</c:v>
                </c:pt>
                <c:pt idx="3794">
                  <c:v>8.3157633262640882</c:v>
                </c:pt>
                <c:pt idx="3795">
                  <c:v>8.2532629667444688</c:v>
                </c:pt>
                <c:pt idx="3796">
                  <c:v>8.272659389184378</c:v>
                </c:pt>
                <c:pt idx="3797">
                  <c:v>8.2748149352843292</c:v>
                </c:pt>
                <c:pt idx="3798">
                  <c:v>8.3351597487039886</c:v>
                </c:pt>
                <c:pt idx="3799">
                  <c:v>8.3157633262640882</c:v>
                </c:pt>
                <c:pt idx="3800">
                  <c:v>8.2618837541604186</c:v>
                </c:pt>
                <c:pt idx="3801">
                  <c:v>8.2489525730364992</c:v>
                </c:pt>
                <c:pt idx="3802">
                  <c:v>8.2144701218646592</c:v>
                </c:pt>
                <c:pt idx="3803">
                  <c:v>8.1950736994247588</c:v>
                </c:pt>
                <c:pt idx="3804">
                  <c:v>8.2015389407407486</c:v>
                </c:pt>
                <c:pt idx="3805">
                  <c:v>8.3114529325561186</c:v>
                </c:pt>
                <c:pt idx="3806">
                  <c:v>8.3373145963120088</c:v>
                </c:pt>
                <c:pt idx="3807">
                  <c:v>8.264039300260368</c:v>
                </c:pt>
                <c:pt idx="3808">
                  <c:v>8.2403317856205582</c:v>
                </c:pt>
                <c:pt idx="3809">
                  <c:v>8.2424873317205094</c:v>
                </c:pt>
                <c:pt idx="3810">
                  <c:v>8.0959353426333482</c:v>
                </c:pt>
                <c:pt idx="3811">
                  <c:v>8.0205045004817492</c:v>
                </c:pt>
                <c:pt idx="3812">
                  <c:v>8.0980908887332994</c:v>
                </c:pt>
                <c:pt idx="3813">
                  <c:v>8.1584357021529694</c:v>
                </c:pt>
                <c:pt idx="3814">
                  <c:v>8.2015389407407486</c:v>
                </c:pt>
                <c:pt idx="3815">
                  <c:v>8.3545561711438978</c:v>
                </c:pt>
                <c:pt idx="3816">
                  <c:v>8.4967977665230894</c:v>
                </c:pt>
                <c:pt idx="3817">
                  <c:v>8.5679182149667188</c:v>
                </c:pt>
                <c:pt idx="3818">
                  <c:v>8.5722286086746884</c:v>
                </c:pt>
                <c:pt idx="3819">
                  <c:v>8.576539002382658</c:v>
                </c:pt>
                <c:pt idx="3820">
                  <c:v>8.5980909709225184</c:v>
                </c:pt>
                <c:pt idx="3821">
                  <c:v>8.5700737610666682</c:v>
                </c:pt>
                <c:pt idx="3822">
                  <c:v>8.5205045826709593</c:v>
                </c:pt>
                <c:pt idx="3823">
                  <c:v>8.5399010051108686</c:v>
                </c:pt>
                <c:pt idx="3824">
                  <c:v>8.595935424822569</c:v>
                </c:pt>
                <c:pt idx="3825">
                  <c:v>8.611021453554498</c:v>
                </c:pt>
                <c:pt idx="3826">
                  <c:v>8.5743834562827086</c:v>
                </c:pt>
                <c:pt idx="3827">
                  <c:v>8.6670558732661878</c:v>
                </c:pt>
                <c:pt idx="3828">
                  <c:v>8.6584357843421778</c:v>
                </c:pt>
                <c:pt idx="3829">
                  <c:v>8.6390386634103482</c:v>
                </c:pt>
                <c:pt idx="3830">
                  <c:v>8.6411942095102994</c:v>
                </c:pt>
                <c:pt idx="3831">
                  <c:v>8.6735218130741192</c:v>
                </c:pt>
                <c:pt idx="3832">
                  <c:v>8.5873146374066192</c:v>
                </c:pt>
                <c:pt idx="3833">
                  <c:v>8.6131769996544492</c:v>
                </c:pt>
                <c:pt idx="3834">
                  <c:v>8.6131769996544492</c:v>
                </c:pt>
                <c:pt idx="3835">
                  <c:v>8.6692114193661478</c:v>
                </c:pt>
                <c:pt idx="3836">
                  <c:v>8.7080042642459592</c:v>
                </c:pt>
                <c:pt idx="3837">
                  <c:v>8.6907633879059993</c:v>
                </c:pt>
                <c:pt idx="3838">
                  <c:v>8.7144702040538782</c:v>
                </c:pt>
                <c:pt idx="3839">
                  <c:v>8.7511082013256694</c:v>
                </c:pt>
                <c:pt idx="3840">
                  <c:v>8.7080042642459592</c:v>
                </c:pt>
                <c:pt idx="3841">
                  <c:v>8.7230909914698191</c:v>
                </c:pt>
                <c:pt idx="3842">
                  <c:v>8.7360214741018094</c:v>
                </c:pt>
                <c:pt idx="3843">
                  <c:v>8.7360214741018094</c:v>
                </c:pt>
                <c:pt idx="3844">
                  <c:v>8.7511082013256694</c:v>
                </c:pt>
                <c:pt idx="3845">
                  <c:v>8.7791254111815178</c:v>
                </c:pt>
                <c:pt idx="3846">
                  <c:v>8.7705046237655679</c:v>
                </c:pt>
                <c:pt idx="3847">
                  <c:v>8.830849437185238</c:v>
                </c:pt>
                <c:pt idx="3848">
                  <c:v>8.7726594713735881</c:v>
                </c:pt>
                <c:pt idx="3849">
                  <c:v>8.7920558938134992</c:v>
                </c:pt>
                <c:pt idx="3850">
                  <c:v>8.7834358048894892</c:v>
                </c:pt>
                <c:pt idx="3851">
                  <c:v>8.7920558938134992</c:v>
                </c:pt>
                <c:pt idx="3852">
                  <c:v>8.8394702246011789</c:v>
                </c:pt>
                <c:pt idx="3853">
                  <c:v>8.891194250604908</c:v>
                </c:pt>
                <c:pt idx="3854">
                  <c:v>8.8761082218729683</c:v>
                </c:pt>
                <c:pt idx="3855">
                  <c:v>8.8955046443128793</c:v>
                </c:pt>
                <c:pt idx="3856">
                  <c:v>8.9321426415846688</c:v>
                </c:pt>
                <c:pt idx="3857">
                  <c:v>8.960159851440519</c:v>
                </c:pt>
                <c:pt idx="3858">
                  <c:v>8.9817111214884378</c:v>
                </c:pt>
                <c:pt idx="3859">
                  <c:v>9.0399010873000893</c:v>
                </c:pt>
                <c:pt idx="3860">
                  <c:v>9.0506767223240487</c:v>
                </c:pt>
                <c:pt idx="3861">
                  <c:v>9.1239527168676293</c:v>
                </c:pt>
                <c:pt idx="3862">
                  <c:v>9.1024007483277689</c:v>
                </c:pt>
                <c:pt idx="3863">
                  <c:v>9.0894702656957893</c:v>
                </c:pt>
                <c:pt idx="3864">
                  <c:v>8.9623146990485392</c:v>
                </c:pt>
                <c:pt idx="3865">
                  <c:v>8.9515390640245691</c:v>
                </c:pt>
                <c:pt idx="3866">
                  <c:v>8.8480910120171288</c:v>
                </c:pt>
                <c:pt idx="3867">
                  <c:v>8.9019698856288692</c:v>
                </c:pt>
                <c:pt idx="3868">
                  <c:v>8.9321426415846688</c:v>
                </c:pt>
                <c:pt idx="3869">
                  <c:v>8.9493835179246179</c:v>
                </c:pt>
                <c:pt idx="3870">
                  <c:v>8.9127455206528285</c:v>
                </c:pt>
                <c:pt idx="3871">
                  <c:v>8.9062802793368387</c:v>
                </c:pt>
                <c:pt idx="3872">
                  <c:v>8.7748150174735393</c:v>
                </c:pt>
                <c:pt idx="3873">
                  <c:v>8.746797807617698</c:v>
                </c:pt>
                <c:pt idx="3874">
                  <c:v>8.8114530147453394</c:v>
                </c:pt>
                <c:pt idx="3875">
                  <c:v>8.8480910120171288</c:v>
                </c:pt>
                <c:pt idx="3876">
                  <c:v>8.8373146785012278</c:v>
                </c:pt>
                <c:pt idx="3877">
                  <c:v>8.8782630694809885</c:v>
                </c:pt>
                <c:pt idx="3878">
                  <c:v>8.884728310796989</c:v>
                </c:pt>
                <c:pt idx="3879">
                  <c:v>8.8567111009411388</c:v>
                </c:pt>
                <c:pt idx="3880">
                  <c:v>8.8524007072331692</c:v>
                </c:pt>
                <c:pt idx="3881">
                  <c:v>8.8265390434772684</c:v>
                </c:pt>
                <c:pt idx="3882">
                  <c:v>8.8092974686453793</c:v>
                </c:pt>
                <c:pt idx="3883">
                  <c:v>8.8394702246011789</c:v>
                </c:pt>
                <c:pt idx="3884">
                  <c:v>8.7855906524975094</c:v>
                </c:pt>
                <c:pt idx="3885">
                  <c:v>8.7942114399134486</c:v>
                </c:pt>
                <c:pt idx="3886">
                  <c:v>8.804987074937408</c:v>
                </c:pt>
                <c:pt idx="3887">
                  <c:v>8.8330042847932582</c:v>
                </c:pt>
                <c:pt idx="3888">
                  <c:v>8.8028322273293877</c:v>
                </c:pt>
                <c:pt idx="3889">
                  <c:v>8.8416250722091991</c:v>
                </c:pt>
                <c:pt idx="3890">
                  <c:v>8.781280258789538</c:v>
                </c:pt>
                <c:pt idx="3891">
                  <c:v>8.8265390434772684</c:v>
                </c:pt>
                <c:pt idx="3892">
                  <c:v>8.8524007072331692</c:v>
                </c:pt>
                <c:pt idx="3893">
                  <c:v>8.7381770202017588</c:v>
                </c:pt>
                <c:pt idx="3894">
                  <c:v>8.5830042436986478</c:v>
                </c:pt>
                <c:pt idx="3895">
                  <c:v>8.5722286086746884</c:v>
                </c:pt>
                <c:pt idx="3896">
                  <c:v>8.4989526141311078</c:v>
                </c:pt>
                <c:pt idx="3897">
                  <c:v>8.238176938012538</c:v>
                </c:pt>
                <c:pt idx="3898">
                  <c:v>8.2317116966965482</c:v>
                </c:pt>
                <c:pt idx="3899">
                  <c:v>8.5183490365710082</c:v>
                </c:pt>
                <c:pt idx="3900">
                  <c:v>8.595935424822569</c:v>
                </c:pt>
                <c:pt idx="3901">
                  <c:v>8.7123146579539288</c:v>
                </c:pt>
                <c:pt idx="3902">
                  <c:v>8.9860215151964091</c:v>
                </c:pt>
                <c:pt idx="3903">
                  <c:v>9.1390387455995583</c:v>
                </c:pt>
                <c:pt idx="3904">
                  <c:v>9.078693932179899</c:v>
                </c:pt>
                <c:pt idx="3905">
                  <c:v>9.0851598719878179</c:v>
                </c:pt>
                <c:pt idx="3906">
                  <c:v>9.0937806594037589</c:v>
                </c:pt>
                <c:pt idx="3907">
                  <c:v>9.1498150791154593</c:v>
                </c:pt>
                <c:pt idx="3908">
                  <c:v>9.1929183177032385</c:v>
                </c:pt>
                <c:pt idx="3909">
                  <c:v>9.2080043464351693</c:v>
                </c:pt>
                <c:pt idx="3910">
                  <c:v>9.2511075850229592</c:v>
                </c:pt>
                <c:pt idx="3911">
                  <c:v>9.2360215562910177</c:v>
                </c:pt>
                <c:pt idx="3912">
                  <c:v>9.2791254933707279</c:v>
                </c:pt>
                <c:pt idx="3913">
                  <c:v>9.2317111625830481</c:v>
                </c:pt>
                <c:pt idx="3914">
                  <c:v>9.1605907141394187</c:v>
                </c:pt>
                <c:pt idx="3915">
                  <c:v>9.1433491393075386</c:v>
                </c:pt>
                <c:pt idx="3916">
                  <c:v>9.1282631105755989</c:v>
                </c:pt>
                <c:pt idx="3917">
                  <c:v>9.061453055839948</c:v>
                </c:pt>
                <c:pt idx="3918">
                  <c:v>9.1153319294516884</c:v>
                </c:pt>
                <c:pt idx="3919">
                  <c:v>9.1864530763872487</c:v>
                </c:pt>
                <c:pt idx="3920">
                  <c:v>9.1907627716032891</c:v>
                </c:pt>
                <c:pt idx="3921">
                  <c:v>9.2705047059547887</c:v>
                </c:pt>
                <c:pt idx="3922">
                  <c:v>9.2446423437069694</c:v>
                </c:pt>
                <c:pt idx="3923">
                  <c:v>9.1993835590192283</c:v>
                </c:pt>
                <c:pt idx="3924">
                  <c:v>9.1842975302872993</c:v>
                </c:pt>
                <c:pt idx="3925">
                  <c:v>9.1713663491633781</c:v>
                </c:pt>
                <c:pt idx="3926">
                  <c:v>9.1842975302872993</c:v>
                </c:pt>
                <c:pt idx="3927">
                  <c:v>9.2705047059547887</c:v>
                </c:pt>
                <c:pt idx="3928">
                  <c:v>9.2726595535628089</c:v>
                </c:pt>
                <c:pt idx="3929">
                  <c:v>9.2963663697106877</c:v>
                </c:pt>
                <c:pt idx="3930">
                  <c:v>9.3071427032265781</c:v>
                </c:pt>
                <c:pt idx="3931">
                  <c:v>9.2683491598548393</c:v>
                </c:pt>
                <c:pt idx="3932">
                  <c:v>9.2403319499989891</c:v>
                </c:pt>
                <c:pt idx="3933">
                  <c:v>9.3373147606904485</c:v>
                </c:pt>
                <c:pt idx="3934">
                  <c:v>9.3976595741101079</c:v>
                </c:pt>
                <c:pt idx="3935">
                  <c:v>9.470935568653708</c:v>
                </c:pt>
                <c:pt idx="3936">
                  <c:v>9.5097284135335087</c:v>
                </c:pt>
                <c:pt idx="3937">
                  <c:v>9.4881771434856077</c:v>
                </c:pt>
                <c:pt idx="3938">
                  <c:v>9.3955047265020877</c:v>
                </c:pt>
                <c:pt idx="3939">
                  <c:v>9.3847283929861991</c:v>
                </c:pt>
                <c:pt idx="3940">
                  <c:v>9.3653319705462987</c:v>
                </c:pt>
                <c:pt idx="3941">
                  <c:v>9.3588667292303089</c:v>
                </c:pt>
                <c:pt idx="3942">
                  <c:v>9.3825735453781789</c:v>
                </c:pt>
                <c:pt idx="3943">
                  <c:v>9.5334352296814089</c:v>
                </c:pt>
                <c:pt idx="3944">
                  <c:v>9.5377456233894087</c:v>
                </c:pt>
                <c:pt idx="3945">
                  <c:v>9.5722287730531086</c:v>
                </c:pt>
                <c:pt idx="3946">
                  <c:v>9.6217972529569078</c:v>
                </c:pt>
                <c:pt idx="3947">
                  <c:v>9.6498151613047085</c:v>
                </c:pt>
                <c:pt idx="3948">
                  <c:v>9.6799872187686091</c:v>
                </c:pt>
                <c:pt idx="3949">
                  <c:v>9.7855908168760077</c:v>
                </c:pt>
                <c:pt idx="3950">
                  <c:v>9.7920560581919087</c:v>
                </c:pt>
                <c:pt idx="3951">
                  <c:v>9.7403320321882081</c:v>
                </c:pt>
                <c:pt idx="3952">
                  <c:v>9.753263213312108</c:v>
                </c:pt>
                <c:pt idx="3953">
                  <c:v>9.6993836412085077</c:v>
                </c:pt>
                <c:pt idx="3954">
                  <c:v>9.6735219774526087</c:v>
                </c:pt>
                <c:pt idx="3955">
                  <c:v>9.6541248565207081</c:v>
                </c:pt>
                <c:pt idx="3956">
                  <c:v>9.6713664313526078</c:v>
                </c:pt>
                <c:pt idx="3957">
                  <c:v>9.6842976124765094</c:v>
                </c:pt>
                <c:pt idx="3958">
                  <c:v>9.6196424053489089</c:v>
                </c:pt>
                <c:pt idx="3959">
                  <c:v>9.6045563766170083</c:v>
                </c:pt>
                <c:pt idx="3960">
                  <c:v>9.5894696493931093</c:v>
                </c:pt>
                <c:pt idx="3961">
                  <c:v>9.6411943738887089</c:v>
                </c:pt>
                <c:pt idx="3962">
                  <c:v>9.6476596152047094</c:v>
                </c:pt>
                <c:pt idx="3963">
                  <c:v>9.6347284340808077</c:v>
                </c:pt>
                <c:pt idx="3964">
                  <c:v>9.5937800431011091</c:v>
                </c:pt>
                <c:pt idx="3965">
                  <c:v>9.6433492214968091</c:v>
                </c:pt>
                <c:pt idx="3966">
                  <c:v>9.6799872187686091</c:v>
                </c:pt>
                <c:pt idx="3967">
                  <c:v>9.606711224225009</c:v>
                </c:pt>
                <c:pt idx="3968">
                  <c:v>9.6649011900366091</c:v>
                </c:pt>
                <c:pt idx="3969">
                  <c:v>9.703694034916408</c:v>
                </c:pt>
                <c:pt idx="3970">
                  <c:v>9.6649011900366091</c:v>
                </c:pt>
                <c:pt idx="3971">
                  <c:v>9.6713664313526078</c:v>
                </c:pt>
                <c:pt idx="3972">
                  <c:v>9.7769700294600081</c:v>
                </c:pt>
                <c:pt idx="3973">
                  <c:v>9.7985219979999094</c:v>
                </c:pt>
                <c:pt idx="3974">
                  <c:v>9.8437800841957088</c:v>
                </c:pt>
                <c:pt idx="3975">
                  <c:v>9.8610216590276085</c:v>
                </c:pt>
                <c:pt idx="3976">
                  <c:v>9.8071420869239088</c:v>
                </c:pt>
                <c:pt idx="3977">
                  <c:v>9.7403320321882081</c:v>
                </c:pt>
                <c:pt idx="3978">
                  <c:v>9.7058495810164089</c:v>
                </c:pt>
                <c:pt idx="3979">
                  <c:v>9.6735219774526087</c:v>
                </c:pt>
                <c:pt idx="3980">
                  <c:v>9.7338667908722094</c:v>
                </c:pt>
                <c:pt idx="3981">
                  <c:v>9.7274008510643082</c:v>
                </c:pt>
                <c:pt idx="3982">
                  <c:v>9.692918399892509</c:v>
                </c:pt>
                <c:pt idx="3983">
                  <c:v>9.5959355892010088</c:v>
                </c:pt>
                <c:pt idx="3984">
                  <c:v>9.4623147812378079</c:v>
                </c:pt>
                <c:pt idx="3985">
                  <c:v>9.4601599336297078</c:v>
                </c:pt>
                <c:pt idx="3986">
                  <c:v>9.3524007894223793</c:v>
                </c:pt>
                <c:pt idx="3987">
                  <c:v>9.3610215768383291</c:v>
                </c:pt>
                <c:pt idx="3988">
                  <c:v>9.5097284135335087</c:v>
                </c:pt>
                <c:pt idx="3989">
                  <c:v>9.7381771845802092</c:v>
                </c:pt>
                <c:pt idx="3990">
                  <c:v>9.7446424258962079</c:v>
                </c:pt>
                <c:pt idx="3991">
                  <c:v>9.8782632338594087</c:v>
                </c:pt>
                <c:pt idx="3992">
                  <c:v>10.089469731582309</c:v>
                </c:pt>
                <c:pt idx="3993">
                  <c:v>10.238176568277508</c:v>
                </c:pt>
                <c:pt idx="3994">
                  <c:v>10.184297694665709</c:v>
                </c:pt>
                <c:pt idx="3995">
                  <c:v>10.255418143109409</c:v>
                </c:pt>
                <c:pt idx="3996">
                  <c:v>10.432142189660409</c:v>
                </c:pt>
                <c:pt idx="3997">
                  <c:v>10.496797396788008</c:v>
                </c:pt>
                <c:pt idx="3998">
                  <c:v>10.492487003080109</c:v>
                </c:pt>
                <c:pt idx="3999">
                  <c:v>10.634728598459308</c:v>
                </c:pt>
                <c:pt idx="4000">
                  <c:v>10.736021802858708</c:v>
                </c:pt>
                <c:pt idx="4001">
                  <c:v>10.761883466614609</c:v>
                </c:pt>
                <c:pt idx="4002">
                  <c:v>10.647659779583208</c:v>
                </c:pt>
                <c:pt idx="4003">
                  <c:v>10.645504233483209</c:v>
                </c:pt>
                <c:pt idx="4004">
                  <c:v>10.740332196566708</c:v>
                </c:pt>
                <c:pt idx="4005">
                  <c:v>10.718780228026809</c:v>
                </c:pt>
                <c:pt idx="4006">
                  <c:v>10.703694199294908</c:v>
                </c:pt>
                <c:pt idx="4007">
                  <c:v>10.811452645010309</c:v>
                </c:pt>
                <c:pt idx="4008">
                  <c:v>10.787745828862409</c:v>
                </c:pt>
                <c:pt idx="4009">
                  <c:v>10.604556540995409</c:v>
                </c:pt>
                <c:pt idx="4010">
                  <c:v>10.496797396788008</c:v>
                </c:pt>
                <c:pt idx="4011">
                  <c:v>10.401970132196508</c:v>
                </c:pt>
                <c:pt idx="4012">
                  <c:v>10.376107769948709</c:v>
                </c:pt>
                <c:pt idx="4013">
                  <c:v>10.460159399516209</c:v>
                </c:pt>
                <c:pt idx="4014">
                  <c:v>10.531280546451809</c:v>
                </c:pt>
                <c:pt idx="4015">
                  <c:v>10.630418204751308</c:v>
                </c:pt>
                <c:pt idx="4016">
                  <c:v>10.682142230755009</c:v>
                </c:pt>
                <c:pt idx="4017">
                  <c:v>10.667056202023108</c:v>
                </c:pt>
                <c:pt idx="4018">
                  <c:v>10.643349385875208</c:v>
                </c:pt>
                <c:pt idx="4019">
                  <c:v>10.548521422791808</c:v>
                </c:pt>
                <c:pt idx="4020">
                  <c:v>10.531280546451809</c:v>
                </c:pt>
                <c:pt idx="4021">
                  <c:v>10.565762997623608</c:v>
                </c:pt>
                <c:pt idx="4022">
                  <c:v>10.522659759035909</c:v>
                </c:pt>
                <c:pt idx="4023">
                  <c:v>10.429987342052408</c:v>
                </c:pt>
                <c:pt idx="4024">
                  <c:v>10.447228916884308</c:v>
                </c:pt>
                <c:pt idx="4025">
                  <c:v>10.414901313320408</c:v>
                </c:pt>
                <c:pt idx="4026">
                  <c:v>10.408435373512509</c:v>
                </c:pt>
                <c:pt idx="4027">
                  <c:v>10.473090580640209</c:v>
                </c:pt>
                <c:pt idx="4028">
                  <c:v>10.455849005808309</c:v>
                </c:pt>
                <c:pt idx="4029">
                  <c:v>10.529125000351909</c:v>
                </c:pt>
                <c:pt idx="4030">
                  <c:v>10.546366575183708</c:v>
                </c:pt>
                <c:pt idx="4031">
                  <c:v>10.458004551908209</c:v>
                </c:pt>
                <c:pt idx="4032">
                  <c:v>10.449383764492309</c:v>
                </c:pt>
                <c:pt idx="4033">
                  <c:v>10.453694158200308</c:v>
                </c:pt>
                <c:pt idx="4034">
                  <c:v>10.427831795952409</c:v>
                </c:pt>
                <c:pt idx="4035">
                  <c:v>10.371797376240709</c:v>
                </c:pt>
                <c:pt idx="4036">
                  <c:v>10.397659738488608</c:v>
                </c:pt>
                <c:pt idx="4037">
                  <c:v>10.348090560092908</c:v>
                </c:pt>
                <c:pt idx="4038">
                  <c:v>10.363176588824809</c:v>
                </c:pt>
                <c:pt idx="4039">
                  <c:v>10.292056140381209</c:v>
                </c:pt>
                <c:pt idx="4040">
                  <c:v>10.309297715213008</c:v>
                </c:pt>
                <c:pt idx="4041">
                  <c:v>10.287745746673208</c:v>
                </c:pt>
                <c:pt idx="4042">
                  <c:v>10.274814565549308</c:v>
                </c:pt>
                <c:pt idx="4043">
                  <c:v>10.335159378968909</c:v>
                </c:pt>
                <c:pt idx="4044">
                  <c:v>10.371797376240709</c:v>
                </c:pt>
                <c:pt idx="4045">
                  <c:v>10.397659738488608</c:v>
                </c:pt>
                <c:pt idx="4046">
                  <c:v>10.458004551908209</c:v>
                </c:pt>
                <c:pt idx="4047">
                  <c:v>10.382573709756608</c:v>
                </c:pt>
                <c:pt idx="4048">
                  <c:v>10.324383743945008</c:v>
                </c:pt>
                <c:pt idx="4049">
                  <c:v>10.356711347508808</c:v>
                </c:pt>
                <c:pt idx="4050">
                  <c:v>10.212314904521609</c:v>
                </c:pt>
                <c:pt idx="4051">
                  <c:v>10.117486941438209</c:v>
                </c:pt>
                <c:pt idx="4052">
                  <c:v>10.156280484809908</c:v>
                </c:pt>
                <c:pt idx="4053">
                  <c:v>10.147659697393909</c:v>
                </c:pt>
                <c:pt idx="4054">
                  <c:v>10.018349283138708</c:v>
                </c:pt>
                <c:pt idx="4055">
                  <c:v>10.095935671390208</c:v>
                </c:pt>
                <c:pt idx="4056">
                  <c:v>10.132573668662008</c:v>
                </c:pt>
                <c:pt idx="4057">
                  <c:v>10.126107728854109</c:v>
                </c:pt>
                <c:pt idx="4058">
                  <c:v>10.074383702850408</c:v>
                </c:pt>
                <c:pt idx="4059">
                  <c:v>10.018349283138708</c:v>
                </c:pt>
                <c:pt idx="4060">
                  <c:v>9.9450732885951094</c:v>
                </c:pt>
                <c:pt idx="4061">
                  <c:v>10.029124918162609</c:v>
                </c:pt>
                <c:pt idx="4062">
                  <c:v>10.216625298229609</c:v>
                </c:pt>
                <c:pt idx="4063">
                  <c:v>10.292056140381209</c:v>
                </c:pt>
                <c:pt idx="4064">
                  <c:v>10.475246126740108</c:v>
                </c:pt>
                <c:pt idx="4065">
                  <c:v>10.507573730303909</c:v>
                </c:pt>
                <c:pt idx="4066">
                  <c:v>10.410590919612508</c:v>
                </c:pt>
                <c:pt idx="4067">
                  <c:v>10.302831775405108</c:v>
                </c:pt>
                <c:pt idx="4068">
                  <c:v>10.274814565549308</c:v>
                </c:pt>
                <c:pt idx="4069">
                  <c:v>10.220935691937509</c:v>
                </c:pt>
                <c:pt idx="4070">
                  <c:v>10.313608108921009</c:v>
                </c:pt>
                <c:pt idx="4071">
                  <c:v>10.300676927797108</c:v>
                </c:pt>
                <c:pt idx="4072">
                  <c:v>10.229556479353509</c:v>
                </c:pt>
                <c:pt idx="4073">
                  <c:v>10.190762935981709</c:v>
                </c:pt>
                <c:pt idx="4074">
                  <c:v>10.188608088373709</c:v>
                </c:pt>
                <c:pt idx="4075">
                  <c:v>10.188608088373709</c:v>
                </c:pt>
                <c:pt idx="4076">
                  <c:v>10.233866873061409</c:v>
                </c:pt>
                <c:pt idx="4077">
                  <c:v>10.333004531360908</c:v>
                </c:pt>
                <c:pt idx="4078">
                  <c:v>10.447228916884308</c:v>
                </c:pt>
                <c:pt idx="4079">
                  <c:v>10.470935733032109</c:v>
                </c:pt>
                <c:pt idx="4080">
                  <c:v>10.440762977076309</c:v>
                </c:pt>
                <c:pt idx="4081">
                  <c:v>10.427831795952409</c:v>
                </c:pt>
                <c:pt idx="4082">
                  <c:v>10.432142189660409</c:v>
                </c:pt>
                <c:pt idx="4083">
                  <c:v>10.330848985261008</c:v>
                </c:pt>
                <c:pt idx="4084">
                  <c:v>10.376107769948709</c:v>
                </c:pt>
                <c:pt idx="4085">
                  <c:v>10.421366554636409</c:v>
                </c:pt>
                <c:pt idx="4086">
                  <c:v>10.445073370784309</c:v>
                </c:pt>
                <c:pt idx="4087">
                  <c:v>10.488176609372109</c:v>
                </c:pt>
                <c:pt idx="4088">
                  <c:v>10.548521422791808</c:v>
                </c:pt>
                <c:pt idx="4089">
                  <c:v>10.475246126740108</c:v>
                </c:pt>
                <c:pt idx="4090">
                  <c:v>10.410590919612508</c:v>
                </c:pt>
                <c:pt idx="4091">
                  <c:v>10.371797376240709</c:v>
                </c:pt>
                <c:pt idx="4092">
                  <c:v>10.242486961985508</c:v>
                </c:pt>
                <c:pt idx="4093">
                  <c:v>10.294211686481109</c:v>
                </c:pt>
                <c:pt idx="4094">
                  <c:v>10.369642528632708</c:v>
                </c:pt>
                <c:pt idx="4095">
                  <c:v>10.429987342052408</c:v>
                </c:pt>
                <c:pt idx="4096">
                  <c:v>10.447228916884308</c:v>
                </c:pt>
                <c:pt idx="4097">
                  <c:v>10.496797396788008</c:v>
                </c:pt>
                <c:pt idx="4098">
                  <c:v>10.417056160928508</c:v>
                </c:pt>
                <c:pt idx="4099">
                  <c:v>10.522659759035909</c:v>
                </c:pt>
                <c:pt idx="4100">
                  <c:v>10.518349365327909</c:v>
                </c:pt>
                <c:pt idx="4101">
                  <c:v>10.537745787767809</c:v>
                </c:pt>
                <c:pt idx="4102">
                  <c:v>10.567918543723609</c:v>
                </c:pt>
                <c:pt idx="4103">
                  <c:v>10.671366595731008</c:v>
                </c:pt>
                <c:pt idx="4104">
                  <c:v>10.600246147287409</c:v>
                </c:pt>
                <c:pt idx="4105">
                  <c:v>10.615332176019409</c:v>
                </c:pt>
                <c:pt idx="4106">
                  <c:v>10.647659779583208</c:v>
                </c:pt>
                <c:pt idx="4107">
                  <c:v>10.636883446067309</c:v>
                </c:pt>
                <c:pt idx="4108">
                  <c:v>10.593780207479508</c:v>
                </c:pt>
                <c:pt idx="4109">
                  <c:v>10.544211029083808</c:v>
                </c:pt>
                <c:pt idx="4110">
                  <c:v>10.600246147287409</c:v>
                </c:pt>
                <c:pt idx="4111">
                  <c:v>10.675676989439008</c:v>
                </c:pt>
                <c:pt idx="4112">
                  <c:v>10.755418225298609</c:v>
                </c:pt>
                <c:pt idx="4113">
                  <c:v>10.723090621734809</c:v>
                </c:pt>
                <c:pt idx="4114">
                  <c:v>10.759728619006609</c:v>
                </c:pt>
                <c:pt idx="4115">
                  <c:v>10.783435435154409</c:v>
                </c:pt>
                <c:pt idx="4116">
                  <c:v>10.729555863050809</c:v>
                </c:pt>
                <c:pt idx="4117">
                  <c:v>10.841625400966109</c:v>
                </c:pt>
                <c:pt idx="4118">
                  <c:v>10.975245510437409</c:v>
                </c:pt>
                <c:pt idx="4119">
                  <c:v>10.966625421513408</c:v>
                </c:pt>
                <c:pt idx="4120">
                  <c:v>10.891193880869908</c:v>
                </c:pt>
                <c:pt idx="4121">
                  <c:v>10.904125061993808</c:v>
                </c:pt>
                <c:pt idx="4122">
                  <c:v>10.677831837047009</c:v>
                </c:pt>
                <c:pt idx="4123">
                  <c:v>10.647659779583208</c:v>
                </c:pt>
                <c:pt idx="4124">
                  <c:v>10.712314986710808</c:v>
                </c:pt>
                <c:pt idx="4125">
                  <c:v>10.772659800130509</c:v>
                </c:pt>
                <c:pt idx="4126">
                  <c:v>10.809297797402309</c:v>
                </c:pt>
                <c:pt idx="4127">
                  <c:v>10.904125061993808</c:v>
                </c:pt>
                <c:pt idx="4128">
                  <c:v>10.927831878141609</c:v>
                </c:pt>
                <c:pt idx="4129">
                  <c:v>11.057142292396909</c:v>
                </c:pt>
                <c:pt idx="4130">
                  <c:v>11.143349468064409</c:v>
                </c:pt>
                <c:pt idx="4131">
                  <c:v>11.208004675192109</c:v>
                </c:pt>
                <c:pt idx="4132">
                  <c:v>11.225245551532009</c:v>
                </c:pt>
                <c:pt idx="4133">
                  <c:v>11.214469916508008</c:v>
                </c:pt>
                <c:pt idx="4134">
                  <c:v>11.143349468064409</c:v>
                </c:pt>
                <c:pt idx="4135">
                  <c:v>11.087315048352709</c:v>
                </c:pt>
                <c:pt idx="4136">
                  <c:v>11.121797499524609</c:v>
                </c:pt>
                <c:pt idx="4137">
                  <c:v>11.238176732655909</c:v>
                </c:pt>
                <c:pt idx="4138">
                  <c:v>11.276970276027708</c:v>
                </c:pt>
                <c:pt idx="4139">
                  <c:v>11.253262761387909</c:v>
                </c:pt>
                <c:pt idx="4140">
                  <c:v>11.236021885047908</c:v>
                </c:pt>
                <c:pt idx="4141">
                  <c:v>11.149814709380408</c:v>
                </c:pt>
                <c:pt idx="4142">
                  <c:v>11.048521504981009</c:v>
                </c:pt>
                <c:pt idx="4143">
                  <c:v>11.014039053809109</c:v>
                </c:pt>
                <c:pt idx="4144">
                  <c:v>10.901970214385708</c:v>
                </c:pt>
                <c:pt idx="4145">
                  <c:v>10.882573093453908</c:v>
                </c:pt>
                <c:pt idx="4146">
                  <c:v>10.841625400966109</c:v>
                </c:pt>
                <c:pt idx="4147">
                  <c:v>10.800677009986309</c:v>
                </c:pt>
                <c:pt idx="4148">
                  <c:v>10.723090621734809</c:v>
                </c:pt>
                <c:pt idx="4149">
                  <c:v>10.677831837047009</c:v>
                </c:pt>
                <c:pt idx="4150">
                  <c:v>10.567918543723609</c:v>
                </c:pt>
                <c:pt idx="4151">
                  <c:v>10.520504212935908</c:v>
                </c:pt>
                <c:pt idx="4152">
                  <c:v>10.494642549180009</c:v>
                </c:pt>
                <c:pt idx="4153">
                  <c:v>10.492487003080109</c:v>
                </c:pt>
                <c:pt idx="4154">
                  <c:v>10.559297756307709</c:v>
                </c:pt>
                <c:pt idx="4155">
                  <c:v>10.770504254030509</c:v>
                </c:pt>
                <c:pt idx="4156">
                  <c:v>10.830849067450208</c:v>
                </c:pt>
                <c:pt idx="4157">
                  <c:v>11.011883507709209</c:v>
                </c:pt>
                <c:pt idx="4158">
                  <c:v>11.216625462608009</c:v>
                </c:pt>
                <c:pt idx="4159">
                  <c:v>11.442917989062808</c:v>
                </c:pt>
                <c:pt idx="4160">
                  <c:v>11.542056345854208</c:v>
                </c:pt>
                <c:pt idx="4161">
                  <c:v>11.716624846305308</c:v>
                </c:pt>
                <c:pt idx="4162">
                  <c:v>11.809297263288808</c:v>
                </c:pt>
                <c:pt idx="4163">
                  <c:v>11.876108016516408</c:v>
                </c:pt>
                <c:pt idx="4164">
                  <c:v>11.936452829936009</c:v>
                </c:pt>
                <c:pt idx="4165">
                  <c:v>12.037746034335408</c:v>
                </c:pt>
                <c:pt idx="4166">
                  <c:v>12.100245695363109</c:v>
                </c:pt>
                <c:pt idx="4167">
                  <c:v>12.080849272923208</c:v>
                </c:pt>
                <c:pt idx="4168">
                  <c:v>11.998952490963708</c:v>
                </c:pt>
                <c:pt idx="4169">
                  <c:v>11.988176855939708</c:v>
                </c:pt>
                <c:pt idx="4170">
                  <c:v>11.981711614623809</c:v>
                </c:pt>
                <c:pt idx="4171">
                  <c:v>11.960159646083909</c:v>
                </c:pt>
                <c:pt idx="4172">
                  <c:v>12.044211275651408</c:v>
                </c:pt>
                <c:pt idx="4173">
                  <c:v>12.143349632442808</c:v>
                </c:pt>
                <c:pt idx="4174">
                  <c:v>12.108866482779108</c:v>
                </c:pt>
                <c:pt idx="4175">
                  <c:v>12.087314514239209</c:v>
                </c:pt>
                <c:pt idx="4176">
                  <c:v>12.130418451318908</c:v>
                </c:pt>
                <c:pt idx="4177">
                  <c:v>12.076538879215308</c:v>
                </c:pt>
                <c:pt idx="4178">
                  <c:v>12.126108057611008</c:v>
                </c:pt>
                <c:pt idx="4179">
                  <c:v>12.162746054882808</c:v>
                </c:pt>
                <c:pt idx="4180">
                  <c:v>12.195073658446608</c:v>
                </c:pt>
                <c:pt idx="4181">
                  <c:v>12.296366862846009</c:v>
                </c:pt>
                <c:pt idx="4182">
                  <c:v>12.345935342749808</c:v>
                </c:pt>
                <c:pt idx="4183">
                  <c:v>12.414900943585408</c:v>
                </c:pt>
                <c:pt idx="4184">
                  <c:v>12.514039300376808</c:v>
                </c:pt>
                <c:pt idx="4185">
                  <c:v>12.533435722816709</c:v>
                </c:pt>
                <c:pt idx="4186">
                  <c:v>12.578693809012508</c:v>
                </c:pt>
                <c:pt idx="4187">
                  <c:v>12.606711717360309</c:v>
                </c:pt>
                <c:pt idx="4188">
                  <c:v>12.546366205448708</c:v>
                </c:pt>
                <c:pt idx="4189">
                  <c:v>12.477401303105008</c:v>
                </c:pt>
                <c:pt idx="4190">
                  <c:v>12.440763305833208</c:v>
                </c:pt>
                <c:pt idx="4191">
                  <c:v>12.421366883393308</c:v>
                </c:pt>
                <c:pt idx="4192">
                  <c:v>12.451538940857208</c:v>
                </c:pt>
                <c:pt idx="4193">
                  <c:v>12.451538940857208</c:v>
                </c:pt>
                <c:pt idx="4194">
                  <c:v>12.559297386572609</c:v>
                </c:pt>
                <c:pt idx="4195">
                  <c:v>12.589470142528409</c:v>
                </c:pt>
                <c:pt idx="4196">
                  <c:v>12.505418512960908</c:v>
                </c:pt>
                <c:pt idx="4197">
                  <c:v>12.434297366025309</c:v>
                </c:pt>
                <c:pt idx="4198">
                  <c:v>12.475245757005009</c:v>
                </c:pt>
                <c:pt idx="4199">
                  <c:v>12.408435702269408</c:v>
                </c:pt>
                <c:pt idx="4200">
                  <c:v>12.425676578609309</c:v>
                </c:pt>
                <c:pt idx="4201">
                  <c:v>12.479556150713009</c:v>
                </c:pt>
                <c:pt idx="4202">
                  <c:v>12.550676599156709</c:v>
                </c:pt>
                <c:pt idx="4203">
                  <c:v>12.507573360568909</c:v>
                </c:pt>
                <c:pt idx="4204">
                  <c:v>12.539900964132709</c:v>
                </c:pt>
                <c:pt idx="4205">
                  <c:v>12.576538961404509</c:v>
                </c:pt>
                <c:pt idx="4206">
                  <c:v>12.583004202720508</c:v>
                </c:pt>
                <c:pt idx="4207">
                  <c:v>12.580849355112409</c:v>
                </c:pt>
                <c:pt idx="4208">
                  <c:v>12.628262987408208</c:v>
                </c:pt>
                <c:pt idx="4209">
                  <c:v>12.656280197264008</c:v>
                </c:pt>
                <c:pt idx="4210">
                  <c:v>12.677832165803908</c:v>
                </c:pt>
                <c:pt idx="4211">
                  <c:v>12.643349016140109</c:v>
                </c:pt>
                <c:pt idx="4212">
                  <c:v>12.619642199992308</c:v>
                </c:pt>
                <c:pt idx="4213">
                  <c:v>12.550676599156709</c:v>
                </c:pt>
                <c:pt idx="4214">
                  <c:v>12.514039300376808</c:v>
                </c:pt>
                <c:pt idx="4215">
                  <c:v>12.496797725544909</c:v>
                </c:pt>
                <c:pt idx="4216">
                  <c:v>12.602401323652309</c:v>
                </c:pt>
                <c:pt idx="4217">
                  <c:v>12.550676599156709</c:v>
                </c:pt>
                <c:pt idx="4218">
                  <c:v>12.563607780280609</c:v>
                </c:pt>
                <c:pt idx="4219">
                  <c:v>12.477401303105008</c:v>
                </c:pt>
                <c:pt idx="4220">
                  <c:v>12.401969762461508</c:v>
                </c:pt>
                <c:pt idx="4221">
                  <c:v>12.289900923038109</c:v>
                </c:pt>
                <c:pt idx="4222">
                  <c:v>12.348090888849709</c:v>
                </c:pt>
                <c:pt idx="4223">
                  <c:v>12.404125308561408</c:v>
                </c:pt>
                <c:pt idx="4224">
                  <c:v>12.490331785737009</c:v>
                </c:pt>
                <c:pt idx="4225">
                  <c:v>12.587314596428408</c:v>
                </c:pt>
                <c:pt idx="4226">
                  <c:v>12.608866564968309</c:v>
                </c:pt>
                <c:pt idx="4227">
                  <c:v>12.660590590972008</c:v>
                </c:pt>
                <c:pt idx="4228">
                  <c:v>12.667056530779908</c:v>
                </c:pt>
                <c:pt idx="4229">
                  <c:v>12.617487352384208</c:v>
                </c:pt>
                <c:pt idx="4230">
                  <c:v>12.475245757005009</c:v>
                </c:pt>
                <c:pt idx="4231">
                  <c:v>12.289900923038109</c:v>
                </c:pt>
                <c:pt idx="4232">
                  <c:v>12.244642138350308</c:v>
                </c:pt>
                <c:pt idx="4233">
                  <c:v>12.145504480050908</c:v>
                </c:pt>
                <c:pt idx="4234">
                  <c:v>12.046366821751409</c:v>
                </c:pt>
                <c:pt idx="4235">
                  <c:v>12.229556109618409</c:v>
                </c:pt>
                <c:pt idx="4236">
                  <c:v>12.533435722816709</c:v>
                </c:pt>
                <c:pt idx="4237">
                  <c:v>12.615331806284308</c:v>
                </c:pt>
                <c:pt idx="4238">
                  <c:v>12.839470183623009</c:v>
                </c:pt>
                <c:pt idx="4239">
                  <c:v>13.111021494765508</c:v>
                </c:pt>
                <c:pt idx="4240">
                  <c:v>13.179987095601108</c:v>
                </c:pt>
                <c:pt idx="4241">
                  <c:v>13.149815038137309</c:v>
                </c:pt>
                <c:pt idx="4242">
                  <c:v>13.139038704621409</c:v>
                </c:pt>
                <c:pt idx="4243">
                  <c:v>13.052832227445808</c:v>
                </c:pt>
                <c:pt idx="4244">
                  <c:v>13.020504623882008</c:v>
                </c:pt>
                <c:pt idx="4245">
                  <c:v>12.884728269818808</c:v>
                </c:pt>
                <c:pt idx="4246">
                  <c:v>12.830849396207109</c:v>
                </c:pt>
                <c:pt idx="4247">
                  <c:v>12.824383456399108</c:v>
                </c:pt>
                <c:pt idx="4248">
                  <c:v>12.804987033959209</c:v>
                </c:pt>
                <c:pt idx="4249">
                  <c:v>12.746797766639508</c:v>
                </c:pt>
                <c:pt idx="4250">
                  <c:v>12.841625031231009</c:v>
                </c:pt>
                <c:pt idx="4251">
                  <c:v>12.858866606062909</c:v>
                </c:pt>
                <c:pt idx="4252">
                  <c:v>12.975245839194308</c:v>
                </c:pt>
                <c:pt idx="4253">
                  <c:v>13.014038684074109</c:v>
                </c:pt>
                <c:pt idx="4254">
                  <c:v>13.128263069597409</c:v>
                </c:pt>
                <c:pt idx="4255">
                  <c:v>13.188607883017109</c:v>
                </c:pt>
                <c:pt idx="4256">
                  <c:v>13.300676722440508</c:v>
                </c:pt>
                <c:pt idx="4257">
                  <c:v>13.214470245264909</c:v>
                </c:pt>
                <c:pt idx="4258">
                  <c:v>13.283435846100508</c:v>
                </c:pt>
                <c:pt idx="4259">
                  <c:v>13.201539064141009</c:v>
                </c:pt>
                <c:pt idx="4260">
                  <c:v>13.218780638972909</c:v>
                </c:pt>
                <c:pt idx="4261">
                  <c:v>13.242487455120809</c:v>
                </c:pt>
                <c:pt idx="4262">
                  <c:v>13.296366328732509</c:v>
                </c:pt>
                <c:pt idx="4263">
                  <c:v>13.384728352008009</c:v>
                </c:pt>
                <c:pt idx="4264">
                  <c:v>13.460159892651509</c:v>
                </c:pt>
                <c:pt idx="4265">
                  <c:v>13.440762771719708</c:v>
                </c:pt>
                <c:pt idx="4266">
                  <c:v>13.391194291815909</c:v>
                </c:pt>
                <c:pt idx="4267">
                  <c:v>13.378263110692009</c:v>
                </c:pt>
                <c:pt idx="4268">
                  <c:v>13.238177061412809</c:v>
                </c:pt>
                <c:pt idx="4269">
                  <c:v>13.158435825553209</c:v>
                </c:pt>
                <c:pt idx="4270">
                  <c:v>13.080849437301708</c:v>
                </c:pt>
                <c:pt idx="4271">
                  <c:v>13.054987075053809</c:v>
                </c:pt>
                <c:pt idx="4272">
                  <c:v>13.100245859741609</c:v>
                </c:pt>
                <c:pt idx="4273">
                  <c:v>13.160590673161208</c:v>
                </c:pt>
                <c:pt idx="4274">
                  <c:v>13.231711121604908</c:v>
                </c:pt>
                <c:pt idx="4275">
                  <c:v>13.320073144880409</c:v>
                </c:pt>
                <c:pt idx="4276">
                  <c:v>13.369642323276109</c:v>
                </c:pt>
                <c:pt idx="4277">
                  <c:v>13.363177081960108</c:v>
                </c:pt>
                <c:pt idx="4278">
                  <c:v>13.354556294544208</c:v>
                </c:pt>
                <c:pt idx="4279">
                  <c:v>13.304987116148409</c:v>
                </c:pt>
                <c:pt idx="4280">
                  <c:v>13.253263090144708</c:v>
                </c:pt>
                <c:pt idx="4281">
                  <c:v>13.227400727896908</c:v>
                </c:pt>
                <c:pt idx="4282">
                  <c:v>13.199383518041008</c:v>
                </c:pt>
                <c:pt idx="4283">
                  <c:v>13.246797848828708</c:v>
                </c:pt>
                <c:pt idx="4284">
                  <c:v>13.369642323276109</c:v>
                </c:pt>
                <c:pt idx="4285">
                  <c:v>13.425676742987809</c:v>
                </c:pt>
                <c:pt idx="4286">
                  <c:v>13.466625133967508</c:v>
                </c:pt>
                <c:pt idx="4287">
                  <c:v>13.548521915927109</c:v>
                </c:pt>
                <c:pt idx="4288">
                  <c:v>13.585159913198909</c:v>
                </c:pt>
                <c:pt idx="4289">
                  <c:v>13.634728393102609</c:v>
                </c:pt>
                <c:pt idx="4290">
                  <c:v>13.639038786810609</c:v>
                </c:pt>
                <c:pt idx="4291">
                  <c:v>13.695073206522309</c:v>
                </c:pt>
                <c:pt idx="4292">
                  <c:v>13.651969967934509</c:v>
                </c:pt>
                <c:pt idx="4293">
                  <c:v>13.606711183246809</c:v>
                </c:pt>
                <c:pt idx="4294">
                  <c:v>13.516194312363208</c:v>
                </c:pt>
                <c:pt idx="4295">
                  <c:v>13.455849498943609</c:v>
                </c:pt>
                <c:pt idx="4296">
                  <c:v>13.468780680067509</c:v>
                </c:pt>
                <c:pt idx="4297">
                  <c:v>13.492487496215409</c:v>
                </c:pt>
                <c:pt idx="4298">
                  <c:v>13.563607944659008</c:v>
                </c:pt>
                <c:pt idx="4299">
                  <c:v>13.643349180518609</c:v>
                </c:pt>
                <c:pt idx="4300">
                  <c:v>13.639038786810609</c:v>
                </c:pt>
                <c:pt idx="4301">
                  <c:v>13.608866729346708</c:v>
                </c:pt>
                <c:pt idx="4302">
                  <c:v>13.619642364370709</c:v>
                </c:pt>
                <c:pt idx="4303">
                  <c:v>13.677832330182309</c:v>
                </c:pt>
                <c:pt idx="4304">
                  <c:v>13.731711203794109</c:v>
                </c:pt>
                <c:pt idx="4305">
                  <c:v>13.835159954293509</c:v>
                </c:pt>
                <c:pt idx="4306">
                  <c:v>13.764038807357908</c:v>
                </c:pt>
                <c:pt idx="4307">
                  <c:v>13.736021597502109</c:v>
                </c:pt>
                <c:pt idx="4308">
                  <c:v>13.684297571498309</c:v>
                </c:pt>
                <c:pt idx="4309">
                  <c:v>13.565762792267009</c:v>
                </c:pt>
                <c:pt idx="4310">
                  <c:v>13.507573524947308</c:v>
                </c:pt>
                <c:pt idx="4311">
                  <c:v>13.641194332910509</c:v>
                </c:pt>
                <c:pt idx="4312">
                  <c:v>13.649815120326508</c:v>
                </c:pt>
                <c:pt idx="4313">
                  <c:v>13.662745602958509</c:v>
                </c:pt>
                <c:pt idx="4314">
                  <c:v>13.651969967934509</c:v>
                </c:pt>
                <c:pt idx="4315">
                  <c:v>13.645504726618508</c:v>
                </c:pt>
                <c:pt idx="4316">
                  <c:v>13.626107605686709</c:v>
                </c:pt>
                <c:pt idx="4317">
                  <c:v>13.677832330182309</c:v>
                </c:pt>
                <c:pt idx="4318">
                  <c:v>13.554987157243108</c:v>
                </c:pt>
                <c:pt idx="4319">
                  <c:v>13.526969947387208</c:v>
                </c:pt>
                <c:pt idx="4320">
                  <c:v>13.406280320547909</c:v>
                </c:pt>
                <c:pt idx="4321">
                  <c:v>13.201539064141009</c:v>
                </c:pt>
                <c:pt idx="4322">
                  <c:v>13.126108221989409</c:v>
                </c:pt>
                <c:pt idx="4323">
                  <c:v>13.018349077782009</c:v>
                </c:pt>
                <c:pt idx="4324">
                  <c:v>12.863176999770909</c:v>
                </c:pt>
                <c:pt idx="4325">
                  <c:v>12.776969824103409</c:v>
                </c:pt>
                <c:pt idx="4326">
                  <c:v>12.854556212354909</c:v>
                </c:pt>
                <c:pt idx="4327">
                  <c:v>12.731711039415609</c:v>
                </c:pt>
                <c:pt idx="4328">
                  <c:v>12.811452973767208</c:v>
                </c:pt>
                <c:pt idx="4329">
                  <c:v>12.983866626610208</c:v>
                </c:pt>
                <c:pt idx="4330">
                  <c:v>13.039901046321908</c:v>
                </c:pt>
                <c:pt idx="4331">
                  <c:v>12.871797787186809</c:v>
                </c:pt>
                <c:pt idx="4332">
                  <c:v>12.839470183623009</c:v>
                </c:pt>
                <c:pt idx="4333">
                  <c:v>12.815763367475109</c:v>
                </c:pt>
                <c:pt idx="4334">
                  <c:v>12.720935404391708</c:v>
                </c:pt>
                <c:pt idx="4335">
                  <c:v>12.755418554055508</c:v>
                </c:pt>
                <c:pt idx="4336">
                  <c:v>12.746797766639508</c:v>
                </c:pt>
                <c:pt idx="4337">
                  <c:v>12.639038622432208</c:v>
                </c:pt>
                <c:pt idx="4338">
                  <c:v>12.651969803556108</c:v>
                </c:pt>
                <c:pt idx="4339">
                  <c:v>12.729556191807609</c:v>
                </c:pt>
                <c:pt idx="4340">
                  <c:v>12.841625031231009</c:v>
                </c:pt>
                <c:pt idx="4341">
                  <c:v>12.960159810462308</c:v>
                </c:pt>
                <c:pt idx="4342">
                  <c:v>13.173521854285209</c:v>
                </c:pt>
                <c:pt idx="4343">
                  <c:v>13.255417937752709</c:v>
                </c:pt>
                <c:pt idx="4344">
                  <c:v>13.276969906292608</c:v>
                </c:pt>
                <c:pt idx="4345">
                  <c:v>13.190763429117009</c:v>
                </c:pt>
                <c:pt idx="4346">
                  <c:v>13.205849457849009</c:v>
                </c:pt>
                <c:pt idx="4347">
                  <c:v>13.169211460577209</c:v>
                </c:pt>
                <c:pt idx="4348">
                  <c:v>13.136883857013409</c:v>
                </c:pt>
                <c:pt idx="4349">
                  <c:v>13.089470224717608</c:v>
                </c:pt>
                <c:pt idx="4350">
                  <c:v>13.151969885745309</c:v>
                </c:pt>
                <c:pt idx="4351">
                  <c:v>13.195073124333108</c:v>
                </c:pt>
                <c:pt idx="4352">
                  <c:v>13.212314699165008</c:v>
                </c:pt>
                <c:pt idx="4353">
                  <c:v>13.201539064141009</c:v>
                </c:pt>
                <c:pt idx="4354">
                  <c:v>13.268349118876708</c:v>
                </c:pt>
                <c:pt idx="4355">
                  <c:v>13.320073144880409</c:v>
                </c:pt>
                <c:pt idx="4356">
                  <c:v>13.363177081960108</c:v>
                </c:pt>
                <c:pt idx="4357">
                  <c:v>13.341625113420209</c:v>
                </c:pt>
                <c:pt idx="4358">
                  <c:v>13.266194271268608</c:v>
                </c:pt>
                <c:pt idx="4359">
                  <c:v>13.186453035409109</c:v>
                </c:pt>
                <c:pt idx="4360">
                  <c:v>13.216625092872908</c:v>
                </c:pt>
                <c:pt idx="4361">
                  <c:v>13.139038704621409</c:v>
                </c:pt>
                <c:pt idx="4362">
                  <c:v>13.100245859741609</c:v>
                </c:pt>
                <c:pt idx="4363">
                  <c:v>13.208004305457008</c:v>
                </c:pt>
                <c:pt idx="4364">
                  <c:v>13.218780638972909</c:v>
                </c:pt>
                <c:pt idx="4365">
                  <c:v>13.083004284909709</c:v>
                </c:pt>
                <c:pt idx="4366">
                  <c:v>13.117487434573508</c:v>
                </c:pt>
                <c:pt idx="4367">
                  <c:v>13.182142641701109</c:v>
                </c:pt>
                <c:pt idx="4368">
                  <c:v>13.190763429117009</c:v>
                </c:pt>
                <c:pt idx="4369">
                  <c:v>13.218780638972909</c:v>
                </c:pt>
                <c:pt idx="4370">
                  <c:v>13.257573483852708</c:v>
                </c:pt>
                <c:pt idx="4371">
                  <c:v>13.201539064141009</c:v>
                </c:pt>
                <c:pt idx="4372">
                  <c:v>13.132573463305409</c:v>
                </c:pt>
                <c:pt idx="4373">
                  <c:v>13.083004284909709</c:v>
                </c:pt>
                <c:pt idx="4374">
                  <c:v>12.962314658070408</c:v>
                </c:pt>
                <c:pt idx="4375">
                  <c:v>12.880418574602809</c:v>
                </c:pt>
                <c:pt idx="4376">
                  <c:v>12.835159789915009</c:v>
                </c:pt>
                <c:pt idx="4377">
                  <c:v>12.850245818647009</c:v>
                </c:pt>
                <c:pt idx="4378">
                  <c:v>12.817918215083109</c:v>
                </c:pt>
                <c:pt idx="4379">
                  <c:v>12.893349057234708</c:v>
                </c:pt>
                <c:pt idx="4380">
                  <c:v>12.973090991586208</c:v>
                </c:pt>
                <c:pt idx="4381">
                  <c:v>13.089470224717608</c:v>
                </c:pt>
                <c:pt idx="4382">
                  <c:v>13.134728310913408</c:v>
                </c:pt>
                <c:pt idx="4383">
                  <c:v>13.070073103785809</c:v>
                </c:pt>
                <c:pt idx="4384">
                  <c:v>12.994642261634208</c:v>
                </c:pt>
                <c:pt idx="4385">
                  <c:v>12.927832206898509</c:v>
                </c:pt>
                <c:pt idx="4386">
                  <c:v>12.882573422210809</c:v>
                </c:pt>
                <c:pt idx="4387">
                  <c:v>12.919211419482609</c:v>
                </c:pt>
                <c:pt idx="4388">
                  <c:v>13.001108201442108</c:v>
                </c:pt>
                <c:pt idx="4389">
                  <c:v>13.050676681345909</c:v>
                </c:pt>
                <c:pt idx="4390">
                  <c:v>13.063607862469809</c:v>
                </c:pt>
                <c:pt idx="4391">
                  <c:v>12.951539023046408</c:v>
                </c:pt>
                <c:pt idx="4392">
                  <c:v>12.796366246543309</c:v>
                </c:pt>
                <c:pt idx="4393">
                  <c:v>12.708004223267809</c:v>
                </c:pt>
                <c:pt idx="4394">
                  <c:v>12.651969803556108</c:v>
                </c:pt>
                <c:pt idx="4395">
                  <c:v>12.649814955948109</c:v>
                </c:pt>
                <c:pt idx="4396">
                  <c:v>12.602401323652309</c:v>
                </c:pt>
                <c:pt idx="4397">
                  <c:v>12.578693809012508</c:v>
                </c:pt>
                <c:pt idx="4398">
                  <c:v>12.559297386572609</c:v>
                </c:pt>
                <c:pt idx="4399">
                  <c:v>12.574384113796508</c:v>
                </c:pt>
                <c:pt idx="4400">
                  <c:v>12.419211337293408</c:v>
                </c:pt>
                <c:pt idx="4401">
                  <c:v>12.514039300376808</c:v>
                </c:pt>
                <c:pt idx="4402">
                  <c:v>12.796366246543309</c:v>
                </c:pt>
                <c:pt idx="4403">
                  <c:v>12.940763388022409</c:v>
                </c:pt>
                <c:pt idx="4404">
                  <c:v>13.151969885745309</c:v>
                </c:pt>
                <c:pt idx="4405">
                  <c:v>13.363177081960108</c:v>
                </c:pt>
                <c:pt idx="4406">
                  <c:v>13.490331950115408</c:v>
                </c:pt>
                <c:pt idx="4407">
                  <c:v>13.406280320547909</c:v>
                </c:pt>
                <c:pt idx="4408">
                  <c:v>13.339470265812208</c:v>
                </c:pt>
                <c:pt idx="4409">
                  <c:v>13.238177061412809</c:v>
                </c:pt>
                <c:pt idx="4410">
                  <c:v>13.177832247993109</c:v>
                </c:pt>
                <c:pt idx="4411">
                  <c:v>13.078693891201709</c:v>
                </c:pt>
                <c:pt idx="4412">
                  <c:v>13.067918256177808</c:v>
                </c:pt>
                <c:pt idx="4413">
                  <c:v>13.313607903564408</c:v>
                </c:pt>
                <c:pt idx="4414">
                  <c:v>13.466625133967508</c:v>
                </c:pt>
                <c:pt idx="4415">
                  <c:v>13.615331970662709</c:v>
                </c:pt>
                <c:pt idx="4416">
                  <c:v>13.723090416378108</c:v>
                </c:pt>
                <c:pt idx="4417">
                  <c:v>13.716625175062109</c:v>
                </c:pt>
                <c:pt idx="4418">
                  <c:v>13.539901128511108</c:v>
                </c:pt>
                <c:pt idx="4419">
                  <c:v>13.462314740259609</c:v>
                </c:pt>
                <c:pt idx="4420">
                  <c:v>13.442918317819709</c:v>
                </c:pt>
                <c:pt idx="4421">
                  <c:v>13.333004326004309</c:v>
                </c:pt>
                <c:pt idx="4422">
                  <c:v>13.270504664976608</c:v>
                </c:pt>
                <c:pt idx="4423">
                  <c:v>13.337314719712309</c:v>
                </c:pt>
                <c:pt idx="4424">
                  <c:v>13.345935507128209</c:v>
                </c:pt>
                <c:pt idx="4425">
                  <c:v>13.436453076503708</c:v>
                </c:pt>
                <c:pt idx="4426">
                  <c:v>13.621797910470608</c:v>
                </c:pt>
                <c:pt idx="4427">
                  <c:v>13.822228773169609</c:v>
                </c:pt>
                <c:pt idx="4428">
                  <c:v>13.958004428740809</c:v>
                </c:pt>
                <c:pt idx="4429">
                  <c:v>14.026970029576409</c:v>
                </c:pt>
                <c:pt idx="4430">
                  <c:v>14.089469690604108</c:v>
                </c:pt>
                <c:pt idx="4431">
                  <c:v>14.123952840267908</c:v>
                </c:pt>
                <c:pt idx="4432">
                  <c:v>14.074383661872208</c:v>
                </c:pt>
                <c:pt idx="4433">
                  <c:v>13.936452460201009</c:v>
                </c:pt>
                <c:pt idx="4434">
                  <c:v>13.938608006300909</c:v>
                </c:pt>
                <c:pt idx="4435">
                  <c:v>13.833004408193508</c:v>
                </c:pt>
                <c:pt idx="4436">
                  <c:v>13.826539166877508</c:v>
                </c:pt>
                <c:pt idx="4437">
                  <c:v>13.977400851180709</c:v>
                </c:pt>
                <c:pt idx="4438">
                  <c:v>14.039901210700309</c:v>
                </c:pt>
                <c:pt idx="4439">
                  <c:v>14.057142087040308</c:v>
                </c:pt>
                <c:pt idx="4440">
                  <c:v>14.117486900460008</c:v>
                </c:pt>
                <c:pt idx="4441">
                  <c:v>14.130418081583908</c:v>
                </c:pt>
                <c:pt idx="4442">
                  <c:v>14.098090478020108</c:v>
                </c:pt>
                <c:pt idx="4443">
                  <c:v>14.141194415099809</c:v>
                </c:pt>
                <c:pt idx="4444">
                  <c:v>14.035590816992409</c:v>
                </c:pt>
                <c:pt idx="4445">
                  <c:v>14.020504788260409</c:v>
                </c:pt>
                <c:pt idx="4446">
                  <c:v>14.022659635868509</c:v>
                </c:pt>
                <c:pt idx="4447">
                  <c:v>13.968780063764809</c:v>
                </c:pt>
                <c:pt idx="4448">
                  <c:v>13.940762853908909</c:v>
                </c:pt>
                <c:pt idx="4449">
                  <c:v>14.039901210700309</c:v>
                </c:pt>
                <c:pt idx="4450">
                  <c:v>14.130418081583908</c:v>
                </c:pt>
                <c:pt idx="4451">
                  <c:v>14.328694096674809</c:v>
                </c:pt>
                <c:pt idx="4452">
                  <c:v>14.466625298346008</c:v>
                </c:pt>
                <c:pt idx="4453">
                  <c:v>14.544211686597508</c:v>
                </c:pt>
                <c:pt idx="4454">
                  <c:v>14.524814565665709</c:v>
                </c:pt>
                <c:pt idx="4455">
                  <c:v>14.399814545118408</c:v>
                </c:pt>
                <c:pt idx="4456">
                  <c:v>14.248952860815209</c:v>
                </c:pt>
                <c:pt idx="4457">
                  <c:v>14.156280443831708</c:v>
                </c:pt>
                <c:pt idx="4458">
                  <c:v>14.072228814264209</c:v>
                </c:pt>
                <c:pt idx="4459">
                  <c:v>14.104556417828009</c:v>
                </c:pt>
                <c:pt idx="4460">
                  <c:v>14.130418081583908</c:v>
                </c:pt>
                <c:pt idx="4461">
                  <c:v>14.182142107587609</c:v>
                </c:pt>
                <c:pt idx="4462">
                  <c:v>14.121797294167909</c:v>
                </c:pt>
                <c:pt idx="4463">
                  <c:v>14.102400871728008</c:v>
                </c:pt>
                <c:pt idx="4464">
                  <c:v>14.149814504023809</c:v>
                </c:pt>
                <c:pt idx="4465">
                  <c:v>14.175676866271608</c:v>
                </c:pt>
                <c:pt idx="4466">
                  <c:v>14.128263233975909</c:v>
                </c:pt>
                <c:pt idx="4467">
                  <c:v>14.156280443831708</c:v>
                </c:pt>
                <c:pt idx="4468">
                  <c:v>14.231711285983309</c:v>
                </c:pt>
                <c:pt idx="4469">
                  <c:v>14.111021659144008</c:v>
                </c:pt>
                <c:pt idx="4470">
                  <c:v>14.072228814264209</c:v>
                </c:pt>
                <c:pt idx="4471">
                  <c:v>14.016194394552508</c:v>
                </c:pt>
                <c:pt idx="4472">
                  <c:v>13.964469670056809</c:v>
                </c:pt>
                <c:pt idx="4473">
                  <c:v>13.869642405465308</c:v>
                </c:pt>
                <c:pt idx="4474">
                  <c:v>13.910590796445108</c:v>
                </c:pt>
                <c:pt idx="4475">
                  <c:v>13.891194374005208</c:v>
                </c:pt>
                <c:pt idx="4476">
                  <c:v>13.723090416378108</c:v>
                </c:pt>
                <c:pt idx="4477">
                  <c:v>13.611021576954808</c:v>
                </c:pt>
                <c:pt idx="4478">
                  <c:v>13.522659553679208</c:v>
                </c:pt>
                <c:pt idx="4479">
                  <c:v>13.313607903564408</c:v>
                </c:pt>
                <c:pt idx="4480">
                  <c:v>13.201539064141009</c:v>
                </c:pt>
                <c:pt idx="4481">
                  <c:v>13.244642302728808</c:v>
                </c:pt>
                <c:pt idx="4482">
                  <c:v>13.246797848828708</c:v>
                </c:pt>
                <c:pt idx="4483">
                  <c:v>13.212314699165008</c:v>
                </c:pt>
                <c:pt idx="4484">
                  <c:v>13.352400748444209</c:v>
                </c:pt>
                <c:pt idx="4485">
                  <c:v>13.533435188703208</c:v>
                </c:pt>
                <c:pt idx="4486">
                  <c:v>13.714470327454109</c:v>
                </c:pt>
                <c:pt idx="4487">
                  <c:v>13.802832350729609</c:v>
                </c:pt>
                <c:pt idx="4488">
                  <c:v>14.037745664600408</c:v>
                </c:pt>
                <c:pt idx="4489">
                  <c:v>14.195073288711509</c:v>
                </c:pt>
                <c:pt idx="4490">
                  <c:v>14.285590858087009</c:v>
                </c:pt>
                <c:pt idx="4491">
                  <c:v>14.328694096674809</c:v>
                </c:pt>
                <c:pt idx="4492">
                  <c:v>14.393349303802408</c:v>
                </c:pt>
                <c:pt idx="4493">
                  <c:v>14.363176547846608</c:v>
                </c:pt>
                <c:pt idx="4494">
                  <c:v>14.236021679691309</c:v>
                </c:pt>
                <c:pt idx="4495">
                  <c:v>14.139038868999808</c:v>
                </c:pt>
                <c:pt idx="4496">
                  <c:v>14.173522018663608</c:v>
                </c:pt>
                <c:pt idx="4497">
                  <c:v>14.251107708423209</c:v>
                </c:pt>
                <c:pt idx="4498">
                  <c:v>14.363176547846608</c:v>
                </c:pt>
                <c:pt idx="4499">
                  <c:v>14.483866873177909</c:v>
                </c:pt>
                <c:pt idx="4500">
                  <c:v>14.615332135041209</c:v>
                </c:pt>
                <c:pt idx="4501">
                  <c:v>14.561452562937509</c:v>
                </c:pt>
                <c:pt idx="4502">
                  <c:v>14.524814565665709</c:v>
                </c:pt>
                <c:pt idx="4503">
                  <c:v>14.468780145954009</c:v>
                </c:pt>
                <c:pt idx="4504">
                  <c:v>14.490332114493908</c:v>
                </c:pt>
                <c:pt idx="4505">
                  <c:v>14.393349303802408</c:v>
                </c:pt>
                <c:pt idx="4506">
                  <c:v>14.361021700238609</c:v>
                </c:pt>
                <c:pt idx="4507">
                  <c:v>14.419211666050209</c:v>
                </c:pt>
                <c:pt idx="4508">
                  <c:v>14.501107749517809</c:v>
                </c:pt>
                <c:pt idx="4509">
                  <c:v>14.514038930641709</c:v>
                </c:pt>
                <c:pt idx="4510">
                  <c:v>14.587314925185309</c:v>
                </c:pt>
                <c:pt idx="4511">
                  <c:v>14.535590899181608</c:v>
                </c:pt>
                <c:pt idx="4512">
                  <c:v>14.449383723514108</c:v>
                </c:pt>
                <c:pt idx="4513">
                  <c:v>14.419211666050209</c:v>
                </c:pt>
                <c:pt idx="4514">
                  <c:v>14.373952881362509</c:v>
                </c:pt>
                <c:pt idx="4515">
                  <c:v>14.328694096674809</c:v>
                </c:pt>
                <c:pt idx="4516">
                  <c:v>14.386884062486409</c:v>
                </c:pt>
                <c:pt idx="4517">
                  <c:v>14.481711327077909</c:v>
                </c:pt>
                <c:pt idx="4518">
                  <c:v>14.447228875906109</c:v>
                </c:pt>
                <c:pt idx="4519">
                  <c:v>14.464469752246009</c:v>
                </c:pt>
                <c:pt idx="4520">
                  <c:v>14.526970111765609</c:v>
                </c:pt>
                <c:pt idx="4521">
                  <c:v>14.626107770065108</c:v>
                </c:pt>
                <c:pt idx="4522">
                  <c:v>14.701538612216709</c:v>
                </c:pt>
                <c:pt idx="4523">
                  <c:v>14.675676948460808</c:v>
                </c:pt>
                <c:pt idx="4524">
                  <c:v>14.615332135041209</c:v>
                </c:pt>
                <c:pt idx="4525">
                  <c:v>14.557142169229509</c:v>
                </c:pt>
                <c:pt idx="4526">
                  <c:v>14.539901292889608</c:v>
                </c:pt>
                <c:pt idx="4527">
                  <c:v>14.505418143225809</c:v>
                </c:pt>
                <c:pt idx="4528">
                  <c:v>14.475246085761908</c:v>
                </c:pt>
                <c:pt idx="4529">
                  <c:v>14.410590878634309</c:v>
                </c:pt>
                <c:pt idx="4530">
                  <c:v>14.268349283255109</c:v>
                </c:pt>
                <c:pt idx="4531">
                  <c:v>14.156280443831708</c:v>
                </c:pt>
                <c:pt idx="4532">
                  <c:v>14.083004449288108</c:v>
                </c:pt>
                <c:pt idx="4533">
                  <c:v>14.186452501295609</c:v>
                </c:pt>
                <c:pt idx="4534">
                  <c:v>14.302831734426908</c:v>
                </c:pt>
                <c:pt idx="4535">
                  <c:v>14.429987301074208</c:v>
                </c:pt>
                <c:pt idx="4536">
                  <c:v>14.526970111765609</c:v>
                </c:pt>
                <c:pt idx="4537">
                  <c:v>14.410590878634309</c:v>
                </c:pt>
                <c:pt idx="4538">
                  <c:v>14.298522039210908</c:v>
                </c:pt>
                <c:pt idx="4539">
                  <c:v>14.205849622227408</c:v>
                </c:pt>
                <c:pt idx="4540">
                  <c:v>14.184297653687509</c:v>
                </c:pt>
                <c:pt idx="4541">
                  <c:v>14.154124897731709</c:v>
                </c:pt>
                <c:pt idx="4542">
                  <c:v>14.087314842996108</c:v>
                </c:pt>
                <c:pt idx="4543">
                  <c:v>13.992487578404608</c:v>
                </c:pt>
                <c:pt idx="4544">
                  <c:v>13.880418040489308</c:v>
                </c:pt>
                <c:pt idx="4545">
                  <c:v>13.684297571498309</c:v>
                </c:pt>
                <c:pt idx="4546">
                  <c:v>13.736021597502109</c:v>
                </c:pt>
                <c:pt idx="4547">
                  <c:v>14.067918420556209</c:v>
                </c:pt>
                <c:pt idx="4548">
                  <c:v>14.313608067942809</c:v>
                </c:pt>
                <c:pt idx="4549">
                  <c:v>14.580848985377408</c:v>
                </c:pt>
                <c:pt idx="4550">
                  <c:v>14.886883446183708</c:v>
                </c:pt>
                <c:pt idx="4551">
                  <c:v>14.945073411995308</c:v>
                </c:pt>
                <c:pt idx="4552">
                  <c:v>14.899814627307608</c:v>
                </c:pt>
                <c:pt idx="4553">
                  <c:v>15.026970193954909</c:v>
                </c:pt>
                <c:pt idx="4554">
                  <c:v>15.199383846797909</c:v>
                </c:pt>
                <c:pt idx="4555">
                  <c:v>15.266193901533608</c:v>
                </c:pt>
                <c:pt idx="4556">
                  <c:v>15.255418266509608</c:v>
                </c:pt>
                <c:pt idx="4557">
                  <c:v>15.341625442177108</c:v>
                </c:pt>
                <c:pt idx="4558">
                  <c:v>15.300677051197308</c:v>
                </c:pt>
                <c:pt idx="4559">
                  <c:v>15.307142292513308</c:v>
                </c:pt>
                <c:pt idx="4560">
                  <c:v>15.498953066288207</c:v>
                </c:pt>
                <c:pt idx="4561">
                  <c:v>15.649814750591409</c:v>
                </c:pt>
                <c:pt idx="4562">
                  <c:v>15.787745952262609</c:v>
                </c:pt>
                <c:pt idx="4563">
                  <c:v>15.807142374702609</c:v>
                </c:pt>
                <c:pt idx="4564">
                  <c:v>15.759728742406809</c:v>
                </c:pt>
                <c:pt idx="4565">
                  <c:v>15.572228362339908</c:v>
                </c:pt>
                <c:pt idx="4566">
                  <c:v>15.492487126480308</c:v>
                </c:pt>
                <c:pt idx="4567">
                  <c:v>15.386883528372909</c:v>
                </c:pt>
                <c:pt idx="4568">
                  <c:v>15.324383867345208</c:v>
                </c:pt>
                <c:pt idx="4569">
                  <c:v>15.382573134664909</c:v>
                </c:pt>
                <c:pt idx="4570">
                  <c:v>15.384728680764908</c:v>
                </c:pt>
                <c:pt idx="4571">
                  <c:v>15.43429785916061</c:v>
                </c:pt>
                <c:pt idx="4572">
                  <c:v>15.358866318517109</c:v>
                </c:pt>
                <c:pt idx="4573">
                  <c:v>15.401970255596808</c:v>
                </c:pt>
                <c:pt idx="4574">
                  <c:v>15.320073473637308</c:v>
                </c:pt>
                <c:pt idx="4575">
                  <c:v>15.333004654761208</c:v>
                </c:pt>
                <c:pt idx="4576">
                  <c:v>15.210159481821908</c:v>
                </c:pt>
                <c:pt idx="4577">
                  <c:v>15.201538694405908</c:v>
                </c:pt>
                <c:pt idx="4578">
                  <c:v>15.177831878258109</c:v>
                </c:pt>
                <c:pt idx="4579">
                  <c:v>15.147659820794209</c:v>
                </c:pt>
                <c:pt idx="4580">
                  <c:v>15.085159461274609</c:v>
                </c:pt>
                <c:pt idx="4581">
                  <c:v>15.130418245962309</c:v>
                </c:pt>
                <c:pt idx="4582">
                  <c:v>15.134728639670309</c:v>
                </c:pt>
                <c:pt idx="4583">
                  <c:v>15.173521484550109</c:v>
                </c:pt>
                <c:pt idx="4584">
                  <c:v>15.304987444905308</c:v>
                </c:pt>
                <c:pt idx="4585">
                  <c:v>15.361021864617008</c:v>
                </c:pt>
                <c:pt idx="4586">
                  <c:v>15.223090662945809</c:v>
                </c:pt>
                <c:pt idx="4587">
                  <c:v>15.205849088113908</c:v>
                </c:pt>
                <c:pt idx="4588">
                  <c:v>15.203694240505909</c:v>
                </c:pt>
                <c:pt idx="4589">
                  <c:v>15.167056243234109</c:v>
                </c:pt>
                <c:pt idx="4590">
                  <c:v>15.130418245962309</c:v>
                </c:pt>
                <c:pt idx="4591">
                  <c:v>15.233866297969808</c:v>
                </c:pt>
                <c:pt idx="4592">
                  <c:v>15.225245510553808</c:v>
                </c:pt>
                <c:pt idx="4593">
                  <c:v>15.115332217230408</c:v>
                </c:pt>
                <c:pt idx="4594">
                  <c:v>15.003263377807009</c:v>
                </c:pt>
                <c:pt idx="4595">
                  <c:v>14.880418204867709</c:v>
                </c:pt>
                <c:pt idx="4596">
                  <c:v>14.826538632764009</c:v>
                </c:pt>
                <c:pt idx="4597">
                  <c:v>14.764038971736309</c:v>
                </c:pt>
                <c:pt idx="4598">
                  <c:v>14.695073370900708</c:v>
                </c:pt>
                <c:pt idx="4599">
                  <c:v>14.559297715329508</c:v>
                </c:pt>
                <c:pt idx="4600">
                  <c:v>14.621797376357108</c:v>
                </c:pt>
                <c:pt idx="4601">
                  <c:v>14.621797376357108</c:v>
                </c:pt>
                <c:pt idx="4602">
                  <c:v>14.617486982649208</c:v>
                </c:pt>
                <c:pt idx="4603">
                  <c:v>14.692918523292709</c:v>
                </c:pt>
                <c:pt idx="4604">
                  <c:v>14.845935753695908</c:v>
                </c:pt>
                <c:pt idx="4605">
                  <c:v>14.845935753695908</c:v>
                </c:pt>
                <c:pt idx="4606">
                  <c:v>14.839469813887909</c:v>
                </c:pt>
                <c:pt idx="4607">
                  <c:v>14.748952943004408</c:v>
                </c:pt>
                <c:pt idx="4608">
                  <c:v>14.699383764608708</c:v>
                </c:pt>
                <c:pt idx="4609">
                  <c:v>14.602400953917208</c:v>
                </c:pt>
                <c:pt idx="4610">
                  <c:v>14.656280526020909</c:v>
                </c:pt>
                <c:pt idx="4611">
                  <c:v>14.611021741333209</c:v>
                </c:pt>
                <c:pt idx="4612">
                  <c:v>14.587314925185309</c:v>
                </c:pt>
                <c:pt idx="4613">
                  <c:v>14.516194476741708</c:v>
                </c:pt>
                <c:pt idx="4614">
                  <c:v>14.520504171957709</c:v>
                </c:pt>
                <c:pt idx="4615">
                  <c:v>14.539901292889608</c:v>
                </c:pt>
                <c:pt idx="4616">
                  <c:v>14.542056140497609</c:v>
                </c:pt>
                <c:pt idx="4617">
                  <c:v>14.516194476741708</c:v>
                </c:pt>
                <c:pt idx="4618">
                  <c:v>14.539901292889608</c:v>
                </c:pt>
                <c:pt idx="4619">
                  <c:v>14.509728536933808</c:v>
                </c:pt>
                <c:pt idx="4620">
                  <c:v>14.460159358538109</c:v>
                </c:pt>
                <c:pt idx="4621">
                  <c:v>14.501107749517809</c:v>
                </c:pt>
                <c:pt idx="4622">
                  <c:v>14.494642508201808</c:v>
                </c:pt>
                <c:pt idx="4623">
                  <c:v>14.503263295617808</c:v>
                </c:pt>
                <c:pt idx="4624">
                  <c:v>14.518349324349709</c:v>
                </c:pt>
                <c:pt idx="4625">
                  <c:v>14.488176568393909</c:v>
                </c:pt>
                <c:pt idx="4626">
                  <c:v>14.408435332534308</c:v>
                </c:pt>
                <c:pt idx="4627">
                  <c:v>14.608866195233208</c:v>
                </c:pt>
                <c:pt idx="4628">
                  <c:v>14.675676948460808</c:v>
                </c:pt>
                <c:pt idx="4629">
                  <c:v>14.688608129584708</c:v>
                </c:pt>
                <c:pt idx="4630">
                  <c:v>14.656280526020909</c:v>
                </c:pt>
                <c:pt idx="4631">
                  <c:v>14.718780187048608</c:v>
                </c:pt>
                <c:pt idx="4632">
                  <c:v>14.636884103581009</c:v>
                </c:pt>
                <c:pt idx="4633">
                  <c:v>14.518349324349709</c:v>
                </c:pt>
                <c:pt idx="4634">
                  <c:v>14.477400933369909</c:v>
                </c:pt>
                <c:pt idx="4635">
                  <c:v>14.436452542390208</c:v>
                </c:pt>
                <c:pt idx="4636">
                  <c:v>14.432142148682209</c:v>
                </c:pt>
                <c:pt idx="4637">
                  <c:v>14.483866873177909</c:v>
                </c:pt>
                <c:pt idx="4638">
                  <c:v>14.686452583484808</c:v>
                </c:pt>
                <c:pt idx="4639">
                  <c:v>14.699383764608708</c:v>
                </c:pt>
                <c:pt idx="4640">
                  <c:v>14.768349365444308</c:v>
                </c:pt>
                <c:pt idx="4641">
                  <c:v>14.802831816616109</c:v>
                </c:pt>
                <c:pt idx="4642">
                  <c:v>14.748952943004408</c:v>
                </c:pt>
                <c:pt idx="4643">
                  <c:v>14.486021720785908</c:v>
                </c:pt>
                <c:pt idx="4644">
                  <c:v>14.378263275070509</c:v>
                </c:pt>
                <c:pt idx="4645">
                  <c:v>14.339469731698708</c:v>
                </c:pt>
                <c:pt idx="4646">
                  <c:v>14.259728495839209</c:v>
                </c:pt>
                <c:pt idx="4647">
                  <c:v>14.343780125406708</c:v>
                </c:pt>
                <c:pt idx="4648">
                  <c:v>14.490332114493908</c:v>
                </c:pt>
                <c:pt idx="4649">
                  <c:v>14.511884083033708</c:v>
                </c:pt>
                <c:pt idx="4650">
                  <c:v>14.522659718057708</c:v>
                </c:pt>
                <c:pt idx="4651">
                  <c:v>14.580848985377408</c:v>
                </c:pt>
                <c:pt idx="4652">
                  <c:v>14.548521381813609</c:v>
                </c:pt>
                <c:pt idx="4653">
                  <c:v>14.559297715329508</c:v>
                </c:pt>
                <c:pt idx="4654">
                  <c:v>14.654124979921008</c:v>
                </c:pt>
                <c:pt idx="4655">
                  <c:v>14.619642528749109</c:v>
                </c:pt>
                <c:pt idx="4656">
                  <c:v>14.516194476741708</c:v>
                </c:pt>
                <c:pt idx="4657">
                  <c:v>14.399814545118408</c:v>
                </c:pt>
                <c:pt idx="4658">
                  <c:v>14.406280484926308</c:v>
                </c:pt>
                <c:pt idx="4659">
                  <c:v>14.464469752246009</c:v>
                </c:pt>
                <c:pt idx="4660">
                  <c:v>14.475246085761908</c:v>
                </c:pt>
                <c:pt idx="4661">
                  <c:v>14.522659718057708</c:v>
                </c:pt>
                <c:pt idx="4662">
                  <c:v>14.567918502745409</c:v>
                </c:pt>
                <c:pt idx="4663">
                  <c:v>14.645504192505008</c:v>
                </c:pt>
                <c:pt idx="4664">
                  <c:v>14.712314945732608</c:v>
                </c:pt>
                <c:pt idx="4665">
                  <c:v>14.813608150132008</c:v>
                </c:pt>
                <c:pt idx="4666">
                  <c:v>14.841625359987908</c:v>
                </c:pt>
                <c:pt idx="4667">
                  <c:v>15.022659800246908</c:v>
                </c:pt>
                <c:pt idx="4668">
                  <c:v>15.005418225415008</c:v>
                </c:pt>
                <c:pt idx="4669">
                  <c:v>14.912745808431509</c:v>
                </c:pt>
                <c:pt idx="4670">
                  <c:v>14.983866256875109</c:v>
                </c:pt>
                <c:pt idx="4671">
                  <c:v>15.063608191226708</c:v>
                </c:pt>
                <c:pt idx="4672">
                  <c:v>14.869642569843709</c:v>
                </c:pt>
                <c:pt idx="4673">
                  <c:v>14.615332135041209</c:v>
                </c:pt>
                <c:pt idx="4674">
                  <c:v>14.490332114493908</c:v>
                </c:pt>
                <c:pt idx="4675">
                  <c:v>14.350246065214609</c:v>
                </c:pt>
                <c:pt idx="4676">
                  <c:v>14.287745705695009</c:v>
                </c:pt>
                <c:pt idx="4677">
                  <c:v>14.386884062486409</c:v>
                </c:pt>
                <c:pt idx="4678">
                  <c:v>14.567918502745409</c:v>
                </c:pt>
                <c:pt idx="4679">
                  <c:v>14.533435353081609</c:v>
                </c:pt>
                <c:pt idx="4680">
                  <c:v>14.503263295617808</c:v>
                </c:pt>
                <c:pt idx="4681">
                  <c:v>14.479556479469908</c:v>
                </c:pt>
                <c:pt idx="4682">
                  <c:v>14.447228875906109</c:v>
                </c:pt>
                <c:pt idx="4683">
                  <c:v>14.505418143225809</c:v>
                </c:pt>
                <c:pt idx="4684">
                  <c:v>14.729556520564509</c:v>
                </c:pt>
                <c:pt idx="4685">
                  <c:v>14.785590940276208</c:v>
                </c:pt>
                <c:pt idx="4686">
                  <c:v>14.792056181592208</c:v>
                </c:pt>
                <c:pt idx="4687">
                  <c:v>14.736021761880508</c:v>
                </c:pt>
                <c:pt idx="4688">
                  <c:v>14.546366534205509</c:v>
                </c:pt>
                <c:pt idx="4689">
                  <c:v>14.414901272342309</c:v>
                </c:pt>
                <c:pt idx="4690">
                  <c:v>14.505418143225809</c:v>
                </c:pt>
                <c:pt idx="4691">
                  <c:v>14.591625318893309</c:v>
                </c:pt>
                <c:pt idx="4692">
                  <c:v>14.718780187048608</c:v>
                </c:pt>
                <c:pt idx="4693">
                  <c:v>14.880418204867709</c:v>
                </c:pt>
                <c:pt idx="4694">
                  <c:v>14.962314986827209</c:v>
                </c:pt>
                <c:pt idx="4695">
                  <c:v>14.910590960823509</c:v>
                </c:pt>
                <c:pt idx="4696">
                  <c:v>14.938608170679309</c:v>
                </c:pt>
                <c:pt idx="4697">
                  <c:v>14.958004593119309</c:v>
                </c:pt>
                <c:pt idx="4698">
                  <c:v>15.054987403810708</c:v>
                </c:pt>
                <c:pt idx="4699">
                  <c:v>15.080849067566609</c:v>
                </c:pt>
                <c:pt idx="4700">
                  <c:v>14.945073411995308</c:v>
                </c:pt>
                <c:pt idx="4701">
                  <c:v>14.712314945732608</c:v>
                </c:pt>
                <c:pt idx="4702">
                  <c:v>14.445073329806108</c:v>
                </c:pt>
                <c:pt idx="4703">
                  <c:v>14.164901231247608</c:v>
                </c:pt>
                <c:pt idx="4704">
                  <c:v>14.022659635868509</c:v>
                </c:pt>
                <c:pt idx="4705">
                  <c:v>13.966625216156809</c:v>
                </c:pt>
                <c:pt idx="4706">
                  <c:v>13.970935609864709</c:v>
                </c:pt>
                <c:pt idx="4707">
                  <c:v>14.007573607136509</c:v>
                </c:pt>
                <c:pt idx="4708">
                  <c:v>14.104556417828009</c:v>
                </c:pt>
                <c:pt idx="4709">
                  <c:v>14.126107687875908</c:v>
                </c:pt>
                <c:pt idx="4710">
                  <c:v>14.212314863543408</c:v>
                </c:pt>
                <c:pt idx="4711">
                  <c:v>14.274814524571109</c:v>
                </c:pt>
                <c:pt idx="4712">
                  <c:v>14.326539249066709</c:v>
                </c:pt>
                <c:pt idx="4713">
                  <c:v>14.251107708423209</c:v>
                </c:pt>
                <c:pt idx="4714">
                  <c:v>14.382573668778409</c:v>
                </c:pt>
                <c:pt idx="4715">
                  <c:v>14.373952881362509</c:v>
                </c:pt>
                <c:pt idx="4716">
                  <c:v>14.345935671506609</c:v>
                </c:pt>
                <c:pt idx="4717">
                  <c:v>14.393349303802408</c:v>
                </c:pt>
                <c:pt idx="4718">
                  <c:v>14.401970091218308</c:v>
                </c:pt>
                <c:pt idx="4719">
                  <c:v>14.289901251794909</c:v>
                </c:pt>
                <c:pt idx="4720">
                  <c:v>14.259728495839209</c:v>
                </c:pt>
                <c:pt idx="4721">
                  <c:v>14.410590878634309</c:v>
                </c:pt>
                <c:pt idx="4722">
                  <c:v>14.490332114493908</c:v>
                </c:pt>
                <c:pt idx="4723">
                  <c:v>14.539901292889608</c:v>
                </c:pt>
                <c:pt idx="4724">
                  <c:v>14.615332135041209</c:v>
                </c:pt>
                <c:pt idx="4725">
                  <c:v>14.677831796068809</c:v>
                </c:pt>
                <c:pt idx="4726">
                  <c:v>14.514038930641709</c:v>
                </c:pt>
                <c:pt idx="4727">
                  <c:v>14.328694096674809</c:v>
                </c:pt>
                <c:pt idx="4728">
                  <c:v>14.311452521842909</c:v>
                </c:pt>
                <c:pt idx="4729">
                  <c:v>14.227400892275309</c:v>
                </c:pt>
                <c:pt idx="4730">
                  <c:v>14.160590837539708</c:v>
                </c:pt>
                <c:pt idx="4731">
                  <c:v>14.279124918279109</c:v>
                </c:pt>
                <c:pt idx="4732">
                  <c:v>14.389038910094408</c:v>
                </c:pt>
                <c:pt idx="4733">
                  <c:v>14.421366513658208</c:v>
                </c:pt>
                <c:pt idx="4734">
                  <c:v>14.365332093946508</c:v>
                </c:pt>
                <c:pt idx="4735">
                  <c:v>14.358866852630609</c:v>
                </c:pt>
                <c:pt idx="4736">
                  <c:v>14.322228855358809</c:v>
                </c:pt>
                <c:pt idx="4737">
                  <c:v>14.246797314715209</c:v>
                </c:pt>
                <c:pt idx="4738">
                  <c:v>13.992487578404608</c:v>
                </c:pt>
                <c:pt idx="4739">
                  <c:v>13.779124836089808</c:v>
                </c:pt>
                <c:pt idx="4740">
                  <c:v>13.714470327454109</c:v>
                </c:pt>
                <c:pt idx="4741">
                  <c:v>13.697228752622209</c:v>
                </c:pt>
                <c:pt idx="4742">
                  <c:v>13.641194332910509</c:v>
                </c:pt>
                <c:pt idx="4743">
                  <c:v>13.804987198337708</c:v>
                </c:pt>
                <c:pt idx="4744">
                  <c:v>14.063608026848209</c:v>
                </c:pt>
                <c:pt idx="4745">
                  <c:v>14.154124897731709</c:v>
                </c:pt>
                <c:pt idx="4746">
                  <c:v>14.177831713879609</c:v>
                </c:pt>
                <c:pt idx="4747">
                  <c:v>14.259728495839209</c:v>
                </c:pt>
                <c:pt idx="4748">
                  <c:v>14.324383702966809</c:v>
                </c:pt>
                <c:pt idx="4749">
                  <c:v>14.294211645502909</c:v>
                </c:pt>
                <c:pt idx="4750">
                  <c:v>14.233866832083308</c:v>
                </c:pt>
                <c:pt idx="4751">
                  <c:v>14.154124897731709</c:v>
                </c:pt>
                <c:pt idx="4752">
                  <c:v>14.106711265436008</c:v>
                </c:pt>
                <c:pt idx="4753">
                  <c:v>14.026970029576409</c:v>
                </c:pt>
                <c:pt idx="4754">
                  <c:v>14.007573607136509</c:v>
                </c:pt>
                <c:pt idx="4755">
                  <c:v>14.059297633140208</c:v>
                </c:pt>
                <c:pt idx="4756">
                  <c:v>14.050676845724309</c:v>
                </c:pt>
                <c:pt idx="4757">
                  <c:v>14.029124877184408</c:v>
                </c:pt>
                <c:pt idx="4758">
                  <c:v>14.149814504023809</c:v>
                </c:pt>
                <c:pt idx="4759">
                  <c:v>14.169211624955608</c:v>
                </c:pt>
                <c:pt idx="4760">
                  <c:v>14.195073288711509</c:v>
                </c:pt>
                <c:pt idx="4761">
                  <c:v>14.244642467107209</c:v>
                </c:pt>
                <c:pt idx="4762">
                  <c:v>14.365332093946508</c:v>
                </c:pt>
                <c:pt idx="4763">
                  <c:v>14.389038910094408</c:v>
                </c:pt>
                <c:pt idx="4764">
                  <c:v>14.462314904638008</c:v>
                </c:pt>
                <c:pt idx="4765">
                  <c:v>14.466625298346008</c:v>
                </c:pt>
                <c:pt idx="4766">
                  <c:v>14.399814545118408</c:v>
                </c:pt>
                <c:pt idx="4767">
                  <c:v>14.380418122678508</c:v>
                </c:pt>
                <c:pt idx="4768">
                  <c:v>14.479556479469908</c:v>
                </c:pt>
                <c:pt idx="4769">
                  <c:v>14.483866873177909</c:v>
                </c:pt>
                <c:pt idx="4770">
                  <c:v>14.501107749517809</c:v>
                </c:pt>
                <c:pt idx="4771">
                  <c:v>14.559297715329508</c:v>
                </c:pt>
                <c:pt idx="4772">
                  <c:v>14.511884083033708</c:v>
                </c:pt>
                <c:pt idx="4773">
                  <c:v>14.466625298346008</c:v>
                </c:pt>
                <c:pt idx="4774">
                  <c:v>14.529124959373709</c:v>
                </c:pt>
                <c:pt idx="4775">
                  <c:v>14.589469772793308</c:v>
                </c:pt>
                <c:pt idx="4776">
                  <c:v>14.641193798797108</c:v>
                </c:pt>
                <c:pt idx="4777">
                  <c:v>14.675676948460808</c:v>
                </c:pt>
                <c:pt idx="4778">
                  <c:v>14.630418163773109</c:v>
                </c:pt>
                <c:pt idx="4779">
                  <c:v>14.595935712601309</c:v>
                </c:pt>
                <c:pt idx="4780">
                  <c:v>14.477400933369909</c:v>
                </c:pt>
                <c:pt idx="4781">
                  <c:v>14.488176568393909</c:v>
                </c:pt>
                <c:pt idx="4782">
                  <c:v>14.537745746789609</c:v>
                </c:pt>
                <c:pt idx="4783">
                  <c:v>14.421366513658208</c:v>
                </c:pt>
                <c:pt idx="4784">
                  <c:v>14.369642487654508</c:v>
                </c:pt>
                <c:pt idx="4785">
                  <c:v>14.432142148682209</c:v>
                </c:pt>
                <c:pt idx="4786">
                  <c:v>14.397659697510409</c:v>
                </c:pt>
                <c:pt idx="4787">
                  <c:v>14.244642467107209</c:v>
                </c:pt>
                <c:pt idx="4788">
                  <c:v>14.304987280526909</c:v>
                </c:pt>
                <c:pt idx="4789">
                  <c:v>14.292056099403009</c:v>
                </c:pt>
                <c:pt idx="4790">
                  <c:v>14.393349303802408</c:v>
                </c:pt>
                <c:pt idx="4791">
                  <c:v>14.384728516386508</c:v>
                </c:pt>
                <c:pt idx="4792">
                  <c:v>14.421366513658208</c:v>
                </c:pt>
                <c:pt idx="4793">
                  <c:v>14.408435332534308</c:v>
                </c:pt>
                <c:pt idx="4794">
                  <c:v>14.326539249066709</c:v>
                </c:pt>
                <c:pt idx="4795">
                  <c:v>14.063608026848209</c:v>
                </c:pt>
                <c:pt idx="4796">
                  <c:v>13.912745644053109</c:v>
                </c:pt>
                <c:pt idx="4797">
                  <c:v>13.932142066493009</c:v>
                </c:pt>
                <c:pt idx="4798">
                  <c:v>13.919211583861008</c:v>
                </c:pt>
                <c:pt idx="4799">
                  <c:v>13.895504767713108</c:v>
                </c:pt>
                <c:pt idx="4800">
                  <c:v>13.830849560585509</c:v>
                </c:pt>
                <c:pt idx="4801">
                  <c:v>13.914901190153008</c:v>
                </c:pt>
                <c:pt idx="4802">
                  <c:v>13.897659615321109</c:v>
                </c:pt>
                <c:pt idx="4803">
                  <c:v>13.878263192881208</c:v>
                </c:pt>
                <c:pt idx="4804">
                  <c:v>13.828694014485508</c:v>
                </c:pt>
                <c:pt idx="4805">
                  <c:v>13.804987198337708</c:v>
                </c:pt>
                <c:pt idx="4806">
                  <c:v>13.725245962478109</c:v>
                </c:pt>
                <c:pt idx="4807">
                  <c:v>13.630417999394709</c:v>
                </c:pt>
                <c:pt idx="4808">
                  <c:v>13.470935527675509</c:v>
                </c:pt>
                <c:pt idx="4809">
                  <c:v>13.494642343823408</c:v>
                </c:pt>
                <c:pt idx="4810">
                  <c:v>13.667055996666409</c:v>
                </c:pt>
                <c:pt idx="4811">
                  <c:v>13.718780022670208</c:v>
                </c:pt>
                <c:pt idx="4812">
                  <c:v>13.796366410921708</c:v>
                </c:pt>
                <c:pt idx="4813">
                  <c:v>13.865332011757308</c:v>
                </c:pt>
                <c:pt idx="4814">
                  <c:v>13.656280361642509</c:v>
                </c:pt>
                <c:pt idx="4815">
                  <c:v>13.453693952843608</c:v>
                </c:pt>
                <c:pt idx="4816">
                  <c:v>13.294211481124508</c:v>
                </c:pt>
                <c:pt idx="4817">
                  <c:v>13.173521854285209</c:v>
                </c:pt>
                <c:pt idx="4818">
                  <c:v>13.057142621153808</c:v>
                </c:pt>
                <c:pt idx="4819">
                  <c:v>13.182142641701109</c:v>
                </c:pt>
                <c:pt idx="4820">
                  <c:v>13.029125411297908</c:v>
                </c:pt>
                <c:pt idx="4821">
                  <c:v>12.800676640251309</c:v>
                </c:pt>
                <c:pt idx="4822">
                  <c:v>12.658435743364009</c:v>
                </c:pt>
                <c:pt idx="4823">
                  <c:v>12.647659409848108</c:v>
                </c:pt>
                <c:pt idx="4824">
                  <c:v>12.630418533508209</c:v>
                </c:pt>
                <c:pt idx="4825">
                  <c:v>12.759728947763408</c:v>
                </c:pt>
                <c:pt idx="4826">
                  <c:v>12.966625051778308</c:v>
                </c:pt>
                <c:pt idx="4827">
                  <c:v>13.113177040865509</c:v>
                </c:pt>
                <c:pt idx="4828">
                  <c:v>13.087314678617709</c:v>
                </c:pt>
                <c:pt idx="4829">
                  <c:v>13.179987095601108</c:v>
                </c:pt>
                <c:pt idx="4830">
                  <c:v>13.236021515312808</c:v>
                </c:pt>
                <c:pt idx="4831">
                  <c:v>13.343780659520208</c:v>
                </c:pt>
                <c:pt idx="4832">
                  <c:v>13.365331929568109</c:v>
                </c:pt>
                <c:pt idx="4833">
                  <c:v>13.354556294544208</c:v>
                </c:pt>
                <c:pt idx="4834">
                  <c:v>13.177832247993109</c:v>
                </c:pt>
                <c:pt idx="4835">
                  <c:v>13.188607883017109</c:v>
                </c:pt>
                <c:pt idx="4836">
                  <c:v>13.169211460577209</c:v>
                </c:pt>
                <c:pt idx="4837">
                  <c:v>13.147659492037308</c:v>
                </c:pt>
                <c:pt idx="4838">
                  <c:v>13.307142662248408</c:v>
                </c:pt>
                <c:pt idx="4839">
                  <c:v>13.371797869376008</c:v>
                </c:pt>
                <c:pt idx="4840">
                  <c:v>13.307142662248408</c:v>
                </c:pt>
                <c:pt idx="4841">
                  <c:v>13.238177061412809</c:v>
                </c:pt>
                <c:pt idx="4842">
                  <c:v>13.167055914477208</c:v>
                </c:pt>
                <c:pt idx="4843">
                  <c:v>13.128263069597409</c:v>
                </c:pt>
                <c:pt idx="4844">
                  <c:v>13.184297489309108</c:v>
                </c:pt>
                <c:pt idx="4845">
                  <c:v>13.197228670433008</c:v>
                </c:pt>
                <c:pt idx="4846">
                  <c:v>13.330849478396308</c:v>
                </c:pt>
                <c:pt idx="4847">
                  <c:v>13.423521895379809</c:v>
                </c:pt>
                <c:pt idx="4848">
                  <c:v>13.330849478396308</c:v>
                </c:pt>
                <c:pt idx="4849">
                  <c:v>13.292055935024509</c:v>
                </c:pt>
                <c:pt idx="4850">
                  <c:v>13.279125452392508</c:v>
                </c:pt>
                <c:pt idx="4851">
                  <c:v>13.236021515312808</c:v>
                </c:pt>
                <c:pt idx="4852">
                  <c:v>13.212314699165008</c:v>
                </c:pt>
                <c:pt idx="4853">
                  <c:v>13.244642302728808</c:v>
                </c:pt>
                <c:pt idx="4854">
                  <c:v>13.201539064141009</c:v>
                </c:pt>
                <c:pt idx="4855">
                  <c:v>13.177832247993109</c:v>
                </c:pt>
                <c:pt idx="4856">
                  <c:v>13.022659471490009</c:v>
                </c:pt>
                <c:pt idx="4857">
                  <c:v>13.016194230174008</c:v>
                </c:pt>
                <c:pt idx="4858">
                  <c:v>13.063607862469809</c:v>
                </c:pt>
                <c:pt idx="4859">
                  <c:v>13.184297489309108</c:v>
                </c:pt>
                <c:pt idx="4860">
                  <c:v>13.251108242536709</c:v>
                </c:pt>
                <c:pt idx="4861">
                  <c:v>13.272659512584609</c:v>
                </c:pt>
                <c:pt idx="4862">
                  <c:v>13.177832247993109</c:v>
                </c:pt>
                <c:pt idx="4863">
                  <c:v>13.063607862469809</c:v>
                </c:pt>
                <c:pt idx="4864">
                  <c:v>13.003263049050108</c:v>
                </c:pt>
                <c:pt idx="4865">
                  <c:v>13.022659471490009</c:v>
                </c:pt>
                <c:pt idx="4866">
                  <c:v>13.139038704621409</c:v>
                </c:pt>
                <c:pt idx="4867">
                  <c:v>13.268349118876708</c:v>
                </c:pt>
                <c:pt idx="4868">
                  <c:v>13.322228690980308</c:v>
                </c:pt>
                <c:pt idx="4869">
                  <c:v>13.233866667704808</c:v>
                </c:pt>
                <c:pt idx="4870">
                  <c:v>13.177832247993109</c:v>
                </c:pt>
                <c:pt idx="4871">
                  <c:v>13.076539043593709</c:v>
                </c:pt>
                <c:pt idx="4872">
                  <c:v>13.044211440029908</c:v>
                </c:pt>
                <c:pt idx="4873">
                  <c:v>13.016194230174008</c:v>
                </c:pt>
                <c:pt idx="4874">
                  <c:v>12.979556232902208</c:v>
                </c:pt>
                <c:pt idx="4875">
                  <c:v>12.936452994314509</c:v>
                </c:pt>
                <c:pt idx="4876">
                  <c:v>12.906280238358709</c:v>
                </c:pt>
                <c:pt idx="4877">
                  <c:v>12.751108160347508</c:v>
                </c:pt>
                <c:pt idx="4878">
                  <c:v>12.772659430395409</c:v>
                </c:pt>
                <c:pt idx="4879">
                  <c:v>12.908435784458609</c:v>
                </c:pt>
                <c:pt idx="4880">
                  <c:v>12.936452994314509</c:v>
                </c:pt>
                <c:pt idx="4881">
                  <c:v>12.988177020318208</c:v>
                </c:pt>
                <c:pt idx="4882">
                  <c:v>12.996797807734108</c:v>
                </c:pt>
                <c:pt idx="4883">
                  <c:v>13.070073103785809</c:v>
                </c:pt>
                <c:pt idx="4884">
                  <c:v>12.914901025774608</c:v>
                </c:pt>
                <c:pt idx="4885">
                  <c:v>12.755418554055508</c:v>
                </c:pt>
                <c:pt idx="4886">
                  <c:v>12.753263007955509</c:v>
                </c:pt>
                <c:pt idx="4887">
                  <c:v>12.891194209626709</c:v>
                </c:pt>
                <c:pt idx="4888">
                  <c:v>12.820073761183108</c:v>
                </c:pt>
                <c:pt idx="4889">
                  <c:v>12.947228629338408</c:v>
                </c:pt>
                <c:pt idx="4890">
                  <c:v>13.171366308185208</c:v>
                </c:pt>
                <c:pt idx="4891">
                  <c:v>13.281280300000608</c:v>
                </c:pt>
                <c:pt idx="4892">
                  <c:v>13.285590693708508</c:v>
                </c:pt>
                <c:pt idx="4893">
                  <c:v>13.386883898108008</c:v>
                </c:pt>
                <c:pt idx="4894">
                  <c:v>13.451539105235609</c:v>
                </c:pt>
                <c:pt idx="4895">
                  <c:v>13.442918317819709</c:v>
                </c:pt>
                <c:pt idx="4896">
                  <c:v>13.367487475668108</c:v>
                </c:pt>
                <c:pt idx="4897">
                  <c:v>13.401969926839909</c:v>
                </c:pt>
                <c:pt idx="4898">
                  <c:v>13.376108263084008</c:v>
                </c:pt>
                <c:pt idx="4899">
                  <c:v>13.337314719712309</c:v>
                </c:pt>
                <c:pt idx="4900">
                  <c:v>13.367487475668108</c:v>
                </c:pt>
                <c:pt idx="4901">
                  <c:v>13.395504685523909</c:v>
                </c:pt>
                <c:pt idx="4902">
                  <c:v>13.333004326004309</c:v>
                </c:pt>
                <c:pt idx="4903">
                  <c:v>13.298521874832508</c:v>
                </c:pt>
                <c:pt idx="4904">
                  <c:v>13.300676722440508</c:v>
                </c:pt>
                <c:pt idx="4905">
                  <c:v>13.233866667704808</c:v>
                </c:pt>
                <c:pt idx="4906">
                  <c:v>13.197228670433008</c:v>
                </c:pt>
                <c:pt idx="4907">
                  <c:v>13.177832247993109</c:v>
                </c:pt>
                <c:pt idx="4908">
                  <c:v>13.186453035409109</c:v>
                </c:pt>
                <c:pt idx="4909">
                  <c:v>13.147659492037308</c:v>
                </c:pt>
                <c:pt idx="4910">
                  <c:v>13.255417937752709</c:v>
                </c:pt>
                <c:pt idx="4911">
                  <c:v>13.292055935024509</c:v>
                </c:pt>
                <c:pt idx="4912">
                  <c:v>13.333004326004309</c:v>
                </c:pt>
                <c:pt idx="4913">
                  <c:v>13.358866688252109</c:v>
                </c:pt>
                <c:pt idx="4914">
                  <c:v>13.442918317819709</c:v>
                </c:pt>
                <c:pt idx="4915">
                  <c:v>13.365331929568109</c:v>
                </c:pt>
                <c:pt idx="4916">
                  <c:v>13.358866688252109</c:v>
                </c:pt>
                <c:pt idx="4917">
                  <c:v>13.384728352008009</c:v>
                </c:pt>
                <c:pt idx="4918">
                  <c:v>13.315762751172409</c:v>
                </c:pt>
                <c:pt idx="4919">
                  <c:v>13.199383518041008</c:v>
                </c:pt>
                <c:pt idx="4920">
                  <c:v>13.257573483852708</c:v>
                </c:pt>
                <c:pt idx="4921">
                  <c:v>13.220935486580908</c:v>
                </c:pt>
                <c:pt idx="4922">
                  <c:v>13.139038704621409</c:v>
                </c:pt>
                <c:pt idx="4923">
                  <c:v>13.104556253449509</c:v>
                </c:pt>
                <c:pt idx="4924">
                  <c:v>13.182142641701109</c:v>
                </c:pt>
                <c:pt idx="4925">
                  <c:v>13.052832227445808</c:v>
                </c:pt>
                <c:pt idx="4926">
                  <c:v>13.087314678617709</c:v>
                </c:pt>
                <c:pt idx="4927">
                  <c:v>13.167055914477208</c:v>
                </c:pt>
                <c:pt idx="4928">
                  <c:v>13.195073124333108</c:v>
                </c:pt>
                <c:pt idx="4929">
                  <c:v>13.132573463305409</c:v>
                </c:pt>
                <c:pt idx="4930">
                  <c:v>13.156280279453309</c:v>
                </c:pt>
                <c:pt idx="4931">
                  <c:v>13.052832227445808</c:v>
                </c:pt>
                <c:pt idx="4932">
                  <c:v>12.886883815918809</c:v>
                </c:pt>
                <c:pt idx="4933">
                  <c:v>12.835159789915009</c:v>
                </c:pt>
                <c:pt idx="4934">
                  <c:v>12.804987033959209</c:v>
                </c:pt>
                <c:pt idx="4935">
                  <c:v>12.751108160347508</c:v>
                </c:pt>
                <c:pt idx="4936">
                  <c:v>12.723090950491608</c:v>
                </c:pt>
                <c:pt idx="4937">
                  <c:v>12.789901005227309</c:v>
                </c:pt>
                <c:pt idx="4938">
                  <c:v>12.761883795371508</c:v>
                </c:pt>
                <c:pt idx="4939">
                  <c:v>12.755418554055508</c:v>
                </c:pt>
                <c:pt idx="4940">
                  <c:v>12.779125370203309</c:v>
                </c:pt>
                <c:pt idx="4941">
                  <c:v>12.811452973767208</c:v>
                </c:pt>
                <c:pt idx="4942">
                  <c:v>12.751108160347508</c:v>
                </c:pt>
                <c:pt idx="4943">
                  <c:v>12.744642220539609</c:v>
                </c:pt>
                <c:pt idx="4944">
                  <c:v>12.658435743364009</c:v>
                </c:pt>
                <c:pt idx="4945">
                  <c:v>12.580849355112409</c:v>
                </c:pt>
                <c:pt idx="4946">
                  <c:v>12.494642179445009</c:v>
                </c:pt>
                <c:pt idx="4947">
                  <c:v>12.563607780280609</c:v>
                </c:pt>
                <c:pt idx="4948">
                  <c:v>12.522659389300809</c:v>
                </c:pt>
                <c:pt idx="4949">
                  <c:v>12.524814935400808</c:v>
                </c:pt>
                <c:pt idx="4950">
                  <c:v>12.632573381116208</c:v>
                </c:pt>
                <c:pt idx="4951">
                  <c:v>12.542056510232609</c:v>
                </c:pt>
                <c:pt idx="4952">
                  <c:v>12.296366862846009</c:v>
                </c:pt>
                <c:pt idx="4953">
                  <c:v>12.130418451318908</c:v>
                </c:pt>
                <c:pt idx="4954">
                  <c:v>12.076538879215308</c:v>
                </c:pt>
                <c:pt idx="4955">
                  <c:v>12.001108037063709</c:v>
                </c:pt>
                <c:pt idx="4956">
                  <c:v>12.285590529330108</c:v>
                </c:pt>
                <c:pt idx="4957">
                  <c:v>12.449384093249208</c:v>
                </c:pt>
                <c:pt idx="4958">
                  <c:v>12.746797766639508</c:v>
                </c:pt>
                <c:pt idx="4959">
                  <c:v>12.977400686802309</c:v>
                </c:pt>
                <c:pt idx="4960">
                  <c:v>13.128263069597409</c:v>
                </c:pt>
                <c:pt idx="4961">
                  <c:v>13.145504644429309</c:v>
                </c:pt>
                <c:pt idx="4962">
                  <c:v>13.315762751172409</c:v>
                </c:pt>
                <c:pt idx="4963">
                  <c:v>13.335159872104208</c:v>
                </c:pt>
                <c:pt idx="4964">
                  <c:v>13.236021515312808</c:v>
                </c:pt>
                <c:pt idx="4965">
                  <c:v>13.151969885745309</c:v>
                </c:pt>
                <c:pt idx="4966">
                  <c:v>13.126108221989409</c:v>
                </c:pt>
                <c:pt idx="4967">
                  <c:v>13.147659492037308</c:v>
                </c:pt>
                <c:pt idx="4968">
                  <c:v>13.145504644429309</c:v>
                </c:pt>
                <c:pt idx="4969">
                  <c:v>13.257573483852708</c:v>
                </c:pt>
                <c:pt idx="4970">
                  <c:v>13.264038725168708</c:v>
                </c:pt>
                <c:pt idx="4971">
                  <c:v>13.177832247993109</c:v>
                </c:pt>
                <c:pt idx="4972">
                  <c:v>13.052832227445808</c:v>
                </c:pt>
                <c:pt idx="4973">
                  <c:v>13.119642282181509</c:v>
                </c:pt>
                <c:pt idx="4974">
                  <c:v>13.216625092872908</c:v>
                </c:pt>
                <c:pt idx="4975">
                  <c:v>13.341625113420209</c:v>
                </c:pt>
                <c:pt idx="4976">
                  <c:v>13.365331929568109</c:v>
                </c:pt>
                <c:pt idx="4977">
                  <c:v>13.356711142152209</c:v>
                </c:pt>
                <c:pt idx="4978">
                  <c:v>13.298521874832508</c:v>
                </c:pt>
                <c:pt idx="4979">
                  <c:v>13.253263090144708</c:v>
                </c:pt>
                <c:pt idx="4980">
                  <c:v>13.113177040865509</c:v>
                </c:pt>
                <c:pt idx="4981">
                  <c:v>13.134728310913408</c:v>
                </c:pt>
                <c:pt idx="4982">
                  <c:v>13.139038704621409</c:v>
                </c:pt>
                <c:pt idx="4983">
                  <c:v>13.106711101057609</c:v>
                </c:pt>
                <c:pt idx="4984">
                  <c:v>12.934297448214508</c:v>
                </c:pt>
                <c:pt idx="4985">
                  <c:v>12.951539023046408</c:v>
                </c:pt>
                <c:pt idx="4986">
                  <c:v>12.927832206898509</c:v>
                </c:pt>
                <c:pt idx="4987">
                  <c:v>12.953693870654408</c:v>
                </c:pt>
                <c:pt idx="4988">
                  <c:v>12.927832206898509</c:v>
                </c:pt>
                <c:pt idx="4989">
                  <c:v>13.042055893929909</c:v>
                </c:pt>
                <c:pt idx="4990">
                  <c:v>13.020504623882008</c:v>
                </c:pt>
                <c:pt idx="4991">
                  <c:v>12.953693870654408</c:v>
                </c:pt>
                <c:pt idx="4992">
                  <c:v>12.932142600606509</c:v>
                </c:pt>
                <c:pt idx="4993">
                  <c:v>12.929987054506508</c:v>
                </c:pt>
                <c:pt idx="4994">
                  <c:v>12.779125370203309</c:v>
                </c:pt>
                <c:pt idx="4995">
                  <c:v>12.772659430395409</c:v>
                </c:pt>
                <c:pt idx="4996">
                  <c:v>12.876108180894809</c:v>
                </c:pt>
                <c:pt idx="4997">
                  <c:v>12.837314637523008</c:v>
                </c:pt>
                <c:pt idx="4998">
                  <c:v>12.729556191807609</c:v>
                </c:pt>
                <c:pt idx="4999">
                  <c:v>12.714470163075708</c:v>
                </c:pt>
                <c:pt idx="5000">
                  <c:v>12.658435743364009</c:v>
                </c:pt>
                <c:pt idx="5001">
                  <c:v>12.563607780280609</c:v>
                </c:pt>
                <c:pt idx="5002">
                  <c:v>12.507573360568909</c:v>
                </c:pt>
                <c:pt idx="5003">
                  <c:v>12.544211357840709</c:v>
                </c:pt>
                <c:pt idx="5004">
                  <c:v>12.595935383844408</c:v>
                </c:pt>
                <c:pt idx="5005">
                  <c:v>12.509728906668808</c:v>
                </c:pt>
                <c:pt idx="5006">
                  <c:v>12.442918153441209</c:v>
                </c:pt>
                <c:pt idx="5007">
                  <c:v>12.451538940857208</c:v>
                </c:pt>
                <c:pt idx="5008">
                  <c:v>12.436452912125208</c:v>
                </c:pt>
                <c:pt idx="5009">
                  <c:v>12.397659368753509</c:v>
                </c:pt>
                <c:pt idx="5010">
                  <c:v>12.356711676265709</c:v>
                </c:pt>
                <c:pt idx="5011">
                  <c:v>12.315763285285909</c:v>
                </c:pt>
                <c:pt idx="5012">
                  <c:v>12.167056448590708</c:v>
                </c:pt>
                <c:pt idx="5013">
                  <c:v>12.132573298927008</c:v>
                </c:pt>
                <c:pt idx="5014">
                  <c:v>12.009728824479609</c:v>
                </c:pt>
                <c:pt idx="5015">
                  <c:v>12.095935301655208</c:v>
                </c:pt>
                <c:pt idx="5016">
                  <c:v>12.085159666631208</c:v>
                </c:pt>
                <c:pt idx="5017">
                  <c:v>12.188607718638709</c:v>
                </c:pt>
                <c:pt idx="5018">
                  <c:v>12.083004819023209</c:v>
                </c:pt>
                <c:pt idx="5019">
                  <c:v>12.057142456775409</c:v>
                </c:pt>
                <c:pt idx="5020">
                  <c:v>11.968780433499809</c:v>
                </c:pt>
                <c:pt idx="5021">
                  <c:v>11.996797643355709</c:v>
                </c:pt>
                <c:pt idx="5022">
                  <c:v>12.061452850483308</c:v>
                </c:pt>
                <c:pt idx="5023">
                  <c:v>12.182142477322708</c:v>
                </c:pt>
                <c:pt idx="5024">
                  <c:v>12.147659327658909</c:v>
                </c:pt>
                <c:pt idx="5025">
                  <c:v>12.067918091799308</c:v>
                </c:pt>
                <c:pt idx="5026">
                  <c:v>11.914900861396209</c:v>
                </c:pt>
                <c:pt idx="5027">
                  <c:v>11.729556027429208</c:v>
                </c:pt>
                <c:pt idx="5028">
                  <c:v>11.544211193462209</c:v>
                </c:pt>
                <c:pt idx="5029">
                  <c:v>11.595935219465909</c:v>
                </c:pt>
                <c:pt idx="5030">
                  <c:v>11.613176794297809</c:v>
                </c:pt>
                <c:pt idx="5031">
                  <c:v>11.654125185277609</c:v>
                </c:pt>
                <c:pt idx="5032">
                  <c:v>11.604556006881909</c:v>
                </c:pt>
                <c:pt idx="5033">
                  <c:v>11.658435578985609</c:v>
                </c:pt>
                <c:pt idx="5034">
                  <c:v>11.671366760109509</c:v>
                </c:pt>
                <c:pt idx="5035">
                  <c:v>11.703694363673309</c:v>
                </c:pt>
                <c:pt idx="5036">
                  <c:v>11.675677153817508</c:v>
                </c:pt>
                <c:pt idx="5037">
                  <c:v>11.748952449869108</c:v>
                </c:pt>
                <c:pt idx="5038">
                  <c:v>11.785590447140908</c:v>
                </c:pt>
                <c:pt idx="5039">
                  <c:v>11.779125205824908</c:v>
                </c:pt>
                <c:pt idx="5040">
                  <c:v>11.770504418409008</c:v>
                </c:pt>
                <c:pt idx="5041">
                  <c:v>11.871797622808408</c:v>
                </c:pt>
                <c:pt idx="5042">
                  <c:v>11.897659985056208</c:v>
                </c:pt>
                <c:pt idx="5043">
                  <c:v>11.861021987784408</c:v>
                </c:pt>
                <c:pt idx="5044">
                  <c:v>11.794211234556808</c:v>
                </c:pt>
                <c:pt idx="5045">
                  <c:v>11.716624846305308</c:v>
                </c:pt>
                <c:pt idx="5046">
                  <c:v>11.608866400589909</c:v>
                </c:pt>
                <c:pt idx="5047">
                  <c:v>11.570073555710108</c:v>
                </c:pt>
                <c:pt idx="5048">
                  <c:v>11.565763162002108</c:v>
                </c:pt>
                <c:pt idx="5049">
                  <c:v>11.520504377314309</c:v>
                </c:pt>
                <c:pt idx="5050">
                  <c:v>11.557142374586109</c:v>
                </c:pt>
                <c:pt idx="5051">
                  <c:v>11.585159584442009</c:v>
                </c:pt>
                <c:pt idx="5052">
                  <c:v>11.595935219465909</c:v>
                </c:pt>
                <c:pt idx="5053">
                  <c:v>11.503262802482508</c:v>
                </c:pt>
                <c:pt idx="5054">
                  <c:v>11.490332319850509</c:v>
                </c:pt>
                <c:pt idx="5055">
                  <c:v>11.466625503702609</c:v>
                </c:pt>
                <c:pt idx="5056">
                  <c:v>11.451538776478708</c:v>
                </c:pt>
                <c:pt idx="5057">
                  <c:v>11.345935178371308</c:v>
                </c:pt>
                <c:pt idx="5058">
                  <c:v>11.343780330763309</c:v>
                </c:pt>
                <c:pt idx="5059">
                  <c:v>11.274814729927709</c:v>
                </c:pt>
                <c:pt idx="5060">
                  <c:v>11.333004695739408</c:v>
                </c:pt>
                <c:pt idx="5061">
                  <c:v>11.335159543347409</c:v>
                </c:pt>
                <c:pt idx="5062">
                  <c:v>11.425677112722809</c:v>
                </c:pt>
                <c:pt idx="5063">
                  <c:v>11.546366739562208</c:v>
                </c:pt>
                <c:pt idx="5064">
                  <c:v>11.690763182549409</c:v>
                </c:pt>
                <c:pt idx="5065">
                  <c:v>11.621797581713809</c:v>
                </c:pt>
                <c:pt idx="5066">
                  <c:v>11.546366739562208</c:v>
                </c:pt>
                <c:pt idx="5067">
                  <c:v>11.494642713558509</c:v>
                </c:pt>
                <c:pt idx="5068">
                  <c:v>11.363176753203209</c:v>
                </c:pt>
                <c:pt idx="5069">
                  <c:v>11.333004695739408</c:v>
                </c:pt>
                <c:pt idx="5070">
                  <c:v>11.350245572079309</c:v>
                </c:pt>
                <c:pt idx="5071">
                  <c:v>11.414900779206908</c:v>
                </c:pt>
                <c:pt idx="5072">
                  <c:v>11.466625503702609</c:v>
                </c:pt>
                <c:pt idx="5073">
                  <c:v>11.460159563894708</c:v>
                </c:pt>
                <c:pt idx="5074">
                  <c:v>11.350245572079309</c:v>
                </c:pt>
                <c:pt idx="5075">
                  <c:v>11.270504336219709</c:v>
                </c:pt>
                <c:pt idx="5076">
                  <c:v>11.276970276027708</c:v>
                </c:pt>
                <c:pt idx="5077">
                  <c:v>11.257573155095809</c:v>
                </c:pt>
                <c:pt idx="5078">
                  <c:v>11.261883548803809</c:v>
                </c:pt>
                <c:pt idx="5079">
                  <c:v>11.229555945240008</c:v>
                </c:pt>
                <c:pt idx="5080">
                  <c:v>11.156280649188309</c:v>
                </c:pt>
                <c:pt idx="5081">
                  <c:v>11.052831898689009</c:v>
                </c:pt>
                <c:pt idx="5082">
                  <c:v>10.914900697017709</c:v>
                </c:pt>
                <c:pt idx="5083">
                  <c:v>10.947228300581509</c:v>
                </c:pt>
                <c:pt idx="5084">
                  <c:v>11.042056263665009</c:v>
                </c:pt>
                <c:pt idx="5085">
                  <c:v>11.080849108544809</c:v>
                </c:pt>
                <c:pt idx="5086">
                  <c:v>11.046366657373008</c:v>
                </c:pt>
                <c:pt idx="5087">
                  <c:v>11.067917927420909</c:v>
                </c:pt>
                <c:pt idx="5088">
                  <c:v>11.072228321128909</c:v>
                </c:pt>
                <c:pt idx="5089">
                  <c:v>11.070073473520809</c:v>
                </c:pt>
                <c:pt idx="5090">
                  <c:v>11.111021864500609</c:v>
                </c:pt>
                <c:pt idx="5091">
                  <c:v>11.182142312944208</c:v>
                </c:pt>
                <c:pt idx="5092">
                  <c:v>11.123953045624509</c:v>
                </c:pt>
                <c:pt idx="5093">
                  <c:v>11.072228321128909</c:v>
                </c:pt>
                <c:pt idx="5094">
                  <c:v>11.039900717565008</c:v>
                </c:pt>
                <c:pt idx="5095">
                  <c:v>11.108866318400608</c:v>
                </c:pt>
                <c:pt idx="5096">
                  <c:v>11.026970234933108</c:v>
                </c:pt>
                <c:pt idx="5097">
                  <c:v>11.065763079812909</c:v>
                </c:pt>
                <c:pt idx="5098">
                  <c:v>11.076538714836808</c:v>
                </c:pt>
                <c:pt idx="5099">
                  <c:v>11.022659841225108</c:v>
                </c:pt>
                <c:pt idx="5100">
                  <c:v>10.878263398237909</c:v>
                </c:pt>
                <c:pt idx="5101">
                  <c:v>10.845935794674109</c:v>
                </c:pt>
                <c:pt idx="5102">
                  <c:v>10.809297797402309</c:v>
                </c:pt>
                <c:pt idx="5103">
                  <c:v>10.675676989439008</c:v>
                </c:pt>
                <c:pt idx="5104">
                  <c:v>10.583004572455508</c:v>
                </c:pt>
                <c:pt idx="5105">
                  <c:v>10.464469793224209</c:v>
                </c:pt>
                <c:pt idx="5106">
                  <c:v>10.442918523176308</c:v>
                </c:pt>
                <c:pt idx="5107">
                  <c:v>10.287745746673208</c:v>
                </c:pt>
                <c:pt idx="5108">
                  <c:v>10.272659717941309</c:v>
                </c:pt>
                <c:pt idx="5109">
                  <c:v>10.225246085645509</c:v>
                </c:pt>
                <c:pt idx="5110">
                  <c:v>10.268349324233309</c:v>
                </c:pt>
                <c:pt idx="5111">
                  <c:v>10.279124959257208</c:v>
                </c:pt>
                <c:pt idx="5112">
                  <c:v>10.348090560092908</c:v>
                </c:pt>
                <c:pt idx="5113">
                  <c:v>10.238176568277508</c:v>
                </c:pt>
                <c:pt idx="5114">
                  <c:v>10.240332114377409</c:v>
                </c:pt>
                <c:pt idx="5115">
                  <c:v>10.156280484809908</c:v>
                </c:pt>
                <c:pt idx="5116">
                  <c:v>10.054987280410508</c:v>
                </c:pt>
                <c:pt idx="5117">
                  <c:v>10.072228855242409</c:v>
                </c:pt>
                <c:pt idx="5118">
                  <c:v>10.061452521726508</c:v>
                </c:pt>
                <c:pt idx="5119">
                  <c:v>9.9493836823031092</c:v>
                </c:pt>
                <c:pt idx="5120">
                  <c:v>9.9946424669908094</c:v>
                </c:pt>
                <c:pt idx="5121">
                  <c:v>9.992486920890908</c:v>
                </c:pt>
                <c:pt idx="5122">
                  <c:v>9.9472288346950091</c:v>
                </c:pt>
                <c:pt idx="5123">
                  <c:v>9.9967973145988083</c:v>
                </c:pt>
                <c:pt idx="5124">
                  <c:v>10.184297694665709</c:v>
                </c:pt>
                <c:pt idx="5125">
                  <c:v>10.240332114377409</c:v>
                </c:pt>
                <c:pt idx="5126">
                  <c:v>10.304987321505109</c:v>
                </c:pt>
                <c:pt idx="5127">
                  <c:v>10.432142189660409</c:v>
                </c:pt>
                <c:pt idx="5128">
                  <c:v>10.481711368056109</c:v>
                </c:pt>
                <c:pt idx="5129">
                  <c:v>10.406280525904508</c:v>
                </c:pt>
                <c:pt idx="5130">
                  <c:v>10.369642528632708</c:v>
                </c:pt>
                <c:pt idx="5131">
                  <c:v>10.341625318776909</c:v>
                </c:pt>
                <c:pt idx="5132">
                  <c:v>10.231711326961509</c:v>
                </c:pt>
                <c:pt idx="5133">
                  <c:v>10.279124959257208</c:v>
                </c:pt>
                <c:pt idx="5134">
                  <c:v>10.408435373512509</c:v>
                </c:pt>
                <c:pt idx="5135">
                  <c:v>10.466625339324208</c:v>
                </c:pt>
                <c:pt idx="5136">
                  <c:v>10.468780186932209</c:v>
                </c:pt>
                <c:pt idx="5137">
                  <c:v>10.604556540995409</c:v>
                </c:pt>
                <c:pt idx="5138">
                  <c:v>10.628263357143309</c:v>
                </c:pt>
                <c:pt idx="5139">
                  <c:v>10.563608150015609</c:v>
                </c:pt>
                <c:pt idx="5140">
                  <c:v>10.434297735760408</c:v>
                </c:pt>
                <c:pt idx="5141">
                  <c:v>10.373952922340708</c:v>
                </c:pt>
                <c:pt idx="5142">
                  <c:v>10.173522059641808</c:v>
                </c:pt>
                <c:pt idx="5143">
                  <c:v>10.128263274954008</c:v>
                </c:pt>
                <c:pt idx="5144">
                  <c:v>10.139038909978009</c:v>
                </c:pt>
                <c:pt idx="5145">
                  <c:v>10.248952901793409</c:v>
                </c:pt>
                <c:pt idx="5146">
                  <c:v>10.214469752129608</c:v>
                </c:pt>
                <c:pt idx="5147">
                  <c:v>10.227400933253509</c:v>
                </c:pt>
                <c:pt idx="5148">
                  <c:v>10.093780125290309</c:v>
                </c:pt>
                <c:pt idx="5149">
                  <c:v>10.033435311870608</c:v>
                </c:pt>
                <c:pt idx="5150">
                  <c:v>9.9817112858669077</c:v>
                </c:pt>
                <c:pt idx="5151">
                  <c:v>10.078694096558309</c:v>
                </c:pt>
                <c:pt idx="5152">
                  <c:v>10.145504151294009</c:v>
                </c:pt>
                <c:pt idx="5153">
                  <c:v>10.167056119833909</c:v>
                </c:pt>
                <c:pt idx="5154">
                  <c:v>10.070073309142408</c:v>
                </c:pt>
                <c:pt idx="5155">
                  <c:v>9.9429184409871088</c:v>
                </c:pt>
                <c:pt idx="5156">
                  <c:v>9.8631772051275082</c:v>
                </c:pt>
                <c:pt idx="5157">
                  <c:v>9.8459356302956085</c:v>
                </c:pt>
                <c:pt idx="5158">
                  <c:v>9.8998145039074092</c:v>
                </c:pt>
                <c:pt idx="5159">
                  <c:v>9.9278317137632079</c:v>
                </c:pt>
                <c:pt idx="5160">
                  <c:v>9.964469711035008</c:v>
                </c:pt>
                <c:pt idx="5161">
                  <c:v>10.052831734310509</c:v>
                </c:pt>
                <c:pt idx="5162">
                  <c:v>10.009728495722708</c:v>
                </c:pt>
                <c:pt idx="5163">
                  <c:v>9.964469711035008</c:v>
                </c:pt>
                <c:pt idx="5164">
                  <c:v>9.9149012311312088</c:v>
                </c:pt>
                <c:pt idx="5165">
                  <c:v>9.9666252571350089</c:v>
                </c:pt>
                <c:pt idx="5166">
                  <c:v>9.8480904779036091</c:v>
                </c:pt>
                <c:pt idx="5167">
                  <c:v>9.8308496015637079</c:v>
                </c:pt>
                <c:pt idx="5168">
                  <c:v>9.7726596357520084</c:v>
                </c:pt>
                <c:pt idx="5169">
                  <c:v>9.839469690487709</c:v>
                </c:pt>
                <c:pt idx="5170">
                  <c:v>9.7963664518999085</c:v>
                </c:pt>
                <c:pt idx="5171">
                  <c:v>9.7963664518999085</c:v>
                </c:pt>
                <c:pt idx="5172">
                  <c:v>9.7403320321882081</c:v>
                </c:pt>
                <c:pt idx="5173">
                  <c:v>9.7144696699404083</c:v>
                </c:pt>
                <c:pt idx="5174">
                  <c:v>9.6692115837446089</c:v>
                </c:pt>
                <c:pt idx="5175">
                  <c:v>9.6024008305170092</c:v>
                </c:pt>
                <c:pt idx="5176">
                  <c:v>9.5355907757813085</c:v>
                </c:pt>
                <c:pt idx="5177">
                  <c:v>9.470935568653708</c:v>
                </c:pt>
                <c:pt idx="5178">
                  <c:v>9.3955047265020877</c:v>
                </c:pt>
                <c:pt idx="5179">
                  <c:v>9.3351599130824283</c:v>
                </c:pt>
                <c:pt idx="5180">
                  <c:v>9.2532631311229085</c:v>
                </c:pt>
                <c:pt idx="5181">
                  <c:v>9.1627455617474389</c:v>
                </c:pt>
                <c:pt idx="5182">
                  <c:v>9.0636079034479682</c:v>
                </c:pt>
                <c:pt idx="5183">
                  <c:v>8.9924874550043388</c:v>
                </c:pt>
                <c:pt idx="5184">
                  <c:v>8.850245859625149</c:v>
                </c:pt>
                <c:pt idx="5185">
                  <c:v>8.8028322273293877</c:v>
                </c:pt>
                <c:pt idx="5186">
                  <c:v>8.8761082218729683</c:v>
                </c:pt>
                <c:pt idx="5187">
                  <c:v>8.9127455206528285</c:v>
                </c:pt>
                <c:pt idx="5188">
                  <c:v>8.9644702451484886</c:v>
                </c:pt>
                <c:pt idx="5189">
                  <c:v>8.975245880172448</c:v>
                </c:pt>
                <c:pt idx="5190">
                  <c:v>8.9407634290006079</c:v>
                </c:pt>
                <c:pt idx="5191">
                  <c:v>8.804987074937408</c:v>
                </c:pt>
                <c:pt idx="5192">
                  <c:v>8.7661942300575983</c:v>
                </c:pt>
                <c:pt idx="5193">
                  <c:v>8.6347282697023786</c:v>
                </c:pt>
                <c:pt idx="5194">
                  <c:v>8.4709354042752594</c:v>
                </c:pt>
                <c:pt idx="5195">
                  <c:v>8.287746116408238</c:v>
                </c:pt>
                <c:pt idx="5196">
                  <c:v>8.2144701218646592</c:v>
                </c:pt>
                <c:pt idx="5197">
                  <c:v>8.2791253289922988</c:v>
                </c:pt>
                <c:pt idx="5198">
                  <c:v>8.3847289270996992</c:v>
                </c:pt>
                <c:pt idx="5199">
                  <c:v>8.550676640134828</c:v>
                </c:pt>
                <c:pt idx="5200">
                  <c:v>8.7575734426416592</c:v>
                </c:pt>
                <c:pt idx="5201">
                  <c:v>8.8071426210373591</c:v>
                </c:pt>
                <c:pt idx="5202">
                  <c:v>8.6692114193661478</c:v>
                </c:pt>
                <c:pt idx="5203">
                  <c:v>8.6433490571183178</c:v>
                </c:pt>
                <c:pt idx="5204">
                  <c:v>8.6778322067820888</c:v>
                </c:pt>
                <c:pt idx="5205">
                  <c:v>8.6842974480980786</c:v>
                </c:pt>
                <c:pt idx="5206">
                  <c:v>8.7769698650815577</c:v>
                </c:pt>
                <c:pt idx="5207">
                  <c:v>8.7963662875214688</c:v>
                </c:pt>
                <c:pt idx="5208">
                  <c:v>8.7338666264937892</c:v>
                </c:pt>
                <c:pt idx="5209">
                  <c:v>8.6886078418060482</c:v>
                </c:pt>
                <c:pt idx="5210">
                  <c:v>8.705849416637939</c:v>
                </c:pt>
                <c:pt idx="5211">
                  <c:v>8.740331867809779</c:v>
                </c:pt>
                <c:pt idx="5212">
                  <c:v>8.815763408453309</c:v>
                </c:pt>
                <c:pt idx="5213">
                  <c:v>8.8459354659171687</c:v>
                </c:pt>
                <c:pt idx="5214">
                  <c:v>8.8717978281649987</c:v>
                </c:pt>
                <c:pt idx="5215">
                  <c:v>8.7877461985974588</c:v>
                </c:pt>
                <c:pt idx="5216">
                  <c:v>8.7317110803938291</c:v>
                </c:pt>
                <c:pt idx="5217">
                  <c:v>8.7381770202017588</c:v>
                </c:pt>
                <c:pt idx="5218">
                  <c:v>8.720935445369868</c:v>
                </c:pt>
                <c:pt idx="5219">
                  <c:v>8.705849416637939</c:v>
                </c:pt>
                <c:pt idx="5220">
                  <c:v>8.815763408453309</c:v>
                </c:pt>
                <c:pt idx="5221">
                  <c:v>8.7489526552257182</c:v>
                </c:pt>
                <c:pt idx="5222">
                  <c:v>8.619642240970439</c:v>
                </c:pt>
                <c:pt idx="5223">
                  <c:v>8.5873146374066192</c:v>
                </c:pt>
                <c:pt idx="5224">
                  <c:v>8.5808493960906294</c:v>
                </c:pt>
                <c:pt idx="5225">
                  <c:v>8.5140386428630386</c:v>
                </c:pt>
                <c:pt idx="5226">
                  <c:v>8.5549870338427993</c:v>
                </c:pt>
                <c:pt idx="5227">
                  <c:v>8.5743834562827086</c:v>
                </c:pt>
                <c:pt idx="5228">
                  <c:v>8.5830042436986478</c:v>
                </c:pt>
                <c:pt idx="5229">
                  <c:v>8.5183490365710082</c:v>
                </c:pt>
                <c:pt idx="5230">
                  <c:v>8.5075734015470488</c:v>
                </c:pt>
                <c:pt idx="5231">
                  <c:v>8.501108160231059</c:v>
                </c:pt>
                <c:pt idx="5232">
                  <c:v>8.5205045826709593</c:v>
                </c:pt>
                <c:pt idx="5233">
                  <c:v>8.5528321862347791</c:v>
                </c:pt>
                <c:pt idx="5234">
                  <c:v>8.602401364630488</c:v>
                </c:pt>
                <c:pt idx="5235">
                  <c:v>8.576539002382658</c:v>
                </c:pt>
                <c:pt idx="5236">
                  <c:v>8.5463662464268584</c:v>
                </c:pt>
                <c:pt idx="5237">
                  <c:v>8.611021453554498</c:v>
                </c:pt>
                <c:pt idx="5238">
                  <c:v>8.5980909709225184</c:v>
                </c:pt>
                <c:pt idx="5239">
                  <c:v>8.5118837952550184</c:v>
                </c:pt>
                <c:pt idx="5240">
                  <c:v>8.4687805566672392</c:v>
                </c:pt>
                <c:pt idx="5241">
                  <c:v>8.3998149558316282</c:v>
                </c:pt>
                <c:pt idx="5242">
                  <c:v>8.281280176600319</c:v>
                </c:pt>
                <c:pt idx="5243">
                  <c:v>8.1692113371769288</c:v>
                </c:pt>
                <c:pt idx="5244">
                  <c:v>8.1692113371769288</c:v>
                </c:pt>
                <c:pt idx="5245">
                  <c:v>8.1261080985891478</c:v>
                </c:pt>
                <c:pt idx="5246">
                  <c:v>8.1799869722008882</c:v>
                </c:pt>
                <c:pt idx="5247">
                  <c:v>8.1993840931327284</c:v>
                </c:pt>
                <c:pt idx="5248">
                  <c:v>8.1842973659088578</c:v>
                </c:pt>
                <c:pt idx="5249">
                  <c:v>8.1799869722008882</c:v>
                </c:pt>
                <c:pt idx="5250">
                  <c:v>8.2274013029885786</c:v>
                </c:pt>
                <c:pt idx="5251">
                  <c:v>8.1433489749290988</c:v>
                </c:pt>
                <c:pt idx="5252">
                  <c:v>8.1002457363413178</c:v>
                </c:pt>
                <c:pt idx="5253">
                  <c:v>8.1649009434689592</c:v>
                </c:pt>
                <c:pt idx="5254">
                  <c:v>8.1670564895689086</c:v>
                </c:pt>
                <c:pt idx="5255">
                  <c:v>8.1261080985891478</c:v>
                </c:pt>
                <c:pt idx="5256">
                  <c:v>8.0873145552174091</c:v>
                </c:pt>
                <c:pt idx="5257">
                  <c:v>8.0054184717498078</c:v>
                </c:pt>
                <c:pt idx="5258">
                  <c:v>7.9817116556019378</c:v>
                </c:pt>
                <c:pt idx="5259">
                  <c:v>7.8998148736424092</c:v>
                </c:pt>
                <c:pt idx="5260">
                  <c:v>7.9041252673503877</c:v>
                </c:pt>
                <c:pt idx="5261">
                  <c:v>7.9623145346700994</c:v>
                </c:pt>
                <c:pt idx="5262">
                  <c:v>7.9946421382339192</c:v>
                </c:pt>
                <c:pt idx="5263">
                  <c:v>7.9817116556019378</c:v>
                </c:pt>
                <c:pt idx="5264">
                  <c:v>7.9881768969179294</c:v>
                </c:pt>
                <c:pt idx="5265">
                  <c:v>7.8998148736424092</c:v>
                </c:pt>
                <c:pt idx="5266">
                  <c:v>7.8416249078307683</c:v>
                </c:pt>
                <c:pt idx="5267">
                  <c:v>7.8437804539307194</c:v>
                </c:pt>
                <c:pt idx="5268">
                  <c:v>7.8286944251987887</c:v>
                </c:pt>
                <c:pt idx="5269">
                  <c:v>7.848090847638689</c:v>
                </c:pt>
                <c:pt idx="5270">
                  <c:v>7.8717976637865679</c:v>
                </c:pt>
                <c:pt idx="5271">
                  <c:v>7.8157632440748692</c:v>
                </c:pt>
                <c:pt idx="5272">
                  <c:v>7.779125246803078</c:v>
                </c:pt>
                <c:pt idx="5273">
                  <c:v>7.7726593069951591</c:v>
                </c:pt>
                <c:pt idx="5274">
                  <c:v>7.7554184306552081</c:v>
                </c:pt>
                <c:pt idx="5275">
                  <c:v>7.779125246803078</c:v>
                </c:pt>
                <c:pt idx="5276">
                  <c:v>7.7834356405110494</c:v>
                </c:pt>
                <c:pt idx="5277">
                  <c:v>7.7640392180711491</c:v>
                </c:pt>
                <c:pt idx="5278">
                  <c:v>7.8092973042669485</c:v>
                </c:pt>
                <c:pt idx="5279">
                  <c:v>7.7338664621153477</c:v>
                </c:pt>
                <c:pt idx="5280">
                  <c:v>7.7403324019232684</c:v>
                </c:pt>
                <c:pt idx="5281">
                  <c:v>7.8028320629509587</c:v>
                </c:pt>
                <c:pt idx="5282">
                  <c:v>7.8437804539307194</c:v>
                </c:pt>
                <c:pt idx="5283">
                  <c:v>7.7058492522594992</c:v>
                </c:pt>
                <c:pt idx="5284">
                  <c:v>7.7101596459674688</c:v>
                </c:pt>
                <c:pt idx="5285">
                  <c:v>7.6024012002520482</c:v>
                </c:pt>
                <c:pt idx="5286">
                  <c:v>7.5722284442962593</c:v>
                </c:pt>
                <c:pt idx="5287">
                  <c:v>7.5830047778121479</c:v>
                </c:pt>
                <c:pt idx="5288">
                  <c:v>7.6476599849397893</c:v>
                </c:pt>
                <c:pt idx="5289">
                  <c:v>7.6929180711355887</c:v>
                </c:pt>
                <c:pt idx="5290">
                  <c:v>7.6498148325478077</c:v>
                </c:pt>
                <c:pt idx="5291">
                  <c:v>7.5549875679562994</c:v>
                </c:pt>
                <c:pt idx="5292">
                  <c:v>7.4601596048728691</c:v>
                </c:pt>
                <c:pt idx="5293">
                  <c:v>7.4019703375531485</c:v>
                </c:pt>
                <c:pt idx="5294">
                  <c:v>7.3782628229133387</c:v>
                </c:pt>
                <c:pt idx="5295">
                  <c:v>7.5097287832685691</c:v>
                </c:pt>
                <c:pt idx="5296">
                  <c:v>7.5528320218563483</c:v>
                </c:pt>
                <c:pt idx="5297">
                  <c:v>7.5959352604441293</c:v>
                </c:pt>
                <c:pt idx="5298">
                  <c:v>7.5851596254201681</c:v>
                </c:pt>
                <c:pt idx="5299">
                  <c:v>7.5226599643924779</c:v>
                </c:pt>
                <c:pt idx="5300">
                  <c:v>7.4687803922888083</c:v>
                </c:pt>
                <c:pt idx="5301">
                  <c:v>7.4666248461888589</c:v>
                </c:pt>
                <c:pt idx="5302">
                  <c:v>7.3911940040372581</c:v>
                </c:pt>
                <c:pt idx="5303">
                  <c:v>7.3265387969096185</c:v>
                </c:pt>
                <c:pt idx="5304">
                  <c:v>7.3179180094936784</c:v>
                </c:pt>
                <c:pt idx="5305">
                  <c:v>7.2683495295898988</c:v>
                </c:pt>
                <c:pt idx="5306">
                  <c:v>7.2295559862181582</c:v>
                </c:pt>
                <c:pt idx="5307">
                  <c:v>7.2575731960740084</c:v>
                </c:pt>
                <c:pt idx="5308">
                  <c:v>7.2726599232978684</c:v>
                </c:pt>
                <c:pt idx="5309">
                  <c:v>7.2597287421739587</c:v>
                </c:pt>
                <c:pt idx="5310">
                  <c:v>7.2036943224622689</c:v>
                </c:pt>
                <c:pt idx="5311">
                  <c:v>7.1455043566506182</c:v>
                </c:pt>
                <c:pt idx="5312">
                  <c:v>7.0916254830388787</c:v>
                </c:pt>
                <c:pt idx="5313">
                  <c:v>7.0636075746910985</c:v>
                </c:pt>
                <c:pt idx="5314">
                  <c:v>7.0722283621070385</c:v>
                </c:pt>
                <c:pt idx="5315">
                  <c:v>7.0592978794750589</c:v>
                </c:pt>
                <c:pt idx="5316">
                  <c:v>7.1024011180628381</c:v>
                </c:pt>
                <c:pt idx="5317">
                  <c:v>7.1067115117708086</c:v>
                </c:pt>
                <c:pt idx="5318">
                  <c:v>7.0808491495229786</c:v>
                </c:pt>
                <c:pt idx="5319">
                  <c:v>6.9838663388315183</c:v>
                </c:pt>
                <c:pt idx="5320">
                  <c:v>6.949383887659689</c:v>
                </c:pt>
                <c:pt idx="5321">
                  <c:v>6.9084354966799184</c:v>
                </c:pt>
                <c:pt idx="5322">
                  <c:v>6.9278319191198285</c:v>
                </c:pt>
                <c:pt idx="5323">
                  <c:v>6.8696426518001088</c:v>
                </c:pt>
                <c:pt idx="5324">
                  <c:v>6.8933494679479885</c:v>
                </c:pt>
                <c:pt idx="5325">
                  <c:v>6.8998147092639783</c:v>
                </c:pt>
                <c:pt idx="5326">
                  <c:v>6.8459358356522388</c:v>
                </c:pt>
                <c:pt idx="5327">
                  <c:v>6.7683494474006887</c:v>
                </c:pt>
                <c:pt idx="5328">
                  <c:v>6.7834354761326185</c:v>
                </c:pt>
                <c:pt idx="5329">
                  <c:v>6.7187802690049789</c:v>
                </c:pt>
                <c:pt idx="5330">
                  <c:v>6.6864526654411582</c:v>
                </c:pt>
                <c:pt idx="5331">
                  <c:v>6.6670562430012588</c:v>
                </c:pt>
                <c:pt idx="5332">
                  <c:v>6.6110218232895583</c:v>
                </c:pt>
                <c:pt idx="5333">
                  <c:v>6.6476598205613486</c:v>
                </c:pt>
                <c:pt idx="5334">
                  <c:v>6.6778318780252182</c:v>
                </c:pt>
                <c:pt idx="5335">
                  <c:v>6.6907630591491287</c:v>
                </c:pt>
                <c:pt idx="5336">
                  <c:v>6.6649006969013085</c:v>
                </c:pt>
                <c:pt idx="5337">
                  <c:v>6.6886082115411085</c:v>
                </c:pt>
                <c:pt idx="5338">
                  <c:v>6.6153322169975288</c:v>
                </c:pt>
                <c:pt idx="5339">
                  <c:v>6.5830046134337188</c:v>
                </c:pt>
                <c:pt idx="5340">
                  <c:v>6.5140390125981087</c:v>
                </c:pt>
                <c:pt idx="5341">
                  <c:v>6.5442110700619684</c:v>
                </c:pt>
                <c:pt idx="5342">
                  <c:v>6.5636081909938087</c:v>
                </c:pt>
                <c:pt idx="5343">
                  <c:v>6.5399006763539989</c:v>
                </c:pt>
                <c:pt idx="5344">
                  <c:v>6.5097286188901284</c:v>
                </c:pt>
                <c:pt idx="5345">
                  <c:v>6.4881766503502787</c:v>
                </c:pt>
                <c:pt idx="5346">
                  <c:v>6.4321422306385783</c:v>
                </c:pt>
                <c:pt idx="5347">
                  <c:v>6.2338662155476987</c:v>
                </c:pt>
                <c:pt idx="5348">
                  <c:v>6.2015386119838789</c:v>
                </c:pt>
                <c:pt idx="5349">
                  <c:v>6.2338662155476987</c:v>
                </c:pt>
                <c:pt idx="5350">
                  <c:v>6.2748146065274586</c:v>
                </c:pt>
                <c:pt idx="5351">
                  <c:v>6.1950733706678882</c:v>
                </c:pt>
                <c:pt idx="5352">
                  <c:v>6.2317113679396785</c:v>
                </c:pt>
                <c:pt idx="5353">
                  <c:v>6.1778317958359983</c:v>
                </c:pt>
                <c:pt idx="5354">
                  <c:v>6.0959357123684086</c:v>
                </c:pt>
                <c:pt idx="5355">
                  <c:v>6.0614525627046385</c:v>
                </c:pt>
                <c:pt idx="5356">
                  <c:v>6.1088661950003882</c:v>
                </c:pt>
                <c:pt idx="5357">
                  <c:v>6.1455041922721785</c:v>
                </c:pt>
                <c:pt idx="5358">
                  <c:v>6.1562805257880786</c:v>
                </c:pt>
                <c:pt idx="5359">
                  <c:v>6.1131765887083684</c:v>
                </c:pt>
                <c:pt idx="5360">
                  <c:v>6.0808489851445486</c:v>
                </c:pt>
                <c:pt idx="5361">
                  <c:v>6.0700733501205786</c:v>
                </c:pt>
                <c:pt idx="5362">
                  <c:v>6.0830045312444989</c:v>
                </c:pt>
                <c:pt idx="5363">
                  <c:v>6.091625318660439</c:v>
                </c:pt>
                <c:pt idx="5364">
                  <c:v>6.1088661950003882</c:v>
                </c:pt>
                <c:pt idx="5365">
                  <c:v>6.0528317752886984</c:v>
                </c:pt>
                <c:pt idx="5366">
                  <c:v>5.9817113268450681</c:v>
                </c:pt>
                <c:pt idx="5367">
                  <c:v>5.9601593583052086</c:v>
                </c:pt>
                <c:pt idx="5368">
                  <c:v>5.9019700909854986</c:v>
                </c:pt>
                <c:pt idx="5369">
                  <c:v>5.8804181224456382</c:v>
                </c:pt>
                <c:pt idx="5370">
                  <c:v>5.8480905188818184</c:v>
                </c:pt>
                <c:pt idx="5371">
                  <c:v>5.8545564586897383</c:v>
                </c:pt>
                <c:pt idx="5372">
                  <c:v>5.7985220389780485</c:v>
                </c:pt>
                <c:pt idx="5373">
                  <c:v>5.7467973144823885</c:v>
                </c:pt>
                <c:pt idx="5374">
                  <c:v>5.7252460444344688</c:v>
                </c:pt>
                <c:pt idx="5375">
                  <c:v>5.7381772255583785</c:v>
                </c:pt>
                <c:pt idx="5376">
                  <c:v>5.7705041306302682</c:v>
                </c:pt>
                <c:pt idx="5377">
                  <c:v>5.7942116452700789</c:v>
                </c:pt>
                <c:pt idx="5378">
                  <c:v>5.8545564586897383</c:v>
                </c:pt>
                <c:pt idx="5379">
                  <c:v>5.8653320937137083</c:v>
                </c:pt>
                <c:pt idx="5380">
                  <c:v>5.8222288551259282</c:v>
                </c:pt>
                <c:pt idx="5381">
                  <c:v>5.7317112857504586</c:v>
                </c:pt>
                <c:pt idx="5382">
                  <c:v>5.6735220184307487</c:v>
                </c:pt>
                <c:pt idx="5383">
                  <c:v>5.6347284750589983</c:v>
                </c:pt>
                <c:pt idx="5384">
                  <c:v>5.6088668113031082</c:v>
                </c:pt>
                <c:pt idx="5385">
                  <c:v>5.5700732679313685</c:v>
                </c:pt>
                <c:pt idx="5386">
                  <c:v>5.5485219978834381</c:v>
                </c:pt>
                <c:pt idx="5387">
                  <c:v>5.5549872391994288</c:v>
                </c:pt>
                <c:pt idx="5388">
                  <c:v>5.5377456643675487</c:v>
                </c:pt>
                <c:pt idx="5389">
                  <c:v>5.5377456643675487</c:v>
                </c:pt>
                <c:pt idx="5390">
                  <c:v>5.600246023887169</c:v>
                </c:pt>
                <c:pt idx="5391">
                  <c:v>5.6476596561829187</c:v>
                </c:pt>
                <c:pt idx="5392">
                  <c:v>5.6067112652031588</c:v>
                </c:pt>
                <c:pt idx="5393">
                  <c:v>5.5657628742233882</c:v>
                </c:pt>
                <c:pt idx="5394">
                  <c:v>5.5851592966632984</c:v>
                </c:pt>
                <c:pt idx="5395">
                  <c:v>5.5118840006116487</c:v>
                </c:pt>
                <c:pt idx="5396">
                  <c:v>5.4817112446558482</c:v>
                </c:pt>
                <c:pt idx="5397">
                  <c:v>5.4924875781717484</c:v>
                </c:pt>
                <c:pt idx="5398">
                  <c:v>5.4709356096318889</c:v>
                </c:pt>
                <c:pt idx="5399">
                  <c:v>5.3631771639164683</c:v>
                </c:pt>
                <c:pt idx="5400">
                  <c:v>5.3308495603526485</c:v>
                </c:pt>
                <c:pt idx="5401">
                  <c:v>5.2338667496611881</c:v>
                </c:pt>
                <c:pt idx="5402">
                  <c:v>5.1950732062894485</c:v>
                </c:pt>
                <c:pt idx="5403">
                  <c:v>5.1972287523893987</c:v>
                </c:pt>
                <c:pt idx="5404">
                  <c:v>5.1907628125814789</c:v>
                </c:pt>
                <c:pt idx="5405">
                  <c:v>5.1670559964336089</c:v>
                </c:pt>
                <c:pt idx="5406">
                  <c:v>5.2123147811213384</c:v>
                </c:pt>
                <c:pt idx="5407">
                  <c:v>5.2166251748293089</c:v>
                </c:pt>
                <c:pt idx="5408">
                  <c:v>5.1972287523893987</c:v>
                </c:pt>
                <c:pt idx="5409">
                  <c:v>5.175676783849549</c:v>
                </c:pt>
                <c:pt idx="5410">
                  <c:v>5.1778323299494984</c:v>
                </c:pt>
                <c:pt idx="5411">
                  <c:v>5.1584352090176582</c:v>
                </c:pt>
                <c:pt idx="5412">
                  <c:v>5.1217979102377988</c:v>
                </c:pt>
                <c:pt idx="5413">
                  <c:v>5.1261076054538384</c:v>
                </c:pt>
                <c:pt idx="5414">
                  <c:v>5.0614530968181386</c:v>
                </c:pt>
                <c:pt idx="5415">
                  <c:v>4.9989527372985183</c:v>
                </c:pt>
                <c:pt idx="5416">
                  <c:v>4.8955046852910682</c:v>
                </c:pt>
                <c:pt idx="5417">
                  <c:v>4.8631770817272484</c:v>
                </c:pt>
                <c:pt idx="5418">
                  <c:v>4.9105907140230087</c:v>
                </c:pt>
                <c:pt idx="5419">
                  <c:v>5.0075735247144584</c:v>
                </c:pt>
                <c:pt idx="5420">
                  <c:v>5.0463663695942689</c:v>
                </c:pt>
                <c:pt idx="5421">
                  <c:v>5.2101599335133182</c:v>
                </c:pt>
                <c:pt idx="5422">
                  <c:v>5.2295563559532185</c:v>
                </c:pt>
                <c:pt idx="5423">
                  <c:v>5.1433491802857283</c:v>
                </c:pt>
                <c:pt idx="5424">
                  <c:v>5.141194332677709</c:v>
                </c:pt>
                <c:pt idx="5425">
                  <c:v>5.2381771433691684</c:v>
                </c:pt>
                <c:pt idx="5426">
                  <c:v>5.2274008098532683</c:v>
                </c:pt>
                <c:pt idx="5427">
                  <c:v>5.2705047469329784</c:v>
                </c:pt>
                <c:pt idx="5428">
                  <c:v>5.3243836205447286</c:v>
                </c:pt>
                <c:pt idx="5429">
                  <c:v>5.2985219567888286</c:v>
                </c:pt>
                <c:pt idx="5430">
                  <c:v>5.3567112241085484</c:v>
                </c:pt>
                <c:pt idx="5431">
                  <c:v>5.3782631926483981</c:v>
                </c:pt>
                <c:pt idx="5432">
                  <c:v>5.3739527989404285</c:v>
                </c:pt>
                <c:pt idx="5433">
                  <c:v>5.3524008304005788</c:v>
                </c:pt>
                <c:pt idx="5434">
                  <c:v>5.3761076465484487</c:v>
                </c:pt>
                <c:pt idx="5435">
                  <c:v>5.2661943532250088</c:v>
                </c:pt>
                <c:pt idx="5436">
                  <c:v>5.2338667496611881</c:v>
                </c:pt>
                <c:pt idx="5437">
                  <c:v>5.2317112035612388</c:v>
                </c:pt>
                <c:pt idx="5438">
                  <c:v>5.2424875370771389</c:v>
                </c:pt>
                <c:pt idx="5439">
                  <c:v>5.2166251748293089</c:v>
                </c:pt>
                <c:pt idx="5440">
                  <c:v>5.1821427236574689</c:v>
                </c:pt>
                <c:pt idx="5441">
                  <c:v>5.1282631515537984</c:v>
                </c:pt>
                <c:pt idx="5442">
                  <c:v>5.1217979102377988</c:v>
                </c:pt>
                <c:pt idx="5443">
                  <c:v>5.1110215767219085</c:v>
                </c:pt>
                <c:pt idx="5444">
                  <c:v>5.1649011488255887</c:v>
                </c:pt>
                <c:pt idx="5445">
                  <c:v>5.1821427236574689</c:v>
                </c:pt>
                <c:pt idx="5446">
                  <c:v>5.1950732062894485</c:v>
                </c:pt>
                <c:pt idx="5447">
                  <c:v>5.1842975712654882</c:v>
                </c:pt>
                <c:pt idx="5448">
                  <c:v>5.1455047263856786</c:v>
                </c:pt>
                <c:pt idx="5449">
                  <c:v>5.1239527578458182</c:v>
                </c:pt>
                <c:pt idx="5450">
                  <c:v>5.1174875165298284</c:v>
                </c:pt>
                <c:pt idx="5451">
                  <c:v>5.1067111830139389</c:v>
                </c:pt>
                <c:pt idx="5452">
                  <c:v>5.0743835794501182</c:v>
                </c:pt>
                <c:pt idx="5453">
                  <c:v>5.0528323094021985</c:v>
                </c:pt>
                <c:pt idx="5454">
                  <c:v>5.0011075849065385</c:v>
                </c:pt>
                <c:pt idx="5455">
                  <c:v>4.9795563148586188</c:v>
                </c:pt>
                <c:pt idx="5456">
                  <c:v>4.9472287112947981</c:v>
                </c:pt>
                <c:pt idx="5457">
                  <c:v>4.9472287112947981</c:v>
                </c:pt>
                <c:pt idx="5458">
                  <c:v>4.9342975301708787</c:v>
                </c:pt>
                <c:pt idx="5459">
                  <c:v>4.861021535627299</c:v>
                </c:pt>
                <c:pt idx="5460">
                  <c:v>4.7812802997677286</c:v>
                </c:pt>
                <c:pt idx="5461">
                  <c:v>4.7511082423038582</c:v>
                </c:pt>
                <c:pt idx="5462">
                  <c:v>4.6756767016603282</c:v>
                </c:pt>
                <c:pt idx="5463">
                  <c:v>4.6907634288841988</c:v>
                </c:pt>
                <c:pt idx="5464">
                  <c:v>4.7877455410837184</c:v>
                </c:pt>
                <c:pt idx="5465">
                  <c:v>4.8653319293352686</c:v>
                </c:pt>
                <c:pt idx="5466">
                  <c:v>4.9041254727070189</c:v>
                </c:pt>
                <c:pt idx="5467">
                  <c:v>4.9687806798346488</c:v>
                </c:pt>
                <c:pt idx="5468">
                  <c:v>4.9299871364629082</c:v>
                </c:pt>
                <c:pt idx="5469">
                  <c:v>4.8437806592873489</c:v>
                </c:pt>
                <c:pt idx="5470">
                  <c:v>4.8071426620155586</c:v>
                </c:pt>
                <c:pt idx="5471">
                  <c:v>4.7942114808916383</c:v>
                </c:pt>
                <c:pt idx="5472">
                  <c:v>4.7791254521597084</c:v>
                </c:pt>
                <c:pt idx="5473">
                  <c:v>4.7920559347916889</c:v>
                </c:pt>
                <c:pt idx="5474">
                  <c:v>4.7985218745996088</c:v>
                </c:pt>
                <c:pt idx="5475">
                  <c:v>4.7899010871836687</c:v>
                </c:pt>
                <c:pt idx="5476">
                  <c:v>4.7661942710357987</c:v>
                </c:pt>
                <c:pt idx="5477">
                  <c:v>4.7467978485958886</c:v>
                </c:pt>
                <c:pt idx="5478">
                  <c:v>4.7381770611799485</c:v>
                </c:pt>
                <c:pt idx="5479">
                  <c:v>4.682142641468249</c:v>
                </c:pt>
                <c:pt idx="5480">
                  <c:v>4.6713663079523586</c:v>
                </c:pt>
                <c:pt idx="5481">
                  <c:v>4.6347283106805683</c:v>
                </c:pt>
                <c:pt idx="5482">
                  <c:v>4.6088666469246684</c:v>
                </c:pt>
                <c:pt idx="5483">
                  <c:v>4.5571426209209482</c:v>
                </c:pt>
                <c:pt idx="5484">
                  <c:v>4.6002458595087283</c:v>
                </c:pt>
                <c:pt idx="5485">
                  <c:v>4.5959354658007587</c:v>
                </c:pt>
                <c:pt idx="5486">
                  <c:v>4.5959354658007587</c:v>
                </c:pt>
                <c:pt idx="5487">
                  <c:v>4.6261082217565583</c:v>
                </c:pt>
                <c:pt idx="5488">
                  <c:v>4.6368838567805186</c:v>
                </c:pt>
                <c:pt idx="5489">
                  <c:v>4.6067111008247181</c:v>
                </c:pt>
                <c:pt idx="5490">
                  <c:v>4.5528322272129786</c:v>
                </c:pt>
                <c:pt idx="5491">
                  <c:v>4.5312802586731182</c:v>
                </c:pt>
                <c:pt idx="5492">
                  <c:v>4.4989526551092984</c:v>
                </c:pt>
                <c:pt idx="5493">
                  <c:v>4.4817110802774183</c:v>
                </c:pt>
                <c:pt idx="5494">
                  <c:v>4.4903318676933583</c:v>
                </c:pt>
                <c:pt idx="5495">
                  <c:v>4.4967978075012782</c:v>
                </c:pt>
                <c:pt idx="5496">
                  <c:v>4.4752458389614285</c:v>
                </c:pt>
                <c:pt idx="5497">
                  <c:v>4.4149010255417585</c:v>
                </c:pt>
                <c:pt idx="5498">
                  <c:v>4.3868838156859082</c:v>
                </c:pt>
                <c:pt idx="5499">
                  <c:v>4.3890386632939284</c:v>
                </c:pt>
                <c:pt idx="5500">
                  <c:v>4.4019698444178488</c:v>
                </c:pt>
                <c:pt idx="5501">
                  <c:v>4.4105906318337889</c:v>
                </c:pt>
                <c:pt idx="5502">
                  <c:v>4.4278322066656681</c:v>
                </c:pt>
                <c:pt idx="5503">
                  <c:v>4.4493834767135985</c:v>
                </c:pt>
                <c:pt idx="5504">
                  <c:v>4.4041253905177982</c:v>
                </c:pt>
                <c:pt idx="5505">
                  <c:v>4.3825734219779386</c:v>
                </c:pt>
                <c:pt idx="5506">
                  <c:v>4.3545562121220884</c:v>
                </c:pt>
                <c:pt idx="5507">
                  <c:v>4.3502458184141188</c:v>
                </c:pt>
                <c:pt idx="5508">
                  <c:v>4.3524013645140682</c:v>
                </c:pt>
                <c:pt idx="5509">
                  <c:v>4.2985217924103987</c:v>
                </c:pt>
                <c:pt idx="5510">
                  <c:v>4.2532630077226585</c:v>
                </c:pt>
                <c:pt idx="5511">
                  <c:v>4.2230909502587988</c:v>
                </c:pt>
                <c:pt idx="5512">
                  <c:v>4.1799870131790886</c:v>
                </c:pt>
                <c:pt idx="5513">
                  <c:v>4.1368837745912987</c:v>
                </c:pt>
                <c:pt idx="5514">
                  <c:v>4.1455045620072486</c:v>
                </c:pt>
                <c:pt idx="5515">
                  <c:v>4.0980909297114883</c:v>
                </c:pt>
                <c:pt idx="5516">
                  <c:v>4.0830042024876283</c:v>
                </c:pt>
                <c:pt idx="5517">
                  <c:v>4.080849354879609</c:v>
                </c:pt>
                <c:pt idx="5518">
                  <c:v>4.0786938087796587</c:v>
                </c:pt>
                <c:pt idx="5519">
                  <c:v>4.0269697827759288</c:v>
                </c:pt>
                <c:pt idx="5520">
                  <c:v>4.0355905701918786</c:v>
                </c:pt>
                <c:pt idx="5521">
                  <c:v>4.054986992631779</c:v>
                </c:pt>
                <c:pt idx="5522">
                  <c:v>4.0140393001439483</c:v>
                </c:pt>
                <c:pt idx="5523">
                  <c:v>3.9644701217482483</c:v>
                </c:pt>
                <c:pt idx="5524">
                  <c:v>3.9623145756482989</c:v>
                </c:pt>
                <c:pt idx="5525">
                  <c:v>3.9623145756482989</c:v>
                </c:pt>
                <c:pt idx="5526">
                  <c:v>3.9170564894524889</c:v>
                </c:pt>
                <c:pt idx="5527">
                  <c:v>3.8955045209126382</c:v>
                </c:pt>
                <c:pt idx="5528">
                  <c:v>3.8911941272046686</c:v>
                </c:pt>
                <c:pt idx="5529">
                  <c:v>3.8588665236408488</c:v>
                </c:pt>
                <c:pt idx="5530">
                  <c:v>3.8049869515371686</c:v>
                </c:pt>
              </c:numCache>
            </c:numRef>
          </c:yVal>
          <c:smooth val="1"/>
        </c:ser>
        <c:axId val="65759104"/>
        <c:axId val="65826816"/>
      </c:scatterChart>
      <c:valAx>
        <c:axId val="65759104"/>
        <c:scaling>
          <c:orientation val="minMax"/>
          <c:max val="100"/>
          <c:min val="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Elution time (min)</a:t>
                </a:r>
              </a:p>
            </c:rich>
          </c:tx>
          <c:layout/>
        </c:title>
        <c:numFmt formatCode="General" sourceLinked="1"/>
        <c:tickLblPos val="nextTo"/>
        <c:crossAx val="65826816"/>
        <c:crosses val="autoZero"/>
        <c:crossBetween val="midCat"/>
      </c:valAx>
      <c:valAx>
        <c:axId val="65826816"/>
        <c:scaling>
          <c:orientation val="minMax"/>
          <c:max val="25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ELSD signal (mV)</a:t>
                </a:r>
              </a:p>
            </c:rich>
          </c:tx>
          <c:layout/>
        </c:title>
        <c:numFmt formatCode="General" sourceLinked="1"/>
        <c:tickLblPos val="nextTo"/>
        <c:crossAx val="65759104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l"/>
      <c:layout>
        <c:manualLayout>
          <c:xMode val="edge"/>
          <c:yMode val="edge"/>
          <c:x val="0.7923737814890357"/>
          <c:y val="5.4136358259679516E-2"/>
          <c:w val="0.12597424943784108"/>
          <c:h val="0.15694163742347916"/>
        </c:manualLayout>
      </c:layout>
      <c:overlay val="1"/>
    </c:legend>
    <c:plotVisOnly val="1"/>
    <c:dispBlanksAs val="gap"/>
  </c:chart>
  <c:spPr>
    <a:ln>
      <a:noFill/>
    </a:ln>
  </c:spPr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v>DI</c:v>
          </c:tx>
          <c:marker>
            <c:symbol val="none"/>
          </c:marker>
          <c:xVal>
            <c:numRef>
              <c:f>DI!$G$2:$G$5753</c:f>
              <c:numCache>
                <c:formatCode>General</c:formatCode>
                <c:ptCount val="5752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  <c:pt idx="5531">
                  <c:v>92.185000000000002</c:v>
                </c:pt>
                <c:pt idx="5532">
                  <c:v>92.201666666666696</c:v>
                </c:pt>
                <c:pt idx="5533">
                  <c:v>92.218333333333305</c:v>
                </c:pt>
                <c:pt idx="5534">
                  <c:v>92.234999999999999</c:v>
                </c:pt>
                <c:pt idx="5535">
                  <c:v>92.251666666666694</c:v>
                </c:pt>
                <c:pt idx="5536">
                  <c:v>92.268333333333402</c:v>
                </c:pt>
                <c:pt idx="5537">
                  <c:v>92.284999999999997</c:v>
                </c:pt>
                <c:pt idx="5538">
                  <c:v>92.301666666666705</c:v>
                </c:pt>
                <c:pt idx="5539">
                  <c:v>92.318333333333399</c:v>
                </c:pt>
                <c:pt idx="5540">
                  <c:v>92.334999999999994</c:v>
                </c:pt>
                <c:pt idx="5541">
                  <c:v>92.351666666666702</c:v>
                </c:pt>
                <c:pt idx="5542">
                  <c:v>92.368333333333396</c:v>
                </c:pt>
                <c:pt idx="5543">
                  <c:v>92.385000000000005</c:v>
                </c:pt>
                <c:pt idx="5544">
                  <c:v>92.401666666666699</c:v>
                </c:pt>
                <c:pt idx="5545">
                  <c:v>92.418333333333393</c:v>
                </c:pt>
                <c:pt idx="5546">
                  <c:v>92.435000000000002</c:v>
                </c:pt>
                <c:pt idx="5547">
                  <c:v>92.451666666666696</c:v>
                </c:pt>
                <c:pt idx="5548">
                  <c:v>92.468333333333405</c:v>
                </c:pt>
                <c:pt idx="5549">
                  <c:v>92.484999999999999</c:v>
                </c:pt>
                <c:pt idx="5550">
                  <c:v>92.501666666666694</c:v>
                </c:pt>
                <c:pt idx="5551">
                  <c:v>92.518333333333402</c:v>
                </c:pt>
                <c:pt idx="5552">
                  <c:v>92.534999999999997</c:v>
                </c:pt>
                <c:pt idx="5553">
                  <c:v>92.551666666666705</c:v>
                </c:pt>
                <c:pt idx="5554">
                  <c:v>92.568333333333399</c:v>
                </c:pt>
                <c:pt idx="5555">
                  <c:v>92.584999999999994</c:v>
                </c:pt>
                <c:pt idx="5556">
                  <c:v>92.601666666666702</c:v>
                </c:pt>
                <c:pt idx="5557">
                  <c:v>92.618333333333396</c:v>
                </c:pt>
                <c:pt idx="5558">
                  <c:v>92.635000000000005</c:v>
                </c:pt>
                <c:pt idx="5559">
                  <c:v>92.651666666666699</c:v>
                </c:pt>
                <c:pt idx="5560">
                  <c:v>92.668333333333393</c:v>
                </c:pt>
                <c:pt idx="5561">
                  <c:v>92.685000000000002</c:v>
                </c:pt>
                <c:pt idx="5562">
                  <c:v>92.701666666666696</c:v>
                </c:pt>
                <c:pt idx="5563">
                  <c:v>92.718333333333405</c:v>
                </c:pt>
                <c:pt idx="5564">
                  <c:v>92.734999999999999</c:v>
                </c:pt>
                <c:pt idx="5565">
                  <c:v>92.751666666666694</c:v>
                </c:pt>
                <c:pt idx="5566">
                  <c:v>92.768333333333402</c:v>
                </c:pt>
                <c:pt idx="5567">
                  <c:v>92.784999999999997</c:v>
                </c:pt>
                <c:pt idx="5568">
                  <c:v>92.801666666666705</c:v>
                </c:pt>
                <c:pt idx="5569">
                  <c:v>92.818333333333399</c:v>
                </c:pt>
                <c:pt idx="5570">
                  <c:v>92.834999999999994</c:v>
                </c:pt>
                <c:pt idx="5571">
                  <c:v>92.851666666666702</c:v>
                </c:pt>
                <c:pt idx="5572">
                  <c:v>92.868333333333396</c:v>
                </c:pt>
                <c:pt idx="5573">
                  <c:v>92.885000000000005</c:v>
                </c:pt>
                <c:pt idx="5574">
                  <c:v>92.901666666666699</c:v>
                </c:pt>
                <c:pt idx="5575">
                  <c:v>92.918333333333393</c:v>
                </c:pt>
                <c:pt idx="5576">
                  <c:v>92.935000000000002</c:v>
                </c:pt>
                <c:pt idx="5577">
                  <c:v>92.951666666666696</c:v>
                </c:pt>
                <c:pt idx="5578">
                  <c:v>92.968333333333405</c:v>
                </c:pt>
                <c:pt idx="5579">
                  <c:v>92.984999999999999</c:v>
                </c:pt>
                <c:pt idx="5580">
                  <c:v>93.001666666666694</c:v>
                </c:pt>
                <c:pt idx="5581">
                  <c:v>93.018333333333402</c:v>
                </c:pt>
                <c:pt idx="5582">
                  <c:v>93.034999999999997</c:v>
                </c:pt>
                <c:pt idx="5583">
                  <c:v>93.051666666666705</c:v>
                </c:pt>
                <c:pt idx="5584">
                  <c:v>93.068333333333399</c:v>
                </c:pt>
                <c:pt idx="5585">
                  <c:v>93.084999999999994</c:v>
                </c:pt>
                <c:pt idx="5586">
                  <c:v>93.101666666666702</c:v>
                </c:pt>
                <c:pt idx="5587">
                  <c:v>93.118333333333396</c:v>
                </c:pt>
                <c:pt idx="5588">
                  <c:v>93.135000000000005</c:v>
                </c:pt>
                <c:pt idx="5589">
                  <c:v>93.151666666666699</c:v>
                </c:pt>
                <c:pt idx="5590">
                  <c:v>93.168333333333393</c:v>
                </c:pt>
                <c:pt idx="5591">
                  <c:v>93.185000000000002</c:v>
                </c:pt>
                <c:pt idx="5592">
                  <c:v>93.201666666666696</c:v>
                </c:pt>
                <c:pt idx="5593">
                  <c:v>93.218333333333405</c:v>
                </c:pt>
                <c:pt idx="5594">
                  <c:v>93.234999999999999</c:v>
                </c:pt>
                <c:pt idx="5595">
                  <c:v>93.251666666666694</c:v>
                </c:pt>
                <c:pt idx="5596">
                  <c:v>93.268333333333402</c:v>
                </c:pt>
                <c:pt idx="5597">
                  <c:v>93.284999999999997</c:v>
                </c:pt>
                <c:pt idx="5598">
                  <c:v>93.301666666666705</c:v>
                </c:pt>
                <c:pt idx="5599">
                  <c:v>93.318333333333399</c:v>
                </c:pt>
                <c:pt idx="5600">
                  <c:v>93.334999999999994</c:v>
                </c:pt>
                <c:pt idx="5601">
                  <c:v>93.351666666666702</c:v>
                </c:pt>
                <c:pt idx="5602">
                  <c:v>93.368333333333396</c:v>
                </c:pt>
                <c:pt idx="5603">
                  <c:v>93.385000000000005</c:v>
                </c:pt>
                <c:pt idx="5604">
                  <c:v>93.401666666666699</c:v>
                </c:pt>
                <c:pt idx="5605">
                  <c:v>93.418333333333393</c:v>
                </c:pt>
                <c:pt idx="5606">
                  <c:v>93.435000000000002</c:v>
                </c:pt>
                <c:pt idx="5607">
                  <c:v>93.451666666666696</c:v>
                </c:pt>
                <c:pt idx="5608">
                  <c:v>93.468333333333405</c:v>
                </c:pt>
                <c:pt idx="5609">
                  <c:v>93.484999999999999</c:v>
                </c:pt>
                <c:pt idx="5610">
                  <c:v>93.501666666666694</c:v>
                </c:pt>
                <c:pt idx="5611">
                  <c:v>93.518333333333402</c:v>
                </c:pt>
                <c:pt idx="5612">
                  <c:v>93.534999999999997</c:v>
                </c:pt>
                <c:pt idx="5613">
                  <c:v>93.551666666666705</c:v>
                </c:pt>
                <c:pt idx="5614">
                  <c:v>93.568333333333399</c:v>
                </c:pt>
                <c:pt idx="5615">
                  <c:v>93.584999999999994</c:v>
                </c:pt>
                <c:pt idx="5616">
                  <c:v>93.601666666666702</c:v>
                </c:pt>
                <c:pt idx="5617">
                  <c:v>93.618333333333396</c:v>
                </c:pt>
                <c:pt idx="5618">
                  <c:v>93.635000000000005</c:v>
                </c:pt>
                <c:pt idx="5619">
                  <c:v>93.651666666666699</c:v>
                </c:pt>
                <c:pt idx="5620">
                  <c:v>93.668333333333393</c:v>
                </c:pt>
                <c:pt idx="5621">
                  <c:v>93.685000000000002</c:v>
                </c:pt>
                <c:pt idx="5622">
                  <c:v>93.701666666666696</c:v>
                </c:pt>
                <c:pt idx="5623">
                  <c:v>93.718333333333405</c:v>
                </c:pt>
                <c:pt idx="5624">
                  <c:v>93.734999999999999</c:v>
                </c:pt>
                <c:pt idx="5625">
                  <c:v>93.751666666666694</c:v>
                </c:pt>
                <c:pt idx="5626">
                  <c:v>93.768333333333402</c:v>
                </c:pt>
                <c:pt idx="5627">
                  <c:v>93.784999999999997</c:v>
                </c:pt>
                <c:pt idx="5628">
                  <c:v>93.801666666666705</c:v>
                </c:pt>
                <c:pt idx="5629">
                  <c:v>93.818333333333399</c:v>
                </c:pt>
                <c:pt idx="5630">
                  <c:v>93.834999999999994</c:v>
                </c:pt>
                <c:pt idx="5631">
                  <c:v>93.851666666666702</c:v>
                </c:pt>
                <c:pt idx="5632">
                  <c:v>93.868333333333396</c:v>
                </c:pt>
                <c:pt idx="5633">
                  <c:v>93.885000000000005</c:v>
                </c:pt>
                <c:pt idx="5634">
                  <c:v>93.901666666666699</c:v>
                </c:pt>
                <c:pt idx="5635">
                  <c:v>93.918333333333393</c:v>
                </c:pt>
                <c:pt idx="5636">
                  <c:v>93.935000000000002</c:v>
                </c:pt>
                <c:pt idx="5637">
                  <c:v>93.951666666666696</c:v>
                </c:pt>
                <c:pt idx="5638">
                  <c:v>93.968333333333405</c:v>
                </c:pt>
                <c:pt idx="5639">
                  <c:v>93.984999999999999</c:v>
                </c:pt>
                <c:pt idx="5640">
                  <c:v>94.001666666666694</c:v>
                </c:pt>
                <c:pt idx="5641">
                  <c:v>94.018333333333402</c:v>
                </c:pt>
                <c:pt idx="5642">
                  <c:v>94.034999999999997</c:v>
                </c:pt>
                <c:pt idx="5643">
                  <c:v>94.051666666666705</c:v>
                </c:pt>
                <c:pt idx="5644">
                  <c:v>94.068333333333399</c:v>
                </c:pt>
                <c:pt idx="5645">
                  <c:v>94.084999999999994</c:v>
                </c:pt>
                <c:pt idx="5646">
                  <c:v>94.101666666666702</c:v>
                </c:pt>
                <c:pt idx="5647">
                  <c:v>94.118333333333396</c:v>
                </c:pt>
                <c:pt idx="5648">
                  <c:v>94.135000000000005</c:v>
                </c:pt>
                <c:pt idx="5649">
                  <c:v>94.151666666666699</c:v>
                </c:pt>
                <c:pt idx="5650">
                  <c:v>94.168333333333393</c:v>
                </c:pt>
                <c:pt idx="5651">
                  <c:v>94.185000000000002</c:v>
                </c:pt>
                <c:pt idx="5652">
                  <c:v>94.201666666666696</c:v>
                </c:pt>
                <c:pt idx="5653">
                  <c:v>94.218333333333405</c:v>
                </c:pt>
                <c:pt idx="5654">
                  <c:v>94.234999999999999</c:v>
                </c:pt>
                <c:pt idx="5655">
                  <c:v>94.251666666666694</c:v>
                </c:pt>
                <c:pt idx="5656">
                  <c:v>94.268333333333402</c:v>
                </c:pt>
                <c:pt idx="5657">
                  <c:v>94.285000000000096</c:v>
                </c:pt>
                <c:pt idx="5658">
                  <c:v>94.301666666666705</c:v>
                </c:pt>
                <c:pt idx="5659">
                  <c:v>94.318333333333399</c:v>
                </c:pt>
                <c:pt idx="5660">
                  <c:v>94.334999999999994</c:v>
                </c:pt>
                <c:pt idx="5661">
                  <c:v>94.351666666666702</c:v>
                </c:pt>
                <c:pt idx="5662">
                  <c:v>94.368333333333396</c:v>
                </c:pt>
                <c:pt idx="5663">
                  <c:v>94.385000000000005</c:v>
                </c:pt>
                <c:pt idx="5664">
                  <c:v>94.401666666666699</c:v>
                </c:pt>
                <c:pt idx="5665">
                  <c:v>94.418333333333393</c:v>
                </c:pt>
                <c:pt idx="5666">
                  <c:v>94.435000000000002</c:v>
                </c:pt>
                <c:pt idx="5667">
                  <c:v>94.451666666666696</c:v>
                </c:pt>
                <c:pt idx="5668">
                  <c:v>94.468333333333405</c:v>
                </c:pt>
                <c:pt idx="5669">
                  <c:v>94.484999999999999</c:v>
                </c:pt>
                <c:pt idx="5670">
                  <c:v>94.501666666666694</c:v>
                </c:pt>
                <c:pt idx="5671">
                  <c:v>94.518333333333402</c:v>
                </c:pt>
                <c:pt idx="5672">
                  <c:v>94.534999999999997</c:v>
                </c:pt>
                <c:pt idx="5673">
                  <c:v>94.551666666666705</c:v>
                </c:pt>
                <c:pt idx="5674">
                  <c:v>94.568333333333399</c:v>
                </c:pt>
                <c:pt idx="5675">
                  <c:v>94.584999999999994</c:v>
                </c:pt>
                <c:pt idx="5676">
                  <c:v>94.601666666666702</c:v>
                </c:pt>
                <c:pt idx="5677">
                  <c:v>94.618333333333396</c:v>
                </c:pt>
                <c:pt idx="5678">
                  <c:v>94.635000000000005</c:v>
                </c:pt>
                <c:pt idx="5679">
                  <c:v>94.651666666666699</c:v>
                </c:pt>
                <c:pt idx="5680">
                  <c:v>94.668333333333393</c:v>
                </c:pt>
                <c:pt idx="5681">
                  <c:v>94.685000000000002</c:v>
                </c:pt>
                <c:pt idx="5682">
                  <c:v>94.701666666666696</c:v>
                </c:pt>
                <c:pt idx="5683">
                  <c:v>94.718333333333305</c:v>
                </c:pt>
                <c:pt idx="5684">
                  <c:v>94.734999999999999</c:v>
                </c:pt>
                <c:pt idx="5685">
                  <c:v>94.751666666666694</c:v>
                </c:pt>
                <c:pt idx="5686">
                  <c:v>94.768333333333402</c:v>
                </c:pt>
                <c:pt idx="5687">
                  <c:v>94.784999999999997</c:v>
                </c:pt>
                <c:pt idx="5688">
                  <c:v>94.801666666666705</c:v>
                </c:pt>
                <c:pt idx="5689">
                  <c:v>94.818333333333399</c:v>
                </c:pt>
                <c:pt idx="5690">
                  <c:v>94.835000000000093</c:v>
                </c:pt>
                <c:pt idx="5691">
                  <c:v>94.851666666666702</c:v>
                </c:pt>
                <c:pt idx="5692">
                  <c:v>94.868333333333396</c:v>
                </c:pt>
                <c:pt idx="5693">
                  <c:v>94.885000000000005</c:v>
                </c:pt>
                <c:pt idx="5694">
                  <c:v>94.901666666666699</c:v>
                </c:pt>
                <c:pt idx="5695">
                  <c:v>94.918333333333393</c:v>
                </c:pt>
                <c:pt idx="5696">
                  <c:v>94.935000000000002</c:v>
                </c:pt>
                <c:pt idx="5697">
                  <c:v>94.951666666666696</c:v>
                </c:pt>
                <c:pt idx="5698">
                  <c:v>94.968333333333405</c:v>
                </c:pt>
                <c:pt idx="5699">
                  <c:v>94.984999999999999</c:v>
                </c:pt>
                <c:pt idx="5700">
                  <c:v>95.001666666666694</c:v>
                </c:pt>
                <c:pt idx="5701">
                  <c:v>95.018333333333402</c:v>
                </c:pt>
                <c:pt idx="5702">
                  <c:v>95.034999999999997</c:v>
                </c:pt>
                <c:pt idx="5703">
                  <c:v>95.051666666666705</c:v>
                </c:pt>
                <c:pt idx="5704">
                  <c:v>95.068333333333399</c:v>
                </c:pt>
                <c:pt idx="5705">
                  <c:v>95.085000000000093</c:v>
                </c:pt>
                <c:pt idx="5706">
                  <c:v>95.101666666666702</c:v>
                </c:pt>
                <c:pt idx="5707">
                  <c:v>95.118333333333396</c:v>
                </c:pt>
                <c:pt idx="5708">
                  <c:v>95.135000000000005</c:v>
                </c:pt>
                <c:pt idx="5709">
                  <c:v>95.151666666666699</c:v>
                </c:pt>
                <c:pt idx="5710">
                  <c:v>95.168333333333393</c:v>
                </c:pt>
                <c:pt idx="5711">
                  <c:v>95.185000000000002</c:v>
                </c:pt>
                <c:pt idx="5712">
                  <c:v>95.201666666666696</c:v>
                </c:pt>
                <c:pt idx="5713">
                  <c:v>95.218333333333405</c:v>
                </c:pt>
                <c:pt idx="5714">
                  <c:v>95.234999999999999</c:v>
                </c:pt>
                <c:pt idx="5715">
                  <c:v>95.251666666666694</c:v>
                </c:pt>
                <c:pt idx="5716">
                  <c:v>95.268333333333402</c:v>
                </c:pt>
                <c:pt idx="5717">
                  <c:v>95.284999999999997</c:v>
                </c:pt>
                <c:pt idx="5718">
                  <c:v>95.301666666666705</c:v>
                </c:pt>
                <c:pt idx="5719">
                  <c:v>95.318333333333399</c:v>
                </c:pt>
                <c:pt idx="5720">
                  <c:v>95.334999999999994</c:v>
                </c:pt>
                <c:pt idx="5721">
                  <c:v>95.351666666666702</c:v>
                </c:pt>
                <c:pt idx="5722">
                  <c:v>95.368333333333396</c:v>
                </c:pt>
                <c:pt idx="5723">
                  <c:v>95.385000000000005</c:v>
                </c:pt>
                <c:pt idx="5724">
                  <c:v>95.401666666666699</c:v>
                </c:pt>
                <c:pt idx="5725">
                  <c:v>95.418333333333393</c:v>
                </c:pt>
                <c:pt idx="5726">
                  <c:v>95.435000000000002</c:v>
                </c:pt>
                <c:pt idx="5727">
                  <c:v>95.451666666666696</c:v>
                </c:pt>
                <c:pt idx="5728">
                  <c:v>95.468333333333405</c:v>
                </c:pt>
                <c:pt idx="5729">
                  <c:v>95.484999999999999</c:v>
                </c:pt>
                <c:pt idx="5730">
                  <c:v>95.501666666666694</c:v>
                </c:pt>
                <c:pt idx="5731">
                  <c:v>95.518333333333402</c:v>
                </c:pt>
                <c:pt idx="5732">
                  <c:v>95.534999999999997</c:v>
                </c:pt>
                <c:pt idx="5733">
                  <c:v>95.551666666666705</c:v>
                </c:pt>
                <c:pt idx="5734">
                  <c:v>95.568333333333399</c:v>
                </c:pt>
                <c:pt idx="5735">
                  <c:v>95.584999999999994</c:v>
                </c:pt>
                <c:pt idx="5736">
                  <c:v>95.601666666666702</c:v>
                </c:pt>
                <c:pt idx="5737">
                  <c:v>95.618333333333396</c:v>
                </c:pt>
                <c:pt idx="5738">
                  <c:v>95.635000000000005</c:v>
                </c:pt>
                <c:pt idx="5739">
                  <c:v>95.651666666666699</c:v>
                </c:pt>
                <c:pt idx="5740">
                  <c:v>95.668333333333393</c:v>
                </c:pt>
                <c:pt idx="5741">
                  <c:v>95.685000000000002</c:v>
                </c:pt>
                <c:pt idx="5742">
                  <c:v>95.701666666666696</c:v>
                </c:pt>
                <c:pt idx="5743">
                  <c:v>95.718333333333405</c:v>
                </c:pt>
                <c:pt idx="5744">
                  <c:v>95.734999999999999</c:v>
                </c:pt>
                <c:pt idx="5745">
                  <c:v>95.751666666666694</c:v>
                </c:pt>
                <c:pt idx="5746">
                  <c:v>95.768333333333402</c:v>
                </c:pt>
                <c:pt idx="5747">
                  <c:v>95.784999999999997</c:v>
                </c:pt>
                <c:pt idx="5748">
                  <c:v>95.801666666666705</c:v>
                </c:pt>
                <c:pt idx="5749">
                  <c:v>95.818333333333399</c:v>
                </c:pt>
                <c:pt idx="5750">
                  <c:v>95.834999999999994</c:v>
                </c:pt>
                <c:pt idx="5751">
                  <c:v>95.851666666666702</c:v>
                </c:pt>
              </c:numCache>
            </c:numRef>
          </c:xVal>
          <c:yVal>
            <c:numRef>
              <c:f>DI!$J$2:$J$5753</c:f>
              <c:numCache>
                <c:formatCode>General</c:formatCode>
                <c:ptCount val="5752"/>
                <c:pt idx="0">
                  <c:v>1.1625103910388623E-2</c:v>
                </c:pt>
                <c:pt idx="1">
                  <c:v>1.5935497618359662E-2</c:v>
                </c:pt>
                <c:pt idx="2">
                  <c:v>4.1797859866186671E-2</c:v>
                </c:pt>
                <c:pt idx="3">
                  <c:v>4.6108253574158597E-2</c:v>
                </c:pt>
                <c:pt idx="4">
                  <c:v>3.004316494445658E-3</c:v>
                </c:pt>
                <c:pt idx="5">
                  <c:v>2.2401437426281645E-2</c:v>
                </c:pt>
                <c:pt idx="6">
                  <c:v>9.4702563023686404E-3</c:v>
                </c:pt>
                <c:pt idx="7">
                  <c:v>-7.7713185295174014E-3</c:v>
                </c:pt>
                <c:pt idx="8">
                  <c:v>-9.9261661375373844E-3</c:v>
                </c:pt>
                <c:pt idx="9">
                  <c:v>7.3147102024165855E-3</c:v>
                </c:pt>
                <c:pt idx="10">
                  <c:v>-7.7713185295174014E-3</c:v>
                </c:pt>
                <c:pt idx="11">
                  <c:v>-1.8546953553479351E-2</c:v>
                </c:pt>
                <c:pt idx="12">
                  <c:v>-3.4609248215453636E-3</c:v>
                </c:pt>
                <c:pt idx="13">
                  <c:v>-9.9261661375373844E-3</c:v>
                </c:pt>
                <c:pt idx="14">
                  <c:v>-3.4609248215453636E-3</c:v>
                </c:pt>
                <c:pt idx="15">
                  <c:v>-7.7713185295174014E-3</c:v>
                </c:pt>
                <c:pt idx="16">
                  <c:v>-1.2081712237488329E-2</c:v>
                </c:pt>
                <c:pt idx="17">
                  <c:v>-9.9261661375373844E-3</c:v>
                </c:pt>
                <c:pt idx="18">
                  <c:v>-2.932258857744241E-2</c:v>
                </c:pt>
                <c:pt idx="19">
                  <c:v>-2.932258857744241E-2</c:v>
                </c:pt>
                <c:pt idx="20">
                  <c:v>-4.0098922093335321E-2</c:v>
                </c:pt>
                <c:pt idx="21">
                  <c:v>-3.3632982285413338E-2</c:v>
                </c:pt>
                <c:pt idx="22">
                  <c:v>-4.2253769701355415E-2</c:v>
                </c:pt>
                <c:pt idx="23">
                  <c:v>-1.4236559845508423E-2</c:v>
                </c:pt>
                <c:pt idx="24">
                  <c:v>7.3147102024165855E-3</c:v>
                </c:pt>
                <c:pt idx="25">
                  <c:v>1.5935497618359662E-2</c:v>
                </c:pt>
                <c:pt idx="26">
                  <c:v>3.9642313766235615E-2</c:v>
                </c:pt>
                <c:pt idx="27">
                  <c:v>4.3952707474206654E-2</c:v>
                </c:pt>
                <c:pt idx="28">
                  <c:v>7.3147102024165855E-3</c:v>
                </c:pt>
                <c:pt idx="29">
                  <c:v>-2.2857347261450389E-2</c:v>
                </c:pt>
                <c:pt idx="30">
                  <c:v>-2.7167740969422316E-2</c:v>
                </c:pt>
                <c:pt idx="31">
                  <c:v>-2.5012893361402333E-2</c:v>
                </c:pt>
                <c:pt idx="32">
                  <c:v>-2.5012893361402333E-2</c:v>
                </c:pt>
                <c:pt idx="33">
                  <c:v>5.1598625943966026E-3</c:v>
                </c:pt>
                <c:pt idx="34">
                  <c:v>3.1022224842224611E-2</c:v>
                </c:pt>
                <c:pt idx="35">
                  <c:v>2.024589132633059E-2</c:v>
                </c:pt>
                <c:pt idx="36">
                  <c:v>-3.4609248215453636E-3</c:v>
                </c:pt>
                <c:pt idx="37">
                  <c:v>-2.0702499653430406E-2</c:v>
                </c:pt>
                <c:pt idx="38">
                  <c:v>-2.5012893361402333E-2</c:v>
                </c:pt>
                <c:pt idx="39">
                  <c:v>-3.3632982285413338E-2</c:v>
                </c:pt>
                <c:pt idx="40">
                  <c:v>-1.4236559845508423E-2</c:v>
                </c:pt>
                <c:pt idx="41">
                  <c:v>-3.4609248215453636E-3</c:v>
                </c:pt>
                <c:pt idx="42">
                  <c:v>-5.6157724295653466E-3</c:v>
                </c:pt>
                <c:pt idx="43">
                  <c:v>-2.0702499653430406E-2</c:v>
                </c:pt>
                <c:pt idx="44">
                  <c:v>-1.2081712237488329E-2</c:v>
                </c:pt>
                <c:pt idx="45">
                  <c:v>-3.4609248215453636E-3</c:v>
                </c:pt>
                <c:pt idx="46">
                  <c:v>-4.6564163409327342E-2</c:v>
                </c:pt>
                <c:pt idx="47">
                  <c:v>-3.7943375993384376E-2</c:v>
                </c:pt>
                <c:pt idx="48">
                  <c:v>-5.6157724295653466E-3</c:v>
                </c:pt>
                <c:pt idx="49">
                  <c:v>-1.305378721594419E-3</c:v>
                </c:pt>
                <c:pt idx="50">
                  <c:v>-1.305378721594419E-3</c:v>
                </c:pt>
                <c:pt idx="51">
                  <c:v>3.7487466158215632E-2</c:v>
                </c:pt>
                <c:pt idx="52">
                  <c:v>3.3177072450244594E-2</c:v>
                </c:pt>
                <c:pt idx="53">
                  <c:v>2.024589132633059E-2</c:v>
                </c:pt>
                <c:pt idx="54">
                  <c:v>-9.9261661375373844E-3</c:v>
                </c:pt>
                <c:pt idx="55">
                  <c:v>-1.4236559845508423E-2</c:v>
                </c:pt>
                <c:pt idx="56">
                  <c:v>-7.7713185295174014E-3</c:v>
                </c:pt>
                <c:pt idx="57">
                  <c:v>-3.4609248215453636E-3</c:v>
                </c:pt>
                <c:pt idx="58">
                  <c:v>-2.932258857744241E-2</c:v>
                </c:pt>
                <c:pt idx="59">
                  <c:v>-1.6392105945459368E-2</c:v>
                </c:pt>
                <c:pt idx="60">
                  <c:v>-1.8546953553479351E-2</c:v>
                </c:pt>
                <c:pt idx="61">
                  <c:v>-4.2253769701355415E-2</c:v>
                </c:pt>
                <c:pt idx="62">
                  <c:v>-2.0702499653430406E-2</c:v>
                </c:pt>
                <c:pt idx="63">
                  <c:v>-7.7713185295174014E-3</c:v>
                </c:pt>
                <c:pt idx="64">
                  <c:v>3.004316494445658E-3</c:v>
                </c:pt>
                <c:pt idx="65">
                  <c:v>-9.9261661375373844E-3</c:v>
                </c:pt>
                <c:pt idx="66">
                  <c:v>9.4702563023686404E-3</c:v>
                </c:pt>
                <c:pt idx="67">
                  <c:v>-1.8546953553479351E-2</c:v>
                </c:pt>
                <c:pt idx="68">
                  <c:v>-1.305378721594419E-3</c:v>
                </c:pt>
                <c:pt idx="69">
                  <c:v>7.3147102024165855E-3</c:v>
                </c:pt>
                <c:pt idx="70">
                  <c:v>-1.2081712237488329E-2</c:v>
                </c:pt>
                <c:pt idx="71">
                  <c:v>-2.7167740969422316E-2</c:v>
                </c:pt>
                <c:pt idx="72">
                  <c:v>-1.4236559845508423E-2</c:v>
                </c:pt>
                <c:pt idx="73">
                  <c:v>-4.4409315801307359E-2</c:v>
                </c:pt>
                <c:pt idx="74">
                  <c:v>-4.4409315801307359E-2</c:v>
                </c:pt>
                <c:pt idx="75">
                  <c:v>3.004316494445658E-3</c:v>
                </c:pt>
                <c:pt idx="76">
                  <c:v>3.004316494445658E-3</c:v>
                </c:pt>
                <c:pt idx="77">
                  <c:v>1.5935497618359662E-2</c:v>
                </c:pt>
                <c:pt idx="78">
                  <c:v>3.1022224842224611E-2</c:v>
                </c:pt>
                <c:pt idx="79">
                  <c:v>1.8091043718310607E-2</c:v>
                </c:pt>
                <c:pt idx="80">
                  <c:v>1.1625103910388623E-2</c:v>
                </c:pt>
                <c:pt idx="81">
                  <c:v>1.1625103910388623E-2</c:v>
                </c:pt>
                <c:pt idx="82">
                  <c:v>1.3780650010339679E-2</c:v>
                </c:pt>
                <c:pt idx="83">
                  <c:v>-5.6157724295653466E-3</c:v>
                </c:pt>
                <c:pt idx="84">
                  <c:v>1.1625103910388623E-2</c:v>
                </c:pt>
                <c:pt idx="85">
                  <c:v>3.004316494445658E-3</c:v>
                </c:pt>
                <c:pt idx="86">
                  <c:v>3.3177072450244594E-2</c:v>
                </c:pt>
                <c:pt idx="87">
                  <c:v>2.4556285034301628E-2</c:v>
                </c:pt>
                <c:pt idx="88">
                  <c:v>6.1194282306092584E-2</c:v>
                </c:pt>
                <c:pt idx="89">
                  <c:v>5.4729040990100675E-2</c:v>
                </c:pt>
                <c:pt idx="90">
                  <c:v>5.9039434698072601E-2</c:v>
                </c:pt>
                <c:pt idx="91">
                  <c:v>5.6883888598120658E-2</c:v>
                </c:pt>
                <c:pt idx="92">
                  <c:v>2.8866678742273666E-2</c:v>
                </c:pt>
                <c:pt idx="93">
                  <c:v>3.1022224842224611E-2</c:v>
                </c:pt>
                <c:pt idx="94">
                  <c:v>2.4556285034301628E-2</c:v>
                </c:pt>
                <c:pt idx="95">
                  <c:v>1.8091043718310607E-2</c:v>
                </c:pt>
                <c:pt idx="96">
                  <c:v>3.004316494445658E-3</c:v>
                </c:pt>
                <c:pt idx="97">
                  <c:v>2.8866678742273666E-2</c:v>
                </c:pt>
                <c:pt idx="98">
                  <c:v>1.8091043718310607E-2</c:v>
                </c:pt>
                <c:pt idx="99">
                  <c:v>3.1022224842224611E-2</c:v>
                </c:pt>
                <c:pt idx="100">
                  <c:v>4.1797859866186671E-2</c:v>
                </c:pt>
                <c:pt idx="101">
                  <c:v>3.004316494445658E-3</c:v>
                </c:pt>
                <c:pt idx="102">
                  <c:v>9.4702563023686404E-3</c:v>
                </c:pt>
                <c:pt idx="103">
                  <c:v>9.4702563023686404E-3</c:v>
                </c:pt>
                <c:pt idx="104">
                  <c:v>8.4946888642567497E-4</c:v>
                </c:pt>
                <c:pt idx="105">
                  <c:v>-7.7713185295174014E-3</c:v>
                </c:pt>
                <c:pt idx="106">
                  <c:v>5.1598625943966026E-3</c:v>
                </c:pt>
                <c:pt idx="107">
                  <c:v>5.1598625943966026E-3</c:v>
                </c:pt>
                <c:pt idx="108">
                  <c:v>-1.2081712237488329E-2</c:v>
                </c:pt>
                <c:pt idx="109">
                  <c:v>-1.6392105945459368E-2</c:v>
                </c:pt>
                <c:pt idx="110">
                  <c:v>-3.4609248215453636E-3</c:v>
                </c:pt>
                <c:pt idx="111">
                  <c:v>7.3147102024165855E-3</c:v>
                </c:pt>
                <c:pt idx="112">
                  <c:v>-7.7713185295174014E-3</c:v>
                </c:pt>
                <c:pt idx="113">
                  <c:v>7.3147102024165855E-3</c:v>
                </c:pt>
                <c:pt idx="114">
                  <c:v>5.1598625943966026E-3</c:v>
                </c:pt>
                <c:pt idx="115">
                  <c:v>1.3780650010339679E-2</c:v>
                </c:pt>
                <c:pt idx="116">
                  <c:v>1.8091043718310607E-2</c:v>
                </c:pt>
                <c:pt idx="117">
                  <c:v>3.3177072450244594E-2</c:v>
                </c:pt>
                <c:pt idx="118">
                  <c:v>5.4729040990100675E-2</c:v>
                </c:pt>
                <c:pt idx="119">
                  <c:v>6.7659523622083606E-2</c:v>
                </c:pt>
                <c:pt idx="120">
                  <c:v>4.826310118217858E-2</c:v>
                </c:pt>
                <c:pt idx="121">
                  <c:v>7.6280311038025683E-2</c:v>
                </c:pt>
                <c:pt idx="122">
                  <c:v>9.9987127185902636E-2</c:v>
                </c:pt>
                <c:pt idx="123">
                  <c:v>0.13447027684967261</c:v>
                </c:pt>
                <c:pt idx="124">
                  <c:v>0.14740145797358661</c:v>
                </c:pt>
                <c:pt idx="125">
                  <c:v>0.2163670588091956</c:v>
                </c:pt>
                <c:pt idx="126">
                  <c:v>0.25515990368900565</c:v>
                </c:pt>
                <c:pt idx="127">
                  <c:v>0.29179790096079561</c:v>
                </c:pt>
                <c:pt idx="128">
                  <c:v>0.29610829466876665</c:v>
                </c:pt>
                <c:pt idx="129">
                  <c:v>0.34136638086456861</c:v>
                </c:pt>
                <c:pt idx="130">
                  <c:v>0.36291834940442458</c:v>
                </c:pt>
                <c:pt idx="131">
                  <c:v>0.39093555926027757</c:v>
                </c:pt>
                <c:pt idx="132">
                  <c:v>0.44265958526399773</c:v>
                </c:pt>
                <c:pt idx="133">
                  <c:v>0.50515994478361759</c:v>
                </c:pt>
                <c:pt idx="134">
                  <c:v>0.55903881839535774</c:v>
                </c:pt>
                <c:pt idx="135">
                  <c:v>0.60429760308309766</c:v>
                </c:pt>
                <c:pt idx="136">
                  <c:v>0.6560216290868176</c:v>
                </c:pt>
                <c:pt idx="137">
                  <c:v>0.67972914372662763</c:v>
                </c:pt>
                <c:pt idx="138">
                  <c:v>0.72067683621445766</c:v>
                </c:pt>
                <c:pt idx="139">
                  <c:v>0.7788668020260977</c:v>
                </c:pt>
                <c:pt idx="140">
                  <c:v>0.81334925319793772</c:v>
                </c:pt>
                <c:pt idx="141">
                  <c:v>0.88662524774151763</c:v>
                </c:pt>
                <c:pt idx="142">
                  <c:v>0.96852202970104762</c:v>
                </c:pt>
                <c:pt idx="143">
                  <c:v>1.0590389005845777</c:v>
                </c:pt>
                <c:pt idx="144">
                  <c:v>1.1603321049840076</c:v>
                </c:pt>
                <c:pt idx="145">
                  <c:v>1.3413665452430075</c:v>
                </c:pt>
                <c:pt idx="146">
                  <c:v>1.5224009855020078</c:v>
                </c:pt>
                <c:pt idx="147">
                  <c:v>1.8887802597279779</c:v>
                </c:pt>
                <c:pt idx="148">
                  <c:v>2.4469703077288378</c:v>
                </c:pt>
                <c:pt idx="149">
                  <c:v>3.3801597188796877</c:v>
                </c:pt>
                <c:pt idx="150">
                  <c:v>4.6926595853804178</c:v>
                </c:pt>
                <c:pt idx="151">
                  <c:v>6.3586082434751274</c:v>
                </c:pt>
                <c:pt idx="152">
                  <c:v>8.5719699175628872</c:v>
                </c:pt>
                <c:pt idx="153">
                  <c:v>11.181884320324398</c:v>
                </c:pt>
                <c:pt idx="154">
                  <c:v>14.505160150605898</c:v>
                </c:pt>
                <c:pt idx="155">
                  <c:v>18.640935765198996</c:v>
                </c:pt>
                <c:pt idx="156">
                  <c:v>22.858608161751597</c:v>
                </c:pt>
                <c:pt idx="157">
                  <c:v>25.628004337740297</c:v>
                </c:pt>
                <c:pt idx="158">
                  <c:v>26.647400924558596</c:v>
                </c:pt>
                <c:pt idx="159">
                  <c:v>25.643091064964096</c:v>
                </c:pt>
                <c:pt idx="160">
                  <c:v>22.673263327784596</c:v>
                </c:pt>
                <c:pt idx="161">
                  <c:v>19.145246241096196</c:v>
                </c:pt>
                <c:pt idx="162">
                  <c:v>16.666797798689995</c:v>
                </c:pt>
                <c:pt idx="163">
                  <c:v>15.707746025291298</c:v>
                </c:pt>
                <c:pt idx="164">
                  <c:v>15.871538890718396</c:v>
                </c:pt>
                <c:pt idx="165">
                  <c:v>16.593521804146395</c:v>
                </c:pt>
                <c:pt idx="166">
                  <c:v>17.048263101647898</c:v>
                </c:pt>
                <c:pt idx="167">
                  <c:v>16.878004994904796</c:v>
                </c:pt>
                <c:pt idx="168">
                  <c:v>16.235763317336296</c:v>
                </c:pt>
                <c:pt idx="169">
                  <c:v>15.175418339538197</c:v>
                </c:pt>
                <c:pt idx="170">
                  <c:v>14.143090571595998</c:v>
                </c:pt>
                <c:pt idx="171">
                  <c:v>13.446970020415797</c:v>
                </c:pt>
                <c:pt idx="172">
                  <c:v>13.074125504873898</c:v>
                </c:pt>
                <c:pt idx="173">
                  <c:v>12.703435836939898</c:v>
                </c:pt>
                <c:pt idx="174">
                  <c:v>12.535332577804898</c:v>
                </c:pt>
                <c:pt idx="175">
                  <c:v>12.427573433597498</c:v>
                </c:pt>
                <c:pt idx="176">
                  <c:v>12.356452985153897</c:v>
                </c:pt>
                <c:pt idx="177">
                  <c:v>12.162487363770998</c:v>
                </c:pt>
                <c:pt idx="178">
                  <c:v>12.071970492887397</c:v>
                </c:pt>
                <c:pt idx="179">
                  <c:v>12.026711708199699</c:v>
                </c:pt>
                <c:pt idx="180">
                  <c:v>11.841366874232698</c:v>
                </c:pt>
                <c:pt idx="181">
                  <c:v>11.565504470890298</c:v>
                </c:pt>
                <c:pt idx="182">
                  <c:v>11.414642786587098</c:v>
                </c:pt>
                <c:pt idx="183">
                  <c:v>11.190504409248398</c:v>
                </c:pt>
                <c:pt idx="184">
                  <c:v>10.899556675665897</c:v>
                </c:pt>
                <c:pt idx="185">
                  <c:v>10.701280660575097</c:v>
                </c:pt>
                <c:pt idx="186">
                  <c:v>10.446970225772498</c:v>
                </c:pt>
                <c:pt idx="187">
                  <c:v>10.097832526378397</c:v>
                </c:pt>
                <c:pt idx="188">
                  <c:v>9.7465392808843969</c:v>
                </c:pt>
                <c:pt idx="189">
                  <c:v>9.3370560695786473</c:v>
                </c:pt>
                <c:pt idx="190">
                  <c:v>8.9792975827686181</c:v>
                </c:pt>
                <c:pt idx="191">
                  <c:v>8.679729061770237</c:v>
                </c:pt>
                <c:pt idx="192">
                  <c:v>8.4771426529713771</c:v>
                </c:pt>
                <c:pt idx="193">
                  <c:v>8.2336078531927672</c:v>
                </c:pt>
                <c:pt idx="194">
                  <c:v>8.020245809369948</c:v>
                </c:pt>
                <c:pt idx="195">
                  <c:v>7.7982629781311879</c:v>
                </c:pt>
                <c:pt idx="196">
                  <c:v>7.6495561414360083</c:v>
                </c:pt>
                <c:pt idx="197">
                  <c:v>7.4749876409849279</c:v>
                </c:pt>
                <c:pt idx="198">
                  <c:v>7.4383496437131384</c:v>
                </c:pt>
                <c:pt idx="199">
                  <c:v>7.382315224001438</c:v>
                </c:pt>
                <c:pt idx="200">
                  <c:v>7.3844700716094573</c:v>
                </c:pt>
                <c:pt idx="201">
                  <c:v>7.3370564393137077</c:v>
                </c:pt>
                <c:pt idx="202">
                  <c:v>7.3305911979977179</c:v>
                </c:pt>
                <c:pt idx="203">
                  <c:v>7.2874872609180077</c:v>
                </c:pt>
                <c:pt idx="204">
                  <c:v>7.2486944160381981</c:v>
                </c:pt>
                <c:pt idx="205">
                  <c:v>7.2379187810142378</c:v>
                </c:pt>
                <c:pt idx="206">
                  <c:v>7.2745560797940874</c:v>
                </c:pt>
                <c:pt idx="207">
                  <c:v>7.2336083873062575</c:v>
                </c:pt>
                <c:pt idx="208">
                  <c:v>7.3111940770658777</c:v>
                </c:pt>
                <c:pt idx="209">
                  <c:v>7.5008493047408269</c:v>
                </c:pt>
                <c:pt idx="210">
                  <c:v>7.7853324954992082</c:v>
                </c:pt>
                <c:pt idx="211">
                  <c:v>8.289642272904457</c:v>
                </c:pt>
                <c:pt idx="212">
                  <c:v>9.1366252068797369</c:v>
                </c:pt>
                <c:pt idx="213">
                  <c:v>10.117228948818298</c:v>
                </c:pt>
                <c:pt idx="214">
                  <c:v>11.281021978623798</c:v>
                </c:pt>
                <c:pt idx="215">
                  <c:v>12.434039373405398</c:v>
                </c:pt>
                <c:pt idx="216">
                  <c:v>13.457746353931698</c:v>
                </c:pt>
                <c:pt idx="217">
                  <c:v>14.283177319367198</c:v>
                </c:pt>
                <c:pt idx="218">
                  <c:v>14.852142303900099</c:v>
                </c:pt>
                <c:pt idx="219">
                  <c:v>15.181884279346198</c:v>
                </c:pt>
                <c:pt idx="220">
                  <c:v>15.397401170776996</c:v>
                </c:pt>
                <c:pt idx="221">
                  <c:v>15.453435590488697</c:v>
                </c:pt>
                <c:pt idx="222">
                  <c:v>15.332745963649398</c:v>
                </c:pt>
                <c:pt idx="223">
                  <c:v>15.278866391545698</c:v>
                </c:pt>
                <c:pt idx="224">
                  <c:v>15.091366709970698</c:v>
                </c:pt>
                <c:pt idx="225">
                  <c:v>14.998694292987198</c:v>
                </c:pt>
                <c:pt idx="226">
                  <c:v>14.908177422103698</c:v>
                </c:pt>
                <c:pt idx="227">
                  <c:v>14.899556634687698</c:v>
                </c:pt>
                <c:pt idx="228">
                  <c:v>14.839211821268098</c:v>
                </c:pt>
                <c:pt idx="229">
                  <c:v>15.069814741430898</c:v>
                </c:pt>
                <c:pt idx="230">
                  <c:v>15.296107966377598</c:v>
                </c:pt>
                <c:pt idx="231">
                  <c:v>15.554728794888097</c:v>
                </c:pt>
                <c:pt idx="232">
                  <c:v>15.729297993831098</c:v>
                </c:pt>
                <c:pt idx="233">
                  <c:v>15.893090859258299</c:v>
                </c:pt>
                <c:pt idx="234">
                  <c:v>15.798263594666798</c:v>
                </c:pt>
                <c:pt idx="235">
                  <c:v>15.369383960921198</c:v>
                </c:pt>
                <c:pt idx="236">
                  <c:v>14.729297829452697</c:v>
                </c:pt>
                <c:pt idx="237">
                  <c:v>13.548263224815297</c:v>
                </c:pt>
                <c:pt idx="238">
                  <c:v>11.869384084088598</c:v>
                </c:pt>
                <c:pt idx="239">
                  <c:v>10.076280557838498</c:v>
                </c:pt>
                <c:pt idx="240">
                  <c:v>8.2508494280246474</c:v>
                </c:pt>
                <c:pt idx="241">
                  <c:v>6.5396426837341277</c:v>
                </c:pt>
                <c:pt idx="242">
                  <c:v>5.2896424782610874</c:v>
                </c:pt>
                <c:pt idx="243">
                  <c:v>4.4167978805299075</c:v>
                </c:pt>
                <c:pt idx="244">
                  <c:v>3.7400737517896676</c:v>
                </c:pt>
                <c:pt idx="245">
                  <c:v>3.3004184830201075</c:v>
                </c:pt>
                <c:pt idx="246">
                  <c:v>3.0784356517813478</c:v>
                </c:pt>
                <c:pt idx="247">
                  <c:v>3.0417976545095575</c:v>
                </c:pt>
                <c:pt idx="248">
                  <c:v>3.1086084077371479</c:v>
                </c:pt>
                <c:pt idx="249">
                  <c:v>3.2400736696004477</c:v>
                </c:pt>
                <c:pt idx="250">
                  <c:v>3.3413668739998776</c:v>
                </c:pt>
                <c:pt idx="251">
                  <c:v>3.3111941180440776</c:v>
                </c:pt>
                <c:pt idx="252">
                  <c:v>3.2271424884765278</c:v>
                </c:pt>
                <c:pt idx="253">
                  <c:v>3.0374872608015879</c:v>
                </c:pt>
                <c:pt idx="254">
                  <c:v>2.6905044090155279</c:v>
                </c:pt>
                <c:pt idx="255">
                  <c:v>2.2767115024937978</c:v>
                </c:pt>
                <c:pt idx="256">
                  <c:v>1.8176598112843476</c:v>
                </c:pt>
                <c:pt idx="257">
                  <c:v>1.3133493353871577</c:v>
                </c:pt>
                <c:pt idx="258">
                  <c:v>0.94265966745321761</c:v>
                </c:pt>
                <c:pt idx="259">
                  <c:v>0.69697002006657771</c:v>
                </c:pt>
                <c:pt idx="260">
                  <c:v>0.54179794205540766</c:v>
                </c:pt>
                <c:pt idx="261">
                  <c:v>0.47067679511984772</c:v>
                </c:pt>
                <c:pt idx="262">
                  <c:v>0.51378073219955767</c:v>
                </c:pt>
                <c:pt idx="263">
                  <c:v>0.51162518609960761</c:v>
                </c:pt>
                <c:pt idx="264">
                  <c:v>0.57412554561922768</c:v>
                </c:pt>
                <c:pt idx="265">
                  <c:v>0.68188399133464761</c:v>
                </c:pt>
                <c:pt idx="266">
                  <c:v>0.81119440558991773</c:v>
                </c:pt>
                <c:pt idx="267">
                  <c:v>0.92541879111325753</c:v>
                </c:pt>
                <c:pt idx="268">
                  <c:v>1.0719700817084878</c:v>
                </c:pt>
                <c:pt idx="269">
                  <c:v>1.2012804959637675</c:v>
                </c:pt>
                <c:pt idx="270">
                  <c:v>1.3176597290951277</c:v>
                </c:pt>
                <c:pt idx="271">
                  <c:v>1.4017113586626677</c:v>
                </c:pt>
                <c:pt idx="272">
                  <c:v>1.4922289280381378</c:v>
                </c:pt>
                <c:pt idx="273">
                  <c:v>1.5784354052136975</c:v>
                </c:pt>
                <c:pt idx="274">
                  <c:v>1.6926597907370375</c:v>
                </c:pt>
                <c:pt idx="275">
                  <c:v>1.7810218140125578</c:v>
                </c:pt>
                <c:pt idx="276">
                  <c:v>1.8262805987002877</c:v>
                </c:pt>
                <c:pt idx="277">
                  <c:v>1.7831773601125076</c:v>
                </c:pt>
                <c:pt idx="278">
                  <c:v>1.7163666068849177</c:v>
                </c:pt>
                <c:pt idx="279">
                  <c:v>1.5525737414578078</c:v>
                </c:pt>
                <c:pt idx="280">
                  <c:v>1.3499873326589475</c:v>
                </c:pt>
                <c:pt idx="281">
                  <c:v>1.1581772573759874</c:v>
                </c:pt>
                <c:pt idx="282">
                  <c:v>0.9706768773090676</c:v>
                </c:pt>
                <c:pt idx="283">
                  <c:v>0.78964243705006754</c:v>
                </c:pt>
                <c:pt idx="284">
                  <c:v>0.62369402552299757</c:v>
                </c:pt>
                <c:pt idx="285">
                  <c:v>0.50300439868366753</c:v>
                </c:pt>
                <c:pt idx="286">
                  <c:v>0.39740149906819766</c:v>
                </c:pt>
                <c:pt idx="287">
                  <c:v>0.35429756198848261</c:v>
                </c:pt>
                <c:pt idx="288">
                  <c:v>0.30257353598475867</c:v>
                </c:pt>
                <c:pt idx="289">
                  <c:v>0.29395274856881559</c:v>
                </c:pt>
                <c:pt idx="290">
                  <c:v>0.29610829466876665</c:v>
                </c:pt>
                <c:pt idx="291">
                  <c:v>0.28102156744490159</c:v>
                </c:pt>
                <c:pt idx="292">
                  <c:v>0.30041868837673857</c:v>
                </c:pt>
                <c:pt idx="293">
                  <c:v>0.34567677457253965</c:v>
                </c:pt>
                <c:pt idx="294">
                  <c:v>0.41679792150809758</c:v>
                </c:pt>
                <c:pt idx="295">
                  <c:v>0.47067679511984772</c:v>
                </c:pt>
                <c:pt idx="296">
                  <c:v>0.55688397078733753</c:v>
                </c:pt>
                <c:pt idx="297">
                  <c:v>0.62153917791497759</c:v>
                </c:pt>
                <c:pt idx="298">
                  <c:v>0.66464241650275768</c:v>
                </c:pt>
                <c:pt idx="299">
                  <c:v>0.69265962635860767</c:v>
                </c:pt>
                <c:pt idx="300">
                  <c:v>0.75731483348624773</c:v>
                </c:pt>
                <c:pt idx="301">
                  <c:v>0.81550479929788755</c:v>
                </c:pt>
                <c:pt idx="302">
                  <c:v>0.88231485403354759</c:v>
                </c:pt>
                <c:pt idx="303">
                  <c:v>0.95559084857712773</c:v>
                </c:pt>
                <c:pt idx="304">
                  <c:v>1.0159356619967976</c:v>
                </c:pt>
                <c:pt idx="305">
                  <c:v>1.0849012628324077</c:v>
                </c:pt>
                <c:pt idx="306">
                  <c:v>1.1861944672318376</c:v>
                </c:pt>
                <c:pt idx="307">
                  <c:v>1.2594704617754178</c:v>
                </c:pt>
                <c:pt idx="308">
                  <c:v>1.3047285479712176</c:v>
                </c:pt>
                <c:pt idx="309">
                  <c:v>1.3715393011988075</c:v>
                </c:pt>
                <c:pt idx="310">
                  <c:v>1.3693837550988475</c:v>
                </c:pt>
                <c:pt idx="311">
                  <c:v>1.3133493353871577</c:v>
                </c:pt>
                <c:pt idx="312">
                  <c:v>1.2594704617754178</c:v>
                </c:pt>
                <c:pt idx="313">
                  <c:v>1.2206769184036674</c:v>
                </c:pt>
                <c:pt idx="314">
                  <c:v>1.0827457167324575</c:v>
                </c:pt>
                <c:pt idx="315">
                  <c:v>0.92541879111325753</c:v>
                </c:pt>
                <c:pt idx="316">
                  <c:v>0.73360801733836756</c:v>
                </c:pt>
                <c:pt idx="317">
                  <c:v>0.6086079967910677</c:v>
                </c:pt>
                <c:pt idx="318">
                  <c:v>0.48791836995172766</c:v>
                </c:pt>
                <c:pt idx="319">
                  <c:v>0.42757355653206763</c:v>
                </c:pt>
                <c:pt idx="320">
                  <c:v>0.43188395024003767</c:v>
                </c:pt>
                <c:pt idx="321">
                  <c:v>0.4771427349277676</c:v>
                </c:pt>
                <c:pt idx="322">
                  <c:v>0.43188395024003767</c:v>
                </c:pt>
                <c:pt idx="323">
                  <c:v>0.41248752780012754</c:v>
                </c:pt>
                <c:pt idx="324">
                  <c:v>0.34783232067249059</c:v>
                </c:pt>
                <c:pt idx="325">
                  <c:v>0.28102156744490159</c:v>
                </c:pt>
                <c:pt idx="326">
                  <c:v>0.24653911627306258</c:v>
                </c:pt>
                <c:pt idx="327">
                  <c:v>0.22283230012518662</c:v>
                </c:pt>
                <c:pt idx="328">
                  <c:v>0.19912548397731067</c:v>
                </c:pt>
                <c:pt idx="329">
                  <c:v>0.20128033158533065</c:v>
                </c:pt>
                <c:pt idx="330">
                  <c:v>0.18188390914542563</c:v>
                </c:pt>
                <c:pt idx="331">
                  <c:v>0.16895272802151162</c:v>
                </c:pt>
                <c:pt idx="332">
                  <c:v>0.16033194060556866</c:v>
                </c:pt>
                <c:pt idx="333">
                  <c:v>0.14740145797358661</c:v>
                </c:pt>
                <c:pt idx="334">
                  <c:v>0.16033194060556866</c:v>
                </c:pt>
                <c:pt idx="335">
                  <c:v>0.18619430285339666</c:v>
                </c:pt>
                <c:pt idx="336">
                  <c:v>0.17541866782943361</c:v>
                </c:pt>
                <c:pt idx="337">
                  <c:v>0.17972906153740564</c:v>
                </c:pt>
                <c:pt idx="338">
                  <c:v>0.18619430285339666</c:v>
                </c:pt>
                <c:pt idx="339">
                  <c:v>0.20559072529330158</c:v>
                </c:pt>
                <c:pt idx="340">
                  <c:v>0.2249871477332066</c:v>
                </c:pt>
                <c:pt idx="341">
                  <c:v>0.27671187222886162</c:v>
                </c:pt>
                <c:pt idx="342">
                  <c:v>0.3068839296927296</c:v>
                </c:pt>
                <c:pt idx="343">
                  <c:v>0.3327462919405566</c:v>
                </c:pt>
                <c:pt idx="344">
                  <c:v>0.3607635017964046</c:v>
                </c:pt>
                <c:pt idx="345">
                  <c:v>0.41679792150809758</c:v>
                </c:pt>
                <c:pt idx="346">
                  <c:v>0.45128037267993759</c:v>
                </c:pt>
                <c:pt idx="347">
                  <c:v>0.49869400497569771</c:v>
                </c:pt>
                <c:pt idx="348">
                  <c:v>0.56119436449530757</c:v>
                </c:pt>
                <c:pt idx="349">
                  <c:v>0.60429760308309766</c:v>
                </c:pt>
                <c:pt idx="350">
                  <c:v>0.64955638777082758</c:v>
                </c:pt>
                <c:pt idx="351">
                  <c:v>0.68403883894266759</c:v>
                </c:pt>
                <c:pt idx="352">
                  <c:v>0.75947037958619756</c:v>
                </c:pt>
                <c:pt idx="353">
                  <c:v>0.80903885948996768</c:v>
                </c:pt>
                <c:pt idx="354">
                  <c:v>0.86722882530161771</c:v>
                </c:pt>
                <c:pt idx="355">
                  <c:v>0.87584961271755757</c:v>
                </c:pt>
                <c:pt idx="356">
                  <c:v>0.89309118754944772</c:v>
                </c:pt>
                <c:pt idx="357">
                  <c:v>0.84136646305378771</c:v>
                </c:pt>
                <c:pt idx="358">
                  <c:v>0.8262804343218576</c:v>
                </c:pt>
                <c:pt idx="359">
                  <c:v>0.75515998587822752</c:v>
                </c:pt>
                <c:pt idx="360">
                  <c:v>0.70128041377454753</c:v>
                </c:pt>
                <c:pt idx="361">
                  <c:v>0.64093560035488772</c:v>
                </c:pt>
                <c:pt idx="362">
                  <c:v>0.59783236176709764</c:v>
                </c:pt>
                <c:pt idx="363">
                  <c:v>0.52024597351554769</c:v>
                </c:pt>
                <c:pt idx="364">
                  <c:v>0.50731479239163757</c:v>
                </c:pt>
                <c:pt idx="365">
                  <c:v>0.48791836995172766</c:v>
                </c:pt>
                <c:pt idx="366">
                  <c:v>0.45774631248786768</c:v>
                </c:pt>
                <c:pt idx="367">
                  <c:v>0.43619434394800771</c:v>
                </c:pt>
                <c:pt idx="368">
                  <c:v>0.4383491915560277</c:v>
                </c:pt>
                <c:pt idx="369">
                  <c:v>0.42326316282409759</c:v>
                </c:pt>
                <c:pt idx="370">
                  <c:v>0.38015992423630962</c:v>
                </c:pt>
                <c:pt idx="371">
                  <c:v>0.34136638086456861</c:v>
                </c:pt>
                <c:pt idx="372">
                  <c:v>0.34352192696451966</c:v>
                </c:pt>
                <c:pt idx="373">
                  <c:v>0.29610829466876665</c:v>
                </c:pt>
                <c:pt idx="374">
                  <c:v>0.25515990368900565</c:v>
                </c:pt>
                <c:pt idx="375">
                  <c:v>0.23791832885712061</c:v>
                </c:pt>
                <c:pt idx="376">
                  <c:v>0.23145308754112959</c:v>
                </c:pt>
                <c:pt idx="377">
                  <c:v>0.19696993787735861</c:v>
                </c:pt>
                <c:pt idx="378">
                  <c:v>0.17757351543745359</c:v>
                </c:pt>
                <c:pt idx="379">
                  <c:v>0.17110827412146268</c:v>
                </c:pt>
                <c:pt idx="380">
                  <c:v>0.16464233431353958</c:v>
                </c:pt>
                <c:pt idx="381">
                  <c:v>0.16679788041349164</c:v>
                </c:pt>
                <c:pt idx="382">
                  <c:v>0.16464233431353958</c:v>
                </c:pt>
                <c:pt idx="383">
                  <c:v>0.17541866782943361</c:v>
                </c:pt>
                <c:pt idx="384">
                  <c:v>0.16895272802151162</c:v>
                </c:pt>
                <c:pt idx="385">
                  <c:v>0.15386669928957764</c:v>
                </c:pt>
                <c:pt idx="386">
                  <c:v>0.1495563055816066</c:v>
                </c:pt>
                <c:pt idx="387">
                  <c:v>0.13662512445769259</c:v>
                </c:pt>
                <c:pt idx="388">
                  <c:v>0.13447027684967261</c:v>
                </c:pt>
                <c:pt idx="389">
                  <c:v>0.11938424811773862</c:v>
                </c:pt>
                <c:pt idx="390">
                  <c:v>0.12800433704174963</c:v>
                </c:pt>
                <c:pt idx="391">
                  <c:v>0.11938424811773862</c:v>
                </c:pt>
                <c:pt idx="392">
                  <c:v>0.13015988314170168</c:v>
                </c:pt>
                <c:pt idx="393">
                  <c:v>0.10214267328585358</c:v>
                </c:pt>
                <c:pt idx="394">
                  <c:v>9.9987127185902636E-2</c:v>
                </c:pt>
                <c:pt idx="395">
                  <c:v>0.11291830830981664</c:v>
                </c:pt>
                <c:pt idx="396">
                  <c:v>9.3521885869910615E-2</c:v>
                </c:pt>
                <c:pt idx="397">
                  <c:v>8.7056644553919593E-2</c:v>
                </c:pt>
                <c:pt idx="398">
                  <c:v>0.1086079146018446</c:v>
                </c:pt>
                <c:pt idx="399">
                  <c:v>0.12584948943372964</c:v>
                </c:pt>
                <c:pt idx="400">
                  <c:v>0.11291830830981664</c:v>
                </c:pt>
                <c:pt idx="401">
                  <c:v>0.11076346070179666</c:v>
                </c:pt>
                <c:pt idx="402">
                  <c:v>8.9211492161939576E-2</c:v>
                </c:pt>
                <c:pt idx="403">
                  <c:v>9.7832279577882653E-2</c:v>
                </c:pt>
                <c:pt idx="404">
                  <c:v>8.7056644553919593E-2</c:v>
                </c:pt>
                <c:pt idx="405">
                  <c:v>9.9987127185902636E-2</c:v>
                </c:pt>
                <c:pt idx="406">
                  <c:v>0.13015988314170168</c:v>
                </c:pt>
                <c:pt idx="407">
                  <c:v>0.17541866782943361</c:v>
                </c:pt>
                <c:pt idx="408">
                  <c:v>0.17972906153740564</c:v>
                </c:pt>
                <c:pt idx="409">
                  <c:v>0.19265954416938758</c:v>
                </c:pt>
                <c:pt idx="410">
                  <c:v>0.2249871477332066</c:v>
                </c:pt>
                <c:pt idx="411">
                  <c:v>0.24222872256509165</c:v>
                </c:pt>
                <c:pt idx="412">
                  <c:v>0.27024593242093964</c:v>
                </c:pt>
                <c:pt idx="413">
                  <c:v>0.3068839296927296</c:v>
                </c:pt>
                <c:pt idx="414">
                  <c:v>0.37153913682036765</c:v>
                </c:pt>
                <c:pt idx="415">
                  <c:v>0.41464237540814752</c:v>
                </c:pt>
                <c:pt idx="416">
                  <c:v>0.44696997897196755</c:v>
                </c:pt>
                <c:pt idx="417">
                  <c:v>0.4771427349277676</c:v>
                </c:pt>
                <c:pt idx="418">
                  <c:v>0.52886676093148755</c:v>
                </c:pt>
                <c:pt idx="419">
                  <c:v>0.55257357707936772</c:v>
                </c:pt>
                <c:pt idx="420">
                  <c:v>0.58705672674313758</c:v>
                </c:pt>
                <c:pt idx="421">
                  <c:v>0.6560216290868176</c:v>
                </c:pt>
                <c:pt idx="422">
                  <c:v>0.71636644250648762</c:v>
                </c:pt>
                <c:pt idx="423">
                  <c:v>0.75300443977827769</c:v>
                </c:pt>
                <c:pt idx="424">
                  <c:v>0.77240156071010768</c:v>
                </c:pt>
                <c:pt idx="425">
                  <c:v>0.75947037958619756</c:v>
                </c:pt>
                <c:pt idx="426">
                  <c:v>0.71852198860643768</c:v>
                </c:pt>
                <c:pt idx="427">
                  <c:v>0.67326320391869754</c:v>
                </c:pt>
                <c:pt idx="428">
                  <c:v>0.61291839049903774</c:v>
                </c:pt>
                <c:pt idx="429">
                  <c:v>0.56334921210332756</c:v>
                </c:pt>
                <c:pt idx="430">
                  <c:v>0.52886676093148755</c:v>
                </c:pt>
                <c:pt idx="431">
                  <c:v>0.52455636722351773</c:v>
                </c:pt>
                <c:pt idx="432">
                  <c:v>0.4771427349277676</c:v>
                </c:pt>
                <c:pt idx="433">
                  <c:v>0.45128037267993759</c:v>
                </c:pt>
                <c:pt idx="434">
                  <c:v>0.42541870892404765</c:v>
                </c:pt>
                <c:pt idx="435">
                  <c:v>0.3952459529682476</c:v>
                </c:pt>
                <c:pt idx="436">
                  <c:v>0.32196995842466358</c:v>
                </c:pt>
                <c:pt idx="437">
                  <c:v>0.26809108481291966</c:v>
                </c:pt>
                <c:pt idx="438">
                  <c:v>0.23360793514914968</c:v>
                </c:pt>
                <c:pt idx="439">
                  <c:v>0.20128033158533065</c:v>
                </c:pt>
                <c:pt idx="440">
                  <c:v>0.16033194060556866</c:v>
                </c:pt>
                <c:pt idx="441">
                  <c:v>0.1495563055816066</c:v>
                </c:pt>
                <c:pt idx="442">
                  <c:v>0.13878067055764365</c:v>
                </c:pt>
                <c:pt idx="443">
                  <c:v>0.11076346070179666</c:v>
                </c:pt>
                <c:pt idx="444">
                  <c:v>0.10214267328585358</c:v>
                </c:pt>
                <c:pt idx="445">
                  <c:v>8.059070474599761E-2</c:v>
                </c:pt>
                <c:pt idx="446">
                  <c:v>3.1022224842224611E-2</c:v>
                </c:pt>
                <c:pt idx="447">
                  <c:v>6.5504676014063623E-2</c:v>
                </c:pt>
                <c:pt idx="448">
                  <c:v>7.4125463430005589E-2</c:v>
                </c:pt>
                <c:pt idx="449">
                  <c:v>4.6108253574158597E-2</c:v>
                </c:pt>
                <c:pt idx="450">
                  <c:v>6.1194282306092584E-2</c:v>
                </c:pt>
                <c:pt idx="451">
                  <c:v>0.11291830830981664</c:v>
                </c:pt>
                <c:pt idx="452">
                  <c:v>8.2746250845948666E-2</c:v>
                </c:pt>
                <c:pt idx="453">
                  <c:v>6.5504676014063623E-2</c:v>
                </c:pt>
                <c:pt idx="454">
                  <c:v>9.3521885869910615E-2</c:v>
                </c:pt>
                <c:pt idx="455">
                  <c:v>7.4125463430005589E-2</c:v>
                </c:pt>
                <c:pt idx="456">
                  <c:v>6.334982840604364E-2</c:v>
                </c:pt>
                <c:pt idx="457">
                  <c:v>5.2573494890149619E-2</c:v>
                </c:pt>
                <c:pt idx="458">
                  <c:v>7.4125463430005589E-2</c:v>
                </c:pt>
                <c:pt idx="459">
                  <c:v>5.4729040990100675E-2</c:v>
                </c:pt>
                <c:pt idx="460">
                  <c:v>8.4901098453968649E-2</c:v>
                </c:pt>
                <c:pt idx="461">
                  <c:v>7.8435857137977627E-2</c:v>
                </c:pt>
                <c:pt idx="462">
                  <c:v>8.2746250845948666E-2</c:v>
                </c:pt>
                <c:pt idx="463">
                  <c:v>7.4125463430005589E-2</c:v>
                </c:pt>
                <c:pt idx="464">
                  <c:v>5.4729040990100675E-2</c:v>
                </c:pt>
                <c:pt idx="465">
                  <c:v>5.2573494890149619E-2</c:v>
                </c:pt>
                <c:pt idx="466">
                  <c:v>7.6280311038025683E-2</c:v>
                </c:pt>
                <c:pt idx="467">
                  <c:v>9.7832279577882653E-2</c:v>
                </c:pt>
                <c:pt idx="468">
                  <c:v>9.5676733477930598E-2</c:v>
                </c:pt>
                <c:pt idx="469">
                  <c:v>0.18403945524537668</c:v>
                </c:pt>
                <c:pt idx="470">
                  <c:v>0.19481509026933863</c:v>
                </c:pt>
                <c:pt idx="471">
                  <c:v>0.16895272802151162</c:v>
                </c:pt>
                <c:pt idx="472">
                  <c:v>0.16679788041349164</c:v>
                </c:pt>
                <c:pt idx="473">
                  <c:v>0.18834915046141665</c:v>
                </c:pt>
                <c:pt idx="474">
                  <c:v>0.16033194060556866</c:v>
                </c:pt>
                <c:pt idx="475">
                  <c:v>0.15171185168155765</c:v>
                </c:pt>
                <c:pt idx="476">
                  <c:v>0.20128033158533065</c:v>
                </c:pt>
                <c:pt idx="477">
                  <c:v>0.21852190641721558</c:v>
                </c:pt>
                <c:pt idx="478">
                  <c:v>0.24007387495707166</c:v>
                </c:pt>
                <c:pt idx="479">
                  <c:v>0.22929754144117764</c:v>
                </c:pt>
                <c:pt idx="480">
                  <c:v>0.26809108481291966</c:v>
                </c:pt>
                <c:pt idx="481">
                  <c:v>0.26809108481291966</c:v>
                </c:pt>
                <c:pt idx="482">
                  <c:v>0.2659355387129676</c:v>
                </c:pt>
                <c:pt idx="483">
                  <c:v>0.26162514500499667</c:v>
                </c:pt>
                <c:pt idx="484">
                  <c:v>0.29610829466876665</c:v>
                </c:pt>
                <c:pt idx="485">
                  <c:v>0.25731475129702563</c:v>
                </c:pt>
                <c:pt idx="486">
                  <c:v>0.28102156744490159</c:v>
                </c:pt>
                <c:pt idx="487">
                  <c:v>0.31119432340070063</c:v>
                </c:pt>
                <c:pt idx="488">
                  <c:v>0.32843589823258568</c:v>
                </c:pt>
                <c:pt idx="489">
                  <c:v>0.33705668564852864</c:v>
                </c:pt>
                <c:pt idx="490">
                  <c:v>0.38015992423630962</c:v>
                </c:pt>
                <c:pt idx="491">
                  <c:v>0.39309110536022762</c:v>
                </c:pt>
                <c:pt idx="492">
                  <c:v>0.42326316282409759</c:v>
                </c:pt>
                <c:pt idx="493">
                  <c:v>0.45559076638790763</c:v>
                </c:pt>
                <c:pt idx="494">
                  <c:v>0.51378073219955767</c:v>
                </c:pt>
                <c:pt idx="495">
                  <c:v>0.57843593932719772</c:v>
                </c:pt>
                <c:pt idx="496">
                  <c:v>0.63447035903888771</c:v>
                </c:pt>
                <c:pt idx="497">
                  <c:v>0.68403883894266759</c:v>
                </c:pt>
                <c:pt idx="498">
                  <c:v>0.72929762363039752</c:v>
                </c:pt>
                <c:pt idx="499">
                  <c:v>0.77024601461015763</c:v>
                </c:pt>
                <c:pt idx="500">
                  <c:v>0.78748758944204755</c:v>
                </c:pt>
                <c:pt idx="501">
                  <c:v>0.80257361817397765</c:v>
                </c:pt>
                <c:pt idx="502">
                  <c:v>0.81550479929788755</c:v>
                </c:pt>
                <c:pt idx="503">
                  <c:v>0.80472846578199764</c:v>
                </c:pt>
                <c:pt idx="504">
                  <c:v>0.7788668020260977</c:v>
                </c:pt>
                <c:pt idx="505">
                  <c:v>0.74438365236232762</c:v>
                </c:pt>
                <c:pt idx="506">
                  <c:v>0.69697002006657771</c:v>
                </c:pt>
                <c:pt idx="507">
                  <c:v>0.63015996533091767</c:v>
                </c:pt>
                <c:pt idx="508">
                  <c:v>0.55257357707936772</c:v>
                </c:pt>
                <c:pt idx="509">
                  <c:v>0.44481513136394757</c:v>
                </c:pt>
                <c:pt idx="510">
                  <c:v>0.38447031794428066</c:v>
                </c:pt>
                <c:pt idx="511">
                  <c:v>0.33059074584060566</c:v>
                </c:pt>
                <c:pt idx="512">
                  <c:v>0.28102156744490159</c:v>
                </c:pt>
                <c:pt idx="513">
                  <c:v>0.25947029739697658</c:v>
                </c:pt>
                <c:pt idx="514">
                  <c:v>0.25731475129702563</c:v>
                </c:pt>
                <c:pt idx="515">
                  <c:v>0.22283230012518662</c:v>
                </c:pt>
                <c:pt idx="516">
                  <c:v>0.18403945524537668</c:v>
                </c:pt>
                <c:pt idx="517">
                  <c:v>0.16033194060556866</c:v>
                </c:pt>
                <c:pt idx="518">
                  <c:v>0.13447027684967261</c:v>
                </c:pt>
                <c:pt idx="519">
                  <c:v>0.10645306699382462</c:v>
                </c:pt>
                <c:pt idx="520">
                  <c:v>9.9987127185902636E-2</c:v>
                </c:pt>
                <c:pt idx="521">
                  <c:v>0.10645306699382462</c:v>
                </c:pt>
                <c:pt idx="522">
                  <c:v>8.9211492161939576E-2</c:v>
                </c:pt>
                <c:pt idx="523">
                  <c:v>8.2746250845948666E-2</c:v>
                </c:pt>
                <c:pt idx="524">
                  <c:v>7.6280311038025683E-2</c:v>
                </c:pt>
                <c:pt idx="525">
                  <c:v>5.2573494890149619E-2</c:v>
                </c:pt>
                <c:pt idx="526">
                  <c:v>6.1194282306092584E-2</c:v>
                </c:pt>
                <c:pt idx="527">
                  <c:v>8.2746250845948666E-2</c:v>
                </c:pt>
                <c:pt idx="528">
                  <c:v>9.1367038261890632E-2</c:v>
                </c:pt>
                <c:pt idx="529">
                  <c:v>9.1367038261890632E-2</c:v>
                </c:pt>
                <c:pt idx="530">
                  <c:v>9.7832279577882653E-2</c:v>
                </c:pt>
                <c:pt idx="531">
                  <c:v>5.6883888598120658E-2</c:v>
                </c:pt>
                <c:pt idx="532">
                  <c:v>3.9642313766235615E-2</c:v>
                </c:pt>
                <c:pt idx="533">
                  <c:v>2.8866678742273666E-2</c:v>
                </c:pt>
                <c:pt idx="534">
                  <c:v>4.6108253574158597E-2</c:v>
                </c:pt>
                <c:pt idx="535">
                  <c:v>5.6883888598120658E-2</c:v>
                </c:pt>
                <c:pt idx="536">
                  <c:v>8.9211492161939576E-2</c:v>
                </c:pt>
                <c:pt idx="537">
                  <c:v>0.11722870201778768</c:v>
                </c:pt>
                <c:pt idx="538">
                  <c:v>0.13015988314170168</c:v>
                </c:pt>
                <c:pt idx="539">
                  <c:v>0.1086079146018446</c:v>
                </c:pt>
                <c:pt idx="540">
                  <c:v>0.13015988314170168</c:v>
                </c:pt>
                <c:pt idx="541">
                  <c:v>0.13662512445769259</c:v>
                </c:pt>
                <c:pt idx="542">
                  <c:v>0.13231473074972167</c:v>
                </c:pt>
                <c:pt idx="543">
                  <c:v>0.14309106426561458</c:v>
                </c:pt>
                <c:pt idx="544">
                  <c:v>0.17541866782943361</c:v>
                </c:pt>
                <c:pt idx="545">
                  <c:v>0.17757351543745359</c:v>
                </c:pt>
                <c:pt idx="546">
                  <c:v>0.16464233431353958</c:v>
                </c:pt>
                <c:pt idx="547">
                  <c:v>0.17110827412146268</c:v>
                </c:pt>
                <c:pt idx="548">
                  <c:v>0.15386669928957764</c:v>
                </c:pt>
                <c:pt idx="549">
                  <c:v>0.14093551816566363</c:v>
                </c:pt>
                <c:pt idx="550">
                  <c:v>0.14309106426561458</c:v>
                </c:pt>
                <c:pt idx="551">
                  <c:v>0.14740145797358661</c:v>
                </c:pt>
                <c:pt idx="552">
                  <c:v>0.14740145797358661</c:v>
                </c:pt>
                <c:pt idx="553">
                  <c:v>0.13878067055764365</c:v>
                </c:pt>
                <c:pt idx="554">
                  <c:v>0.1624874867055196</c:v>
                </c:pt>
                <c:pt idx="555">
                  <c:v>0.14524591187363467</c:v>
                </c:pt>
                <c:pt idx="556">
                  <c:v>0.14740145797358661</c:v>
                </c:pt>
                <c:pt idx="557">
                  <c:v>0.13878067055764365</c:v>
                </c:pt>
                <c:pt idx="558">
                  <c:v>0.16464233431353958</c:v>
                </c:pt>
                <c:pt idx="559">
                  <c:v>0.15171185168155765</c:v>
                </c:pt>
                <c:pt idx="560">
                  <c:v>0.15171185168155765</c:v>
                </c:pt>
                <c:pt idx="561">
                  <c:v>0.15602224538952858</c:v>
                </c:pt>
                <c:pt idx="562">
                  <c:v>0.13447027684967261</c:v>
                </c:pt>
                <c:pt idx="563">
                  <c:v>0.11076346070179666</c:v>
                </c:pt>
                <c:pt idx="564">
                  <c:v>8.9211492161939576E-2</c:v>
                </c:pt>
                <c:pt idx="565">
                  <c:v>0.11076346070179666</c:v>
                </c:pt>
                <c:pt idx="566">
                  <c:v>0.12584948943372964</c:v>
                </c:pt>
                <c:pt idx="567">
                  <c:v>0.14524591187363467</c:v>
                </c:pt>
                <c:pt idx="568">
                  <c:v>0.15171185168155765</c:v>
                </c:pt>
                <c:pt idx="569">
                  <c:v>0.16679788041349164</c:v>
                </c:pt>
                <c:pt idx="570">
                  <c:v>0.11722870201778768</c:v>
                </c:pt>
                <c:pt idx="571">
                  <c:v>0.1086079146018446</c:v>
                </c:pt>
                <c:pt idx="572">
                  <c:v>9.3521885869910615E-2</c:v>
                </c:pt>
                <c:pt idx="573">
                  <c:v>8.9211492161939576E-2</c:v>
                </c:pt>
                <c:pt idx="574">
                  <c:v>0.11291830830981664</c:v>
                </c:pt>
                <c:pt idx="575">
                  <c:v>0.13878067055764365</c:v>
                </c:pt>
                <c:pt idx="576">
                  <c:v>0.14524591187363467</c:v>
                </c:pt>
                <c:pt idx="577">
                  <c:v>0.19912548397731067</c:v>
                </c:pt>
                <c:pt idx="578">
                  <c:v>0.23791832885712061</c:v>
                </c:pt>
                <c:pt idx="579">
                  <c:v>0.23145308754112959</c:v>
                </c:pt>
                <c:pt idx="580">
                  <c:v>0.29395274856881559</c:v>
                </c:pt>
                <c:pt idx="581">
                  <c:v>0.31550471710867167</c:v>
                </c:pt>
                <c:pt idx="582">
                  <c:v>0.34136638086456861</c:v>
                </c:pt>
                <c:pt idx="583">
                  <c:v>0.35429756198848261</c:v>
                </c:pt>
                <c:pt idx="584">
                  <c:v>0.4017118927761677</c:v>
                </c:pt>
                <c:pt idx="585">
                  <c:v>0.43619434394800771</c:v>
                </c:pt>
                <c:pt idx="586">
                  <c:v>0.45990116009588766</c:v>
                </c:pt>
                <c:pt idx="587">
                  <c:v>0.47929758253578758</c:v>
                </c:pt>
                <c:pt idx="588">
                  <c:v>0.54395278966342764</c:v>
                </c:pt>
                <c:pt idx="589">
                  <c:v>0.55688397078733753</c:v>
                </c:pt>
                <c:pt idx="590">
                  <c:v>0.55257357707936772</c:v>
                </c:pt>
                <c:pt idx="591">
                  <c:v>0.55257357707936772</c:v>
                </c:pt>
                <c:pt idx="592">
                  <c:v>0.50731479239163757</c:v>
                </c:pt>
                <c:pt idx="593">
                  <c:v>0.44481513136394757</c:v>
                </c:pt>
                <c:pt idx="594">
                  <c:v>0.40386674038418768</c:v>
                </c:pt>
                <c:pt idx="595">
                  <c:v>0.3823147718443296</c:v>
                </c:pt>
                <c:pt idx="596">
                  <c:v>0.36291834940442458</c:v>
                </c:pt>
                <c:pt idx="597">
                  <c:v>0.34567677457253965</c:v>
                </c:pt>
                <c:pt idx="598">
                  <c:v>0.37153913682036765</c:v>
                </c:pt>
                <c:pt idx="599">
                  <c:v>0.37153913682036765</c:v>
                </c:pt>
                <c:pt idx="600">
                  <c:v>0.35860795569645365</c:v>
                </c:pt>
                <c:pt idx="601">
                  <c:v>0.34998716828051057</c:v>
                </c:pt>
                <c:pt idx="602">
                  <c:v>0.35860795569645365</c:v>
                </c:pt>
                <c:pt idx="603">
                  <c:v>0.33490113954857659</c:v>
                </c:pt>
                <c:pt idx="604">
                  <c:v>0.33705668564852864</c:v>
                </c:pt>
                <c:pt idx="605">
                  <c:v>0.32196995842466358</c:v>
                </c:pt>
                <c:pt idx="606">
                  <c:v>0.33705668564852864</c:v>
                </c:pt>
                <c:pt idx="607">
                  <c:v>0.36291834940442458</c:v>
                </c:pt>
                <c:pt idx="608">
                  <c:v>0.37800437813635868</c:v>
                </c:pt>
                <c:pt idx="609">
                  <c:v>0.37584953052833858</c:v>
                </c:pt>
                <c:pt idx="610">
                  <c:v>0.4017118927761677</c:v>
                </c:pt>
                <c:pt idx="611">
                  <c:v>0.3952459529682476</c:v>
                </c:pt>
                <c:pt idx="612">
                  <c:v>0.34352192696451966</c:v>
                </c:pt>
                <c:pt idx="613">
                  <c:v>0.34136638086456861</c:v>
                </c:pt>
                <c:pt idx="614">
                  <c:v>0.32628035213263462</c:v>
                </c:pt>
                <c:pt idx="615">
                  <c:v>0.31550471710867167</c:v>
                </c:pt>
                <c:pt idx="616">
                  <c:v>0.31550471710867167</c:v>
                </c:pt>
                <c:pt idx="617">
                  <c:v>0.3198151108166436</c:v>
                </c:pt>
                <c:pt idx="618">
                  <c:v>0.3198151108166436</c:v>
                </c:pt>
                <c:pt idx="619">
                  <c:v>0.31765956471669166</c:v>
                </c:pt>
                <c:pt idx="620">
                  <c:v>0.28748750725282468</c:v>
                </c:pt>
                <c:pt idx="621">
                  <c:v>0.29395274856881559</c:v>
                </c:pt>
                <c:pt idx="622">
                  <c:v>0.3068839296927296</c:v>
                </c:pt>
                <c:pt idx="623">
                  <c:v>0.25947029739697658</c:v>
                </c:pt>
                <c:pt idx="624">
                  <c:v>0.26162514500499667</c:v>
                </c:pt>
                <c:pt idx="625">
                  <c:v>0.25731475129702563</c:v>
                </c:pt>
                <c:pt idx="626">
                  <c:v>0.23791832885712061</c:v>
                </c:pt>
                <c:pt idx="627">
                  <c:v>0.20774627139325264</c:v>
                </c:pt>
                <c:pt idx="628">
                  <c:v>0.18403945524537668</c:v>
                </c:pt>
                <c:pt idx="629">
                  <c:v>0.17972906153740564</c:v>
                </c:pt>
                <c:pt idx="630">
                  <c:v>0.19481509026933863</c:v>
                </c:pt>
                <c:pt idx="631">
                  <c:v>0.16895272802151162</c:v>
                </c:pt>
                <c:pt idx="632">
                  <c:v>0.17972906153740564</c:v>
                </c:pt>
                <c:pt idx="633">
                  <c:v>0.20774627139325264</c:v>
                </c:pt>
                <c:pt idx="634">
                  <c:v>0.20128033158533065</c:v>
                </c:pt>
                <c:pt idx="635">
                  <c:v>0.17757351543745359</c:v>
                </c:pt>
                <c:pt idx="636">
                  <c:v>0.1624874867055196</c:v>
                </c:pt>
                <c:pt idx="637">
                  <c:v>0.14740145797358661</c:v>
                </c:pt>
                <c:pt idx="638">
                  <c:v>0.14740145797358661</c:v>
                </c:pt>
                <c:pt idx="639">
                  <c:v>0.10214267328585358</c:v>
                </c:pt>
                <c:pt idx="640">
                  <c:v>0.10645306699382462</c:v>
                </c:pt>
                <c:pt idx="641">
                  <c:v>0.12800433704174963</c:v>
                </c:pt>
                <c:pt idx="642">
                  <c:v>0.13662512445769259</c:v>
                </c:pt>
                <c:pt idx="643">
                  <c:v>0.13015988314170168</c:v>
                </c:pt>
                <c:pt idx="644">
                  <c:v>0.15171185168155765</c:v>
                </c:pt>
                <c:pt idx="645">
                  <c:v>0.15386669928957764</c:v>
                </c:pt>
                <c:pt idx="646">
                  <c:v>0.13015988314170168</c:v>
                </c:pt>
                <c:pt idx="647">
                  <c:v>0.12800433704174963</c:v>
                </c:pt>
                <c:pt idx="648">
                  <c:v>0.14093551816566363</c:v>
                </c:pt>
                <c:pt idx="649">
                  <c:v>0.13015988314170168</c:v>
                </c:pt>
                <c:pt idx="650">
                  <c:v>0.12584948943372964</c:v>
                </c:pt>
                <c:pt idx="651">
                  <c:v>0.11722870201778768</c:v>
                </c:pt>
                <c:pt idx="652">
                  <c:v>0.10214267328585358</c:v>
                </c:pt>
                <c:pt idx="653">
                  <c:v>8.4901098453968649E-2</c:v>
                </c:pt>
                <c:pt idx="654">
                  <c:v>9.5676733477930598E-2</c:v>
                </c:pt>
                <c:pt idx="655">
                  <c:v>8.9211492161939576E-2</c:v>
                </c:pt>
                <c:pt idx="656">
                  <c:v>0.11291830830981664</c:v>
                </c:pt>
                <c:pt idx="657">
                  <c:v>9.5676733477930598E-2</c:v>
                </c:pt>
                <c:pt idx="658">
                  <c:v>9.1367038261890632E-2</c:v>
                </c:pt>
                <c:pt idx="659">
                  <c:v>9.5676733477930598E-2</c:v>
                </c:pt>
                <c:pt idx="660">
                  <c:v>0.1086079146018446</c:v>
                </c:pt>
                <c:pt idx="661">
                  <c:v>0.12153909572575861</c:v>
                </c:pt>
                <c:pt idx="662">
                  <c:v>0.15817709299754867</c:v>
                </c:pt>
                <c:pt idx="663">
                  <c:v>0.15602224538952858</c:v>
                </c:pt>
                <c:pt idx="664">
                  <c:v>0.16464233431353958</c:v>
                </c:pt>
                <c:pt idx="665">
                  <c:v>0.16895272802151162</c:v>
                </c:pt>
                <c:pt idx="666">
                  <c:v>0.17541866782943361</c:v>
                </c:pt>
                <c:pt idx="667">
                  <c:v>0.17972906153740564</c:v>
                </c:pt>
                <c:pt idx="668">
                  <c:v>0.16464233431353958</c:v>
                </c:pt>
                <c:pt idx="669">
                  <c:v>0.17972906153740564</c:v>
                </c:pt>
                <c:pt idx="670">
                  <c:v>0.18834915046141665</c:v>
                </c:pt>
                <c:pt idx="671">
                  <c:v>0.18188390914542563</c:v>
                </c:pt>
                <c:pt idx="672">
                  <c:v>0.19050469656136759</c:v>
                </c:pt>
                <c:pt idx="673">
                  <c:v>0.22283230012518662</c:v>
                </c:pt>
                <c:pt idx="674">
                  <c:v>0.22929754144117764</c:v>
                </c:pt>
                <c:pt idx="675">
                  <c:v>0.22067675402523568</c:v>
                </c:pt>
                <c:pt idx="676">
                  <c:v>0.21421151270924366</c:v>
                </c:pt>
                <c:pt idx="677">
                  <c:v>0.2249871477332066</c:v>
                </c:pt>
                <c:pt idx="678">
                  <c:v>0.22929754144117764</c:v>
                </c:pt>
                <c:pt idx="679">
                  <c:v>0.26162514500499667</c:v>
                </c:pt>
                <c:pt idx="680">
                  <c:v>0.28748750725282468</c:v>
                </c:pt>
                <c:pt idx="681">
                  <c:v>0.3327462919405566</c:v>
                </c:pt>
                <c:pt idx="682">
                  <c:v>0.3327462919405566</c:v>
                </c:pt>
                <c:pt idx="683">
                  <c:v>0.35860795569645365</c:v>
                </c:pt>
                <c:pt idx="684">
                  <c:v>0.36507389550437563</c:v>
                </c:pt>
                <c:pt idx="685">
                  <c:v>0.38662516555230064</c:v>
                </c:pt>
                <c:pt idx="686">
                  <c:v>0.37369398442838764</c:v>
                </c:pt>
                <c:pt idx="687">
                  <c:v>0.40386674038418768</c:v>
                </c:pt>
                <c:pt idx="688">
                  <c:v>0.41895276911611756</c:v>
                </c:pt>
                <c:pt idx="689">
                  <c:v>0.39093555926027757</c:v>
                </c:pt>
                <c:pt idx="690">
                  <c:v>0.34783232067249059</c:v>
                </c:pt>
                <c:pt idx="691">
                  <c:v>0.34567677457253965</c:v>
                </c:pt>
                <c:pt idx="692">
                  <c:v>0.31765956471669166</c:v>
                </c:pt>
                <c:pt idx="693">
                  <c:v>0.28533196115287363</c:v>
                </c:pt>
                <c:pt idx="694">
                  <c:v>0.26809108481291966</c:v>
                </c:pt>
                <c:pt idx="695">
                  <c:v>0.26809108481291966</c:v>
                </c:pt>
                <c:pt idx="696">
                  <c:v>0.25515990368900565</c:v>
                </c:pt>
                <c:pt idx="697">
                  <c:v>0.24222872256509165</c:v>
                </c:pt>
                <c:pt idx="698">
                  <c:v>0.25731475129702563</c:v>
                </c:pt>
                <c:pt idx="699">
                  <c:v>0.25515990368900565</c:v>
                </c:pt>
                <c:pt idx="700">
                  <c:v>0.2788667198368816</c:v>
                </c:pt>
                <c:pt idx="701">
                  <c:v>0.29826314227678663</c:v>
                </c:pt>
                <c:pt idx="702">
                  <c:v>0.31334917100872062</c:v>
                </c:pt>
                <c:pt idx="703">
                  <c:v>0.28102156744490159</c:v>
                </c:pt>
                <c:pt idx="704">
                  <c:v>0.30903947579268065</c:v>
                </c:pt>
                <c:pt idx="705">
                  <c:v>0.32628035213263462</c:v>
                </c:pt>
                <c:pt idx="706">
                  <c:v>0.31119432340070063</c:v>
                </c:pt>
                <c:pt idx="707">
                  <c:v>0.29610829466876665</c:v>
                </c:pt>
                <c:pt idx="708">
                  <c:v>0.3198151108166436</c:v>
                </c:pt>
                <c:pt idx="709">
                  <c:v>0.32843589823258568</c:v>
                </c:pt>
                <c:pt idx="710">
                  <c:v>0.32843589823258568</c:v>
                </c:pt>
                <c:pt idx="711">
                  <c:v>0.35214271438046263</c:v>
                </c:pt>
                <c:pt idx="712">
                  <c:v>0.38878071165225758</c:v>
                </c:pt>
                <c:pt idx="713">
                  <c:v>0.41679792150809758</c:v>
                </c:pt>
                <c:pt idx="714">
                  <c:v>0.39740149906819766</c:v>
                </c:pt>
                <c:pt idx="715">
                  <c:v>0.38878071165225758</c:v>
                </c:pt>
                <c:pt idx="716">
                  <c:v>0.39740149906819766</c:v>
                </c:pt>
                <c:pt idx="717">
                  <c:v>0.41464237540814752</c:v>
                </c:pt>
                <c:pt idx="718">
                  <c:v>0.42326316282409759</c:v>
                </c:pt>
                <c:pt idx="719">
                  <c:v>0.45990116009588766</c:v>
                </c:pt>
                <c:pt idx="720">
                  <c:v>0.4642115538038577</c:v>
                </c:pt>
                <c:pt idx="721">
                  <c:v>0.47498718882781754</c:v>
                </c:pt>
                <c:pt idx="722">
                  <c:v>0.45774631248786768</c:v>
                </c:pt>
                <c:pt idx="723">
                  <c:v>0.44696997897196755</c:v>
                </c:pt>
                <c:pt idx="724">
                  <c:v>0.44265958526399773</c:v>
                </c:pt>
                <c:pt idx="725">
                  <c:v>0.44912552507191761</c:v>
                </c:pt>
                <c:pt idx="726">
                  <c:v>0.45990116009588766</c:v>
                </c:pt>
                <c:pt idx="727">
                  <c:v>0.49438430975965753</c:v>
                </c:pt>
                <c:pt idx="728">
                  <c:v>0.50947033849158763</c:v>
                </c:pt>
                <c:pt idx="729">
                  <c:v>0.48576352234370768</c:v>
                </c:pt>
                <c:pt idx="730">
                  <c:v>0.50084955107564755</c:v>
                </c:pt>
                <c:pt idx="731">
                  <c:v>0.51809112590752771</c:v>
                </c:pt>
                <c:pt idx="732">
                  <c:v>0.52671121483153771</c:v>
                </c:pt>
                <c:pt idx="733">
                  <c:v>0.52024597351554769</c:v>
                </c:pt>
                <c:pt idx="734">
                  <c:v>0.56981515191125764</c:v>
                </c:pt>
                <c:pt idx="735">
                  <c:v>0.57196999951927763</c:v>
                </c:pt>
                <c:pt idx="736">
                  <c:v>0.55688397078733753</c:v>
                </c:pt>
                <c:pt idx="737">
                  <c:v>0.52240151961549752</c:v>
                </c:pt>
                <c:pt idx="738">
                  <c:v>0.53317715463946758</c:v>
                </c:pt>
                <c:pt idx="739">
                  <c:v>0.52671121483153771</c:v>
                </c:pt>
                <c:pt idx="740">
                  <c:v>0.53748754834743762</c:v>
                </c:pt>
                <c:pt idx="741">
                  <c:v>0.5396423959554576</c:v>
                </c:pt>
                <c:pt idx="742">
                  <c:v>0.55903881839535774</c:v>
                </c:pt>
                <c:pt idx="743">
                  <c:v>0.56119436449530757</c:v>
                </c:pt>
                <c:pt idx="744">
                  <c:v>0.55041872947134773</c:v>
                </c:pt>
                <c:pt idx="745">
                  <c:v>0.54826318337139768</c:v>
                </c:pt>
                <c:pt idx="746">
                  <c:v>0.54826318337139768</c:v>
                </c:pt>
                <c:pt idx="747">
                  <c:v>0.53533200224748756</c:v>
                </c:pt>
                <c:pt idx="748">
                  <c:v>0.50731479239163757</c:v>
                </c:pt>
                <c:pt idx="749">
                  <c:v>0.51809112590752771</c:v>
                </c:pt>
                <c:pt idx="750">
                  <c:v>0.51809112590752771</c:v>
                </c:pt>
                <c:pt idx="751">
                  <c:v>0.51378073219955767</c:v>
                </c:pt>
                <c:pt idx="752">
                  <c:v>0.49869400497569771</c:v>
                </c:pt>
                <c:pt idx="753">
                  <c:v>0.49438430975965753</c:v>
                </c:pt>
                <c:pt idx="754">
                  <c:v>0.47283234121979756</c:v>
                </c:pt>
                <c:pt idx="755">
                  <c:v>0.45559076638790763</c:v>
                </c:pt>
                <c:pt idx="756">
                  <c:v>0.39955634667621764</c:v>
                </c:pt>
                <c:pt idx="757">
                  <c:v>0.41895276911611756</c:v>
                </c:pt>
                <c:pt idx="758">
                  <c:v>0.44265958526399773</c:v>
                </c:pt>
                <c:pt idx="759">
                  <c:v>0.41464237540814752</c:v>
                </c:pt>
                <c:pt idx="760">
                  <c:v>0.40386674038418768</c:v>
                </c:pt>
                <c:pt idx="761">
                  <c:v>0.43188395024003767</c:v>
                </c:pt>
                <c:pt idx="762">
                  <c:v>0.41679792150809758</c:v>
                </c:pt>
                <c:pt idx="763">
                  <c:v>0.3952459529682476</c:v>
                </c:pt>
                <c:pt idx="764">
                  <c:v>0.41248752780012754</c:v>
                </c:pt>
                <c:pt idx="765">
                  <c:v>0.39309110536022762</c:v>
                </c:pt>
                <c:pt idx="766">
                  <c:v>0.3823147718443296</c:v>
                </c:pt>
                <c:pt idx="767">
                  <c:v>0.37153913682036765</c:v>
                </c:pt>
                <c:pt idx="768">
                  <c:v>0.3607635017964046</c:v>
                </c:pt>
                <c:pt idx="769">
                  <c:v>0.32196995842466358</c:v>
                </c:pt>
                <c:pt idx="770">
                  <c:v>0.28102156744490159</c:v>
                </c:pt>
                <c:pt idx="771">
                  <c:v>0.26162514500499667</c:v>
                </c:pt>
                <c:pt idx="772">
                  <c:v>0.27455632612891068</c:v>
                </c:pt>
                <c:pt idx="773">
                  <c:v>0.2530043575890546</c:v>
                </c:pt>
                <c:pt idx="774">
                  <c:v>0.26162514500499667</c:v>
                </c:pt>
                <c:pt idx="775">
                  <c:v>0.30041868837673857</c:v>
                </c:pt>
                <c:pt idx="776">
                  <c:v>0.29610829466876665</c:v>
                </c:pt>
                <c:pt idx="777">
                  <c:v>0.27455632612891068</c:v>
                </c:pt>
                <c:pt idx="778">
                  <c:v>0.28317711354485364</c:v>
                </c:pt>
                <c:pt idx="779">
                  <c:v>0.28748750725282468</c:v>
                </c:pt>
                <c:pt idx="780">
                  <c:v>0.2788667198368816</c:v>
                </c:pt>
                <c:pt idx="781">
                  <c:v>0.29610829466876665</c:v>
                </c:pt>
                <c:pt idx="782">
                  <c:v>0.28964235486084466</c:v>
                </c:pt>
                <c:pt idx="783">
                  <c:v>0.28748750725282468</c:v>
                </c:pt>
                <c:pt idx="784">
                  <c:v>0.28964235486084466</c:v>
                </c:pt>
                <c:pt idx="785">
                  <c:v>0.30257353598475867</c:v>
                </c:pt>
                <c:pt idx="786">
                  <c:v>0.27671187222886162</c:v>
                </c:pt>
                <c:pt idx="787">
                  <c:v>0.2788667198368816</c:v>
                </c:pt>
                <c:pt idx="788">
                  <c:v>0.29826314227678663</c:v>
                </c:pt>
                <c:pt idx="789">
                  <c:v>0.31765956471669166</c:v>
                </c:pt>
                <c:pt idx="790">
                  <c:v>0.30257353598475867</c:v>
                </c:pt>
                <c:pt idx="791">
                  <c:v>0.31550471710867167</c:v>
                </c:pt>
                <c:pt idx="792">
                  <c:v>0.32412550452461464</c:v>
                </c:pt>
                <c:pt idx="793">
                  <c:v>0.31765956471669166</c:v>
                </c:pt>
                <c:pt idx="794">
                  <c:v>0.32843589823258568</c:v>
                </c:pt>
                <c:pt idx="795">
                  <c:v>0.32628035213263462</c:v>
                </c:pt>
                <c:pt idx="796">
                  <c:v>0.34783232067249059</c:v>
                </c:pt>
                <c:pt idx="797">
                  <c:v>0.34567677457253965</c:v>
                </c:pt>
                <c:pt idx="798">
                  <c:v>0.34783232067249059</c:v>
                </c:pt>
                <c:pt idx="799">
                  <c:v>0.33705668564852864</c:v>
                </c:pt>
                <c:pt idx="800">
                  <c:v>0.35214271438046263</c:v>
                </c:pt>
                <c:pt idx="801">
                  <c:v>0.35214271438046263</c:v>
                </c:pt>
                <c:pt idx="802">
                  <c:v>0.3607635017964046</c:v>
                </c:pt>
                <c:pt idx="803">
                  <c:v>0.36722874311239562</c:v>
                </c:pt>
                <c:pt idx="804">
                  <c:v>0.33490113954857659</c:v>
                </c:pt>
                <c:pt idx="805">
                  <c:v>0.33921153325654863</c:v>
                </c:pt>
                <c:pt idx="806">
                  <c:v>0.34136638086456861</c:v>
                </c:pt>
                <c:pt idx="807">
                  <c:v>0.36507389550437563</c:v>
                </c:pt>
                <c:pt idx="808">
                  <c:v>0.37584953052833858</c:v>
                </c:pt>
                <c:pt idx="809">
                  <c:v>0.41248752780012754</c:v>
                </c:pt>
                <c:pt idx="810">
                  <c:v>0.41895276911611756</c:v>
                </c:pt>
                <c:pt idx="811">
                  <c:v>0.41895276911611756</c:v>
                </c:pt>
                <c:pt idx="812">
                  <c:v>0.39309110536022762</c:v>
                </c:pt>
                <c:pt idx="813">
                  <c:v>0.3823147718443296</c:v>
                </c:pt>
                <c:pt idx="814">
                  <c:v>0.35214271438046263</c:v>
                </c:pt>
                <c:pt idx="815">
                  <c:v>0.34136638086456861</c:v>
                </c:pt>
                <c:pt idx="816">
                  <c:v>0.3607635017964046</c:v>
                </c:pt>
                <c:pt idx="817">
                  <c:v>0.36507389550437563</c:v>
                </c:pt>
                <c:pt idx="818">
                  <c:v>0.38015992423630962</c:v>
                </c:pt>
                <c:pt idx="819">
                  <c:v>0.39955634667621764</c:v>
                </c:pt>
                <c:pt idx="820">
                  <c:v>0.38878071165225758</c:v>
                </c:pt>
                <c:pt idx="821">
                  <c:v>0.37369398442838764</c:v>
                </c:pt>
                <c:pt idx="822">
                  <c:v>0.37369398442838764</c:v>
                </c:pt>
                <c:pt idx="823">
                  <c:v>0.36938428921234767</c:v>
                </c:pt>
                <c:pt idx="824">
                  <c:v>0.37369398442838764</c:v>
                </c:pt>
                <c:pt idx="825">
                  <c:v>0.42972910263201769</c:v>
                </c:pt>
                <c:pt idx="826">
                  <c:v>0.44265958526399773</c:v>
                </c:pt>
                <c:pt idx="827">
                  <c:v>0.47067679511984772</c:v>
                </c:pt>
                <c:pt idx="828">
                  <c:v>0.48576352234370768</c:v>
                </c:pt>
                <c:pt idx="829">
                  <c:v>0.50947033849158763</c:v>
                </c:pt>
                <c:pt idx="830">
                  <c:v>0.46852194751182752</c:v>
                </c:pt>
                <c:pt idx="831">
                  <c:v>0.49653915736767773</c:v>
                </c:pt>
                <c:pt idx="832">
                  <c:v>0.50300439868366753</c:v>
                </c:pt>
                <c:pt idx="833">
                  <c:v>0.48360797624375762</c:v>
                </c:pt>
                <c:pt idx="834">
                  <c:v>0.48145312863573764</c:v>
                </c:pt>
                <c:pt idx="835">
                  <c:v>0.54610833576337769</c:v>
                </c:pt>
                <c:pt idx="836">
                  <c:v>0.5396423959554576</c:v>
                </c:pt>
                <c:pt idx="837">
                  <c:v>0.57628039322724767</c:v>
                </c:pt>
                <c:pt idx="838">
                  <c:v>0.62584957162294763</c:v>
                </c:pt>
                <c:pt idx="839">
                  <c:v>0.6624875688947377</c:v>
                </c:pt>
                <c:pt idx="840">
                  <c:v>0.65171123537884756</c:v>
                </c:pt>
                <c:pt idx="841">
                  <c:v>0.69912556616652755</c:v>
                </c:pt>
                <c:pt idx="842">
                  <c:v>0.70343595987449758</c:v>
                </c:pt>
                <c:pt idx="843">
                  <c:v>0.70128041377454753</c:v>
                </c:pt>
                <c:pt idx="844">
                  <c:v>0.68834923265063763</c:v>
                </c:pt>
                <c:pt idx="845">
                  <c:v>0.71421159489846764</c:v>
                </c:pt>
                <c:pt idx="846">
                  <c:v>0.69697002006657771</c:v>
                </c:pt>
                <c:pt idx="847">
                  <c:v>0.7249872299224277</c:v>
                </c:pt>
                <c:pt idx="848">
                  <c:v>0.77671125592614765</c:v>
                </c:pt>
                <c:pt idx="849">
                  <c:v>0.81119440558991773</c:v>
                </c:pt>
                <c:pt idx="850">
                  <c:v>0.82843598042180766</c:v>
                </c:pt>
                <c:pt idx="851">
                  <c:v>0.83705606934581767</c:v>
                </c:pt>
                <c:pt idx="852">
                  <c:v>0.80257361817397765</c:v>
                </c:pt>
                <c:pt idx="853">
                  <c:v>0.78964243705006754</c:v>
                </c:pt>
                <c:pt idx="854">
                  <c:v>0.77240156071010768</c:v>
                </c:pt>
                <c:pt idx="855">
                  <c:v>0.77671125592614765</c:v>
                </c:pt>
                <c:pt idx="856">
                  <c:v>0.79179798315001759</c:v>
                </c:pt>
                <c:pt idx="857">
                  <c:v>0.81334925319793772</c:v>
                </c:pt>
                <c:pt idx="858">
                  <c:v>0.79826322446600761</c:v>
                </c:pt>
                <c:pt idx="859">
                  <c:v>0.80472846578199764</c:v>
                </c:pt>
                <c:pt idx="860">
                  <c:v>0.79395283075803758</c:v>
                </c:pt>
                <c:pt idx="861">
                  <c:v>0.79179798315001759</c:v>
                </c:pt>
                <c:pt idx="862">
                  <c:v>0.79179798315001759</c:v>
                </c:pt>
                <c:pt idx="863">
                  <c:v>0.81119440558991773</c:v>
                </c:pt>
                <c:pt idx="864">
                  <c:v>0.82412558671383762</c:v>
                </c:pt>
                <c:pt idx="865">
                  <c:v>0.82412558671383762</c:v>
                </c:pt>
                <c:pt idx="866">
                  <c:v>0.80257361817397765</c:v>
                </c:pt>
                <c:pt idx="867">
                  <c:v>0.78317719573406752</c:v>
                </c:pt>
                <c:pt idx="868">
                  <c:v>0.78964243705006754</c:v>
                </c:pt>
                <c:pt idx="869">
                  <c:v>0.78964243705006754</c:v>
                </c:pt>
                <c:pt idx="870">
                  <c:v>0.79395283075803758</c:v>
                </c:pt>
                <c:pt idx="871">
                  <c:v>0.83490122173779768</c:v>
                </c:pt>
                <c:pt idx="872">
                  <c:v>0.84567685676175752</c:v>
                </c:pt>
                <c:pt idx="873">
                  <c:v>0.8262804343218576</c:v>
                </c:pt>
                <c:pt idx="874">
                  <c:v>0.84998725046972756</c:v>
                </c:pt>
                <c:pt idx="875">
                  <c:v>0.8327463741297777</c:v>
                </c:pt>
                <c:pt idx="876">
                  <c:v>0.83921161544576772</c:v>
                </c:pt>
                <c:pt idx="877">
                  <c:v>0.86722882530161771</c:v>
                </c:pt>
                <c:pt idx="878">
                  <c:v>0.86722882530161771</c:v>
                </c:pt>
                <c:pt idx="879">
                  <c:v>0.8542976441776976</c:v>
                </c:pt>
                <c:pt idx="880">
                  <c:v>0.85860803788567763</c:v>
                </c:pt>
                <c:pt idx="881">
                  <c:v>0.83921161544576772</c:v>
                </c:pt>
                <c:pt idx="882">
                  <c:v>0.82412558671383762</c:v>
                </c:pt>
                <c:pt idx="883">
                  <c:v>0.8262804343218576</c:v>
                </c:pt>
                <c:pt idx="884">
                  <c:v>0.80257361817397765</c:v>
                </c:pt>
                <c:pt idx="885">
                  <c:v>0.78964243705006754</c:v>
                </c:pt>
                <c:pt idx="886">
                  <c:v>0.78533204334208773</c:v>
                </c:pt>
                <c:pt idx="887">
                  <c:v>0.77671125592614765</c:v>
                </c:pt>
                <c:pt idx="888">
                  <c:v>0.75084959217025771</c:v>
                </c:pt>
                <c:pt idx="889">
                  <c:v>0.75300443977827769</c:v>
                </c:pt>
                <c:pt idx="890">
                  <c:v>0.72929762363039752</c:v>
                </c:pt>
                <c:pt idx="891">
                  <c:v>0.7249872299224277</c:v>
                </c:pt>
                <c:pt idx="892">
                  <c:v>0.72283238231440772</c:v>
                </c:pt>
                <c:pt idx="893">
                  <c:v>0.71852198860643768</c:v>
                </c:pt>
                <c:pt idx="894">
                  <c:v>0.68619438504261765</c:v>
                </c:pt>
                <c:pt idx="895">
                  <c:v>0.72067683621445766</c:v>
                </c:pt>
                <c:pt idx="896">
                  <c:v>0.68619438504261765</c:v>
                </c:pt>
                <c:pt idx="897">
                  <c:v>0.67541875001865759</c:v>
                </c:pt>
                <c:pt idx="898">
                  <c:v>0.69265962635860767</c:v>
                </c:pt>
                <c:pt idx="899">
                  <c:v>0.71636644250648762</c:v>
                </c:pt>
                <c:pt idx="900">
                  <c:v>0.69912556616652755</c:v>
                </c:pt>
                <c:pt idx="901">
                  <c:v>0.71205604879850759</c:v>
                </c:pt>
                <c:pt idx="902">
                  <c:v>0.70774635358246762</c:v>
                </c:pt>
                <c:pt idx="903">
                  <c:v>0.66464241650275768</c:v>
                </c:pt>
                <c:pt idx="904">
                  <c:v>0.67110835631067756</c:v>
                </c:pt>
                <c:pt idx="905">
                  <c:v>0.67326320391869754</c:v>
                </c:pt>
                <c:pt idx="906">
                  <c:v>0.67110835631067756</c:v>
                </c:pt>
                <c:pt idx="907">
                  <c:v>0.6560216290868176</c:v>
                </c:pt>
                <c:pt idx="908">
                  <c:v>0.68403883894266759</c:v>
                </c:pt>
                <c:pt idx="909">
                  <c:v>0.63878075274686752</c:v>
                </c:pt>
                <c:pt idx="910">
                  <c:v>0.63015996533091767</c:v>
                </c:pt>
                <c:pt idx="911">
                  <c:v>0.58490118064318752</c:v>
                </c:pt>
                <c:pt idx="912">
                  <c:v>0.56550475820327761</c:v>
                </c:pt>
                <c:pt idx="913">
                  <c:v>0.52671121483153771</c:v>
                </c:pt>
                <c:pt idx="914">
                  <c:v>0.52455636722351773</c:v>
                </c:pt>
                <c:pt idx="915">
                  <c:v>0.50731479239163757</c:v>
                </c:pt>
                <c:pt idx="916">
                  <c:v>0.52024597351554769</c:v>
                </c:pt>
                <c:pt idx="917">
                  <c:v>0.50300439868366753</c:v>
                </c:pt>
                <c:pt idx="918">
                  <c:v>0.50084955107564755</c:v>
                </c:pt>
                <c:pt idx="919">
                  <c:v>0.49438430975965753</c:v>
                </c:pt>
                <c:pt idx="920">
                  <c:v>0.48791836995172766</c:v>
                </c:pt>
                <c:pt idx="921">
                  <c:v>0.4642115538038577</c:v>
                </c:pt>
                <c:pt idx="922">
                  <c:v>0.45990116009588766</c:v>
                </c:pt>
                <c:pt idx="923">
                  <c:v>0.4383491915560277</c:v>
                </c:pt>
                <c:pt idx="924">
                  <c:v>0.42541870892404765</c:v>
                </c:pt>
                <c:pt idx="925">
                  <c:v>0.41248752780012754</c:v>
                </c:pt>
                <c:pt idx="926">
                  <c:v>0.37800437813635868</c:v>
                </c:pt>
                <c:pt idx="927">
                  <c:v>0.38662516555230064</c:v>
                </c:pt>
                <c:pt idx="928">
                  <c:v>0.39309110536022762</c:v>
                </c:pt>
                <c:pt idx="929">
                  <c:v>0.38447031794428066</c:v>
                </c:pt>
                <c:pt idx="930">
                  <c:v>0.35645310808843367</c:v>
                </c:pt>
                <c:pt idx="931">
                  <c:v>0.40386674038418768</c:v>
                </c:pt>
                <c:pt idx="932">
                  <c:v>0.3952459529682476</c:v>
                </c:pt>
                <c:pt idx="933">
                  <c:v>0.3823147718443296</c:v>
                </c:pt>
                <c:pt idx="934">
                  <c:v>0.36722874311239562</c:v>
                </c:pt>
                <c:pt idx="935">
                  <c:v>0.38015992423630962</c:v>
                </c:pt>
                <c:pt idx="936">
                  <c:v>0.38447031794428066</c:v>
                </c:pt>
                <c:pt idx="937">
                  <c:v>0.39093555926027757</c:v>
                </c:pt>
                <c:pt idx="938">
                  <c:v>0.41464237540814752</c:v>
                </c:pt>
                <c:pt idx="939">
                  <c:v>0.46636640141187768</c:v>
                </c:pt>
                <c:pt idx="940">
                  <c:v>0.48791836995172766</c:v>
                </c:pt>
                <c:pt idx="941">
                  <c:v>0.49438430975965753</c:v>
                </c:pt>
                <c:pt idx="942">
                  <c:v>0.50300439868366753</c:v>
                </c:pt>
                <c:pt idx="943">
                  <c:v>0.50515994478361759</c:v>
                </c:pt>
                <c:pt idx="944">
                  <c:v>0.49438430975965753</c:v>
                </c:pt>
                <c:pt idx="945">
                  <c:v>0.49869400497569771</c:v>
                </c:pt>
                <c:pt idx="946">
                  <c:v>0.52024597351554769</c:v>
                </c:pt>
                <c:pt idx="947">
                  <c:v>0.54395278966342764</c:v>
                </c:pt>
                <c:pt idx="948">
                  <c:v>0.57412554561922768</c:v>
                </c:pt>
                <c:pt idx="949">
                  <c:v>0.5935219680591276</c:v>
                </c:pt>
                <c:pt idx="950">
                  <c:v>0.62153917791497759</c:v>
                </c:pt>
                <c:pt idx="951">
                  <c:v>0.62584957162294763</c:v>
                </c:pt>
                <c:pt idx="952">
                  <c:v>0.63231481293893765</c:v>
                </c:pt>
                <c:pt idx="953">
                  <c:v>0.63878075274686752</c:v>
                </c:pt>
                <c:pt idx="954">
                  <c:v>0.66464241650275768</c:v>
                </c:pt>
                <c:pt idx="955">
                  <c:v>0.67972914372662763</c:v>
                </c:pt>
                <c:pt idx="956">
                  <c:v>0.72067683621445766</c:v>
                </c:pt>
                <c:pt idx="957">
                  <c:v>0.75731483348624773</c:v>
                </c:pt>
                <c:pt idx="958">
                  <c:v>0.79395283075803758</c:v>
                </c:pt>
                <c:pt idx="959">
                  <c:v>0.84352200915373754</c:v>
                </c:pt>
                <c:pt idx="960">
                  <c:v>0.87153921900958753</c:v>
                </c:pt>
                <c:pt idx="961">
                  <c:v>0.87800446032557755</c:v>
                </c:pt>
                <c:pt idx="962">
                  <c:v>0.91033206388939758</c:v>
                </c:pt>
                <c:pt idx="963">
                  <c:v>0.93619442613722759</c:v>
                </c:pt>
                <c:pt idx="964">
                  <c:v>0.94697006116118765</c:v>
                </c:pt>
                <c:pt idx="965">
                  <c:v>0.97498727101703764</c:v>
                </c:pt>
                <c:pt idx="966">
                  <c:v>1.0267112970207575</c:v>
                </c:pt>
                <c:pt idx="967">
                  <c:v>1.0655048403924976</c:v>
                </c:pt>
                <c:pt idx="968">
                  <c:v>1.0999872915643376</c:v>
                </c:pt>
                <c:pt idx="969">
                  <c:v>1.1409356825440975</c:v>
                </c:pt>
                <c:pt idx="970">
                  <c:v>1.1840389211318776</c:v>
                </c:pt>
                <c:pt idx="971">
                  <c:v>1.1732632861079177</c:v>
                </c:pt>
                <c:pt idx="972">
                  <c:v>1.1948152546477777</c:v>
                </c:pt>
                <c:pt idx="973">
                  <c:v>1.2012804959637675</c:v>
                </c:pt>
                <c:pt idx="974">
                  <c:v>1.2206769184036674</c:v>
                </c:pt>
                <c:pt idx="975">
                  <c:v>1.2206769184036674</c:v>
                </c:pt>
                <c:pt idx="976">
                  <c:v>1.2788668842153177</c:v>
                </c:pt>
                <c:pt idx="977">
                  <c:v>1.2810217318233375</c:v>
                </c:pt>
                <c:pt idx="978">
                  <c:v>1.3305909102190374</c:v>
                </c:pt>
                <c:pt idx="979">
                  <c:v>1.3736941488068277</c:v>
                </c:pt>
                <c:pt idx="980">
                  <c:v>1.4448152957423877</c:v>
                </c:pt>
                <c:pt idx="981">
                  <c:v>1.4512805370583779</c:v>
                </c:pt>
                <c:pt idx="982">
                  <c:v>1.4922289280381378</c:v>
                </c:pt>
                <c:pt idx="983">
                  <c:v>1.5288669253099276</c:v>
                </c:pt>
                <c:pt idx="984">
                  <c:v>1.5525737414578078</c:v>
                </c:pt>
                <c:pt idx="985">
                  <c:v>1.5676597701897377</c:v>
                </c:pt>
                <c:pt idx="986">
                  <c:v>1.6021429198535078</c:v>
                </c:pt>
                <c:pt idx="987">
                  <c:v>1.6236941899014279</c:v>
                </c:pt>
                <c:pt idx="988">
                  <c:v>1.6301601297093575</c:v>
                </c:pt>
                <c:pt idx="989">
                  <c:v>1.5892117387295976</c:v>
                </c:pt>
                <c:pt idx="990">
                  <c:v>1.5417981064338377</c:v>
                </c:pt>
                <c:pt idx="991">
                  <c:v>1.543952954041858</c:v>
                </c:pt>
                <c:pt idx="992">
                  <c:v>1.5504181953578478</c:v>
                </c:pt>
                <c:pt idx="993">
                  <c:v>1.5568841351657778</c:v>
                </c:pt>
                <c:pt idx="994">
                  <c:v>1.569815316289688</c:v>
                </c:pt>
                <c:pt idx="995">
                  <c:v>1.6042977674615275</c:v>
                </c:pt>
                <c:pt idx="996">
                  <c:v>1.6086081611694976</c:v>
                </c:pt>
                <c:pt idx="997">
                  <c:v>1.5913665863376178</c:v>
                </c:pt>
                <c:pt idx="998">
                  <c:v>1.543952954041858</c:v>
                </c:pt>
                <c:pt idx="999">
                  <c:v>1.5568841351657778</c:v>
                </c:pt>
                <c:pt idx="1000">
                  <c:v>1.5655049225817179</c:v>
                </c:pt>
                <c:pt idx="1001">
                  <c:v>1.5633493764817676</c:v>
                </c:pt>
                <c:pt idx="1002">
                  <c:v>1.515935744186018</c:v>
                </c:pt>
                <c:pt idx="1003">
                  <c:v>1.5288669253099276</c:v>
                </c:pt>
                <c:pt idx="1004">
                  <c:v>1.5116253504780377</c:v>
                </c:pt>
                <c:pt idx="1005">
                  <c:v>1.4706769594982778</c:v>
                </c:pt>
                <c:pt idx="1006">
                  <c:v>1.4124876921785678</c:v>
                </c:pt>
                <c:pt idx="1007">
                  <c:v>1.4167980858865379</c:v>
                </c:pt>
                <c:pt idx="1008">
                  <c:v>1.3952461173466779</c:v>
                </c:pt>
                <c:pt idx="1009">
                  <c:v>1.3736941488068277</c:v>
                </c:pt>
                <c:pt idx="1010">
                  <c:v>1.3564532724668674</c:v>
                </c:pt>
                <c:pt idx="1011">
                  <c:v>1.3672289074908375</c:v>
                </c:pt>
                <c:pt idx="1012">
                  <c:v>1.3952461173466779</c:v>
                </c:pt>
                <c:pt idx="1013">
                  <c:v>1.3930905712467276</c:v>
                </c:pt>
                <c:pt idx="1014">
                  <c:v>1.4081772984705978</c:v>
                </c:pt>
                <c:pt idx="1015">
                  <c:v>1.4211077811025778</c:v>
                </c:pt>
                <c:pt idx="1016">
                  <c:v>1.4254181748105479</c:v>
                </c:pt>
                <c:pt idx="1017">
                  <c:v>1.3930905712467276</c:v>
                </c:pt>
                <c:pt idx="1018">
                  <c:v>1.3909357236387079</c:v>
                </c:pt>
                <c:pt idx="1019">
                  <c:v>1.3607629676829078</c:v>
                </c:pt>
                <c:pt idx="1020">
                  <c:v>1.3542977263669176</c:v>
                </c:pt>
                <c:pt idx="1021">
                  <c:v>1.3176597290951277</c:v>
                </c:pt>
                <c:pt idx="1022">
                  <c:v>1.3241256689030476</c:v>
                </c:pt>
                <c:pt idx="1023">
                  <c:v>1.2853321255313075</c:v>
                </c:pt>
                <c:pt idx="1024">
                  <c:v>1.2853321255313075</c:v>
                </c:pt>
                <c:pt idx="1025">
                  <c:v>1.2810217318233375</c:v>
                </c:pt>
                <c:pt idx="1026">
                  <c:v>1.2896425192392775</c:v>
                </c:pt>
                <c:pt idx="1027">
                  <c:v>1.2853321255313075</c:v>
                </c:pt>
                <c:pt idx="1028">
                  <c:v>1.3219701228030978</c:v>
                </c:pt>
                <c:pt idx="1029">
                  <c:v>1.3047285479712176</c:v>
                </c:pt>
                <c:pt idx="1030">
                  <c:v>1.2767113381153674</c:v>
                </c:pt>
                <c:pt idx="1031">
                  <c:v>1.3025737003631974</c:v>
                </c:pt>
                <c:pt idx="1032">
                  <c:v>1.3004181542632476</c:v>
                </c:pt>
                <c:pt idx="1033">
                  <c:v>1.2594704617754178</c:v>
                </c:pt>
                <c:pt idx="1034">
                  <c:v>1.2530045219674877</c:v>
                </c:pt>
                <c:pt idx="1035">
                  <c:v>1.2810217318233375</c:v>
                </c:pt>
                <c:pt idx="1036">
                  <c:v>1.2465392806514974</c:v>
                </c:pt>
                <c:pt idx="1037">
                  <c:v>1.2508496743594675</c:v>
                </c:pt>
                <c:pt idx="1038">
                  <c:v>1.2745564905073477</c:v>
                </c:pt>
                <c:pt idx="1039">
                  <c:v>1.2767113381153674</c:v>
                </c:pt>
                <c:pt idx="1040">
                  <c:v>1.2465392806514974</c:v>
                </c:pt>
                <c:pt idx="1041">
                  <c:v>1.2530045219674877</c:v>
                </c:pt>
                <c:pt idx="1042">
                  <c:v>1.2400733408435776</c:v>
                </c:pt>
                <c:pt idx="1043">
                  <c:v>1.2314532519195676</c:v>
                </c:pt>
                <c:pt idx="1044">
                  <c:v>1.2206769184036674</c:v>
                </c:pt>
                <c:pt idx="1045">
                  <c:v>1.2142116770876776</c:v>
                </c:pt>
                <c:pt idx="1046">
                  <c:v>1.2012804959637675</c:v>
                </c:pt>
                <c:pt idx="1047">
                  <c:v>1.1689528923999477</c:v>
                </c:pt>
                <c:pt idx="1048">
                  <c:v>1.1624876510839575</c:v>
                </c:pt>
                <c:pt idx="1049">
                  <c:v>1.1366252888361275</c:v>
                </c:pt>
                <c:pt idx="1050">
                  <c:v>1.1387808349360777</c:v>
                </c:pt>
                <c:pt idx="1051">
                  <c:v>1.1150733202962675</c:v>
                </c:pt>
                <c:pt idx="1052">
                  <c:v>1.0956768978563676</c:v>
                </c:pt>
                <c:pt idx="1053">
                  <c:v>1.0611944466845276</c:v>
                </c:pt>
                <c:pt idx="1054">
                  <c:v>1.0805908691244377</c:v>
                </c:pt>
                <c:pt idx="1055">
                  <c:v>1.0374876305366478</c:v>
                </c:pt>
                <c:pt idx="1056">
                  <c:v>1.0288668431207078</c:v>
                </c:pt>
                <c:pt idx="1057">
                  <c:v>0.97498727101703764</c:v>
                </c:pt>
                <c:pt idx="1058">
                  <c:v>0.97714281711698769</c:v>
                </c:pt>
                <c:pt idx="1059">
                  <c:v>0.95128045486915769</c:v>
                </c:pt>
                <c:pt idx="1060">
                  <c:v>0.93834927374524757</c:v>
                </c:pt>
                <c:pt idx="1061">
                  <c:v>0.93188403242925755</c:v>
                </c:pt>
                <c:pt idx="1062">
                  <c:v>0.96421163599306758</c:v>
                </c:pt>
                <c:pt idx="1063">
                  <c:v>0.92110839740528772</c:v>
                </c:pt>
                <c:pt idx="1064">
                  <c:v>0.90602167018142754</c:v>
                </c:pt>
                <c:pt idx="1065">
                  <c:v>0.88016000642552761</c:v>
                </c:pt>
                <c:pt idx="1066">
                  <c:v>0.86722882530161771</c:v>
                </c:pt>
                <c:pt idx="1067">
                  <c:v>0.86291843159364767</c:v>
                </c:pt>
                <c:pt idx="1068">
                  <c:v>0.90386682257340756</c:v>
                </c:pt>
                <c:pt idx="1069">
                  <c:v>0.87369406661760773</c:v>
                </c:pt>
                <c:pt idx="1070">
                  <c:v>0.86938367290963769</c:v>
                </c:pt>
                <c:pt idx="1071">
                  <c:v>0.89309118754944772</c:v>
                </c:pt>
                <c:pt idx="1072">
                  <c:v>0.91679800369731768</c:v>
                </c:pt>
                <c:pt idx="1073">
                  <c:v>0.88662524774151763</c:v>
                </c:pt>
                <c:pt idx="1074">
                  <c:v>0.91895285130533766</c:v>
                </c:pt>
                <c:pt idx="1075">
                  <c:v>0.94697006116118765</c:v>
                </c:pt>
                <c:pt idx="1076">
                  <c:v>0.95559084857712773</c:v>
                </c:pt>
                <c:pt idx="1077">
                  <c:v>0.96852202970104762</c:v>
                </c:pt>
                <c:pt idx="1078">
                  <c:v>0.97283242340901765</c:v>
                </c:pt>
                <c:pt idx="1079">
                  <c:v>0.97498727101703764</c:v>
                </c:pt>
                <c:pt idx="1080">
                  <c:v>1.0008496332648575</c:v>
                </c:pt>
                <c:pt idx="1081">
                  <c:v>1.0116252682888276</c:v>
                </c:pt>
                <c:pt idx="1082">
                  <c:v>1.0137808143887774</c:v>
                </c:pt>
                <c:pt idx="1083">
                  <c:v>1.0762804754164574</c:v>
                </c:pt>
                <c:pt idx="1084">
                  <c:v>1.1107636250802275</c:v>
                </c:pt>
                <c:pt idx="1085">
                  <c:v>1.1517113175680578</c:v>
                </c:pt>
                <c:pt idx="1086">
                  <c:v>1.1797285274239075</c:v>
                </c:pt>
                <c:pt idx="1087">
                  <c:v>1.2163665246956978</c:v>
                </c:pt>
                <c:pt idx="1088">
                  <c:v>1.2680905506994278</c:v>
                </c:pt>
                <c:pt idx="1089">
                  <c:v>1.3198152751950776</c:v>
                </c:pt>
                <c:pt idx="1090">
                  <c:v>1.3715393011988075</c:v>
                </c:pt>
                <c:pt idx="1091">
                  <c:v>1.4340389622264875</c:v>
                </c:pt>
                <c:pt idx="1092">
                  <c:v>1.5137801980860579</c:v>
                </c:pt>
                <c:pt idx="1093">
                  <c:v>1.5611945288737479</c:v>
                </c:pt>
                <c:pt idx="1094">
                  <c:v>1.6193837961934578</c:v>
                </c:pt>
                <c:pt idx="1095">
                  <c:v>1.6344705234173276</c:v>
                </c:pt>
                <c:pt idx="1096">
                  <c:v>1.6883493970290679</c:v>
                </c:pt>
                <c:pt idx="1097">
                  <c:v>1.7508497565486878</c:v>
                </c:pt>
                <c:pt idx="1098">
                  <c:v>1.7853322077205278</c:v>
                </c:pt>
                <c:pt idx="1099">
                  <c:v>1.8025737825524075</c:v>
                </c:pt>
                <c:pt idx="1100">
                  <c:v>1.8801601708039679</c:v>
                </c:pt>
                <c:pt idx="1101">
                  <c:v>1.9491250731476377</c:v>
                </c:pt>
                <c:pt idx="1102">
                  <c:v>1.9706770416874977</c:v>
                </c:pt>
                <c:pt idx="1103">
                  <c:v>2.0137802802752778</c:v>
                </c:pt>
                <c:pt idx="1104">
                  <c:v>2.0849014272108377</c:v>
                </c:pt>
                <c:pt idx="1105">
                  <c:v>2.1818842379022976</c:v>
                </c:pt>
                <c:pt idx="1106">
                  <c:v>2.2400735052220075</c:v>
                </c:pt>
                <c:pt idx="1107">
                  <c:v>2.2917975312257379</c:v>
                </c:pt>
                <c:pt idx="1108">
                  <c:v>2.3909358880171476</c:v>
                </c:pt>
                <c:pt idx="1109">
                  <c:v>2.4749875175846876</c:v>
                </c:pt>
                <c:pt idx="1110">
                  <c:v>2.4857631526086479</c:v>
                </c:pt>
                <c:pt idx="1111">
                  <c:v>2.5051595750485576</c:v>
                </c:pt>
                <c:pt idx="1112">
                  <c:v>2.5353323310043479</c:v>
                </c:pt>
                <c:pt idx="1113">
                  <c:v>2.5655043884682178</c:v>
                </c:pt>
                <c:pt idx="1114">
                  <c:v>2.6086083255479378</c:v>
                </c:pt>
                <c:pt idx="1115">
                  <c:v>2.6667975928676477</c:v>
                </c:pt>
                <c:pt idx="1116">
                  <c:v>2.7228320125793477</c:v>
                </c:pt>
                <c:pt idx="1117">
                  <c:v>2.7961080071229278</c:v>
                </c:pt>
                <c:pt idx="1118">
                  <c:v>2.8349015504946675</c:v>
                </c:pt>
                <c:pt idx="1119">
                  <c:v>2.8693840016665075</c:v>
                </c:pt>
                <c:pt idx="1120">
                  <c:v>2.8801596366904678</c:v>
                </c:pt>
                <c:pt idx="1121">
                  <c:v>2.8909359702063577</c:v>
                </c:pt>
                <c:pt idx="1122">
                  <c:v>2.9469703899180577</c:v>
                </c:pt>
                <c:pt idx="1123">
                  <c:v>2.9642112662580078</c:v>
                </c:pt>
                <c:pt idx="1124">
                  <c:v>2.9943840222138078</c:v>
                </c:pt>
                <c:pt idx="1125">
                  <c:v>3.0310220194855977</c:v>
                </c:pt>
                <c:pt idx="1126">
                  <c:v>3.0999876203212078</c:v>
                </c:pt>
                <c:pt idx="1127">
                  <c:v>3.1366256175929976</c:v>
                </c:pt>
                <c:pt idx="1128">
                  <c:v>3.2185217010605878</c:v>
                </c:pt>
                <c:pt idx="1129">
                  <c:v>3.2508493046244076</c:v>
                </c:pt>
                <c:pt idx="1130">
                  <c:v>3.3068837243361076</c:v>
                </c:pt>
                <c:pt idx="1131">
                  <c:v>3.3176600578519979</c:v>
                </c:pt>
                <c:pt idx="1132">
                  <c:v>3.3068837243361076</c:v>
                </c:pt>
                <c:pt idx="1133">
                  <c:v>3.2810220605802076</c:v>
                </c:pt>
                <c:pt idx="1134">
                  <c:v>3.2831769081882278</c:v>
                </c:pt>
                <c:pt idx="1135">
                  <c:v>3.2616256381402979</c:v>
                </c:pt>
                <c:pt idx="1136">
                  <c:v>3.2099009136446477</c:v>
                </c:pt>
                <c:pt idx="1137">
                  <c:v>3.1711080687648376</c:v>
                </c:pt>
                <c:pt idx="1138">
                  <c:v>3.1258492840771077</c:v>
                </c:pt>
                <c:pt idx="1139">
                  <c:v>3.1107632553451676</c:v>
                </c:pt>
                <c:pt idx="1140">
                  <c:v>3.1042980140291778</c:v>
                </c:pt>
                <c:pt idx="1141">
                  <c:v>3.1150736490531377</c:v>
                </c:pt>
                <c:pt idx="1142">
                  <c:v>3.1086084077371479</c:v>
                </c:pt>
                <c:pt idx="1143">
                  <c:v>3.1193840427611179</c:v>
                </c:pt>
                <c:pt idx="1144">
                  <c:v>3.0935216805132879</c:v>
                </c:pt>
                <c:pt idx="1145">
                  <c:v>3.0482635943174876</c:v>
                </c:pt>
                <c:pt idx="1146">
                  <c:v>3.0202463844616378</c:v>
                </c:pt>
                <c:pt idx="1147">
                  <c:v>3.0030048096297479</c:v>
                </c:pt>
                <c:pt idx="1148">
                  <c:v>2.9081768465463176</c:v>
                </c:pt>
                <c:pt idx="1149">
                  <c:v>2.8650736079585379</c:v>
                </c:pt>
                <c:pt idx="1150">
                  <c:v>2.8327460043947177</c:v>
                </c:pt>
                <c:pt idx="1151">
                  <c:v>2.7745560385830679</c:v>
                </c:pt>
                <c:pt idx="1152">
                  <c:v>2.7249875586792975</c:v>
                </c:pt>
                <c:pt idx="1153">
                  <c:v>2.7551596161431577</c:v>
                </c:pt>
                <c:pt idx="1154">
                  <c:v>2.7228320125793477</c:v>
                </c:pt>
                <c:pt idx="1155">
                  <c:v>2.6689531389675976</c:v>
                </c:pt>
                <c:pt idx="1156">
                  <c:v>2.6797287739915578</c:v>
                </c:pt>
                <c:pt idx="1157">
                  <c:v>2.6366255354037778</c:v>
                </c:pt>
                <c:pt idx="1158">
                  <c:v>2.5719703282761479</c:v>
                </c:pt>
                <c:pt idx="1159">
                  <c:v>2.4685215777767677</c:v>
                </c:pt>
                <c:pt idx="1160">
                  <c:v>2.4038670691410577</c:v>
                </c:pt>
                <c:pt idx="1161">
                  <c:v>2.3499874970373775</c:v>
                </c:pt>
                <c:pt idx="1162">
                  <c:v>2.3047287123496476</c:v>
                </c:pt>
                <c:pt idx="1163">
                  <c:v>2.2443838989299878</c:v>
                </c:pt>
                <c:pt idx="1164">
                  <c:v>2.2659358674698376</c:v>
                </c:pt>
                <c:pt idx="1165">
                  <c:v>2.2874871375177679</c:v>
                </c:pt>
                <c:pt idx="1166">
                  <c:v>2.2939530773256878</c:v>
                </c:pt>
                <c:pt idx="1167">
                  <c:v>2.2745566548857776</c:v>
                </c:pt>
                <c:pt idx="1168">
                  <c:v>2.3068842584495979</c:v>
                </c:pt>
                <c:pt idx="1169">
                  <c:v>2.3327459222054978</c:v>
                </c:pt>
                <c:pt idx="1170">
                  <c:v>2.3068842584495979</c:v>
                </c:pt>
                <c:pt idx="1171">
                  <c:v>2.2724011087858278</c:v>
                </c:pt>
                <c:pt idx="1172">
                  <c:v>2.3262806808895076</c:v>
                </c:pt>
                <c:pt idx="1173">
                  <c:v>2.3284355284975278</c:v>
                </c:pt>
                <c:pt idx="1174">
                  <c:v>2.3176598934735679</c:v>
                </c:pt>
                <c:pt idx="1175">
                  <c:v>2.3305910745974776</c:v>
                </c:pt>
                <c:pt idx="1176">
                  <c:v>2.3155043473736079</c:v>
                </c:pt>
                <c:pt idx="1177">
                  <c:v>2.2982634710336578</c:v>
                </c:pt>
                <c:pt idx="1178">
                  <c:v>2.2874871375177679</c:v>
                </c:pt>
                <c:pt idx="1179">
                  <c:v>2.2594699276619177</c:v>
                </c:pt>
                <c:pt idx="1180">
                  <c:v>2.2788670485937579</c:v>
                </c:pt>
                <c:pt idx="1181">
                  <c:v>2.2896426836177177</c:v>
                </c:pt>
                <c:pt idx="1182">
                  <c:v>2.2961079249337075</c:v>
                </c:pt>
                <c:pt idx="1183">
                  <c:v>2.3478319509374277</c:v>
                </c:pt>
                <c:pt idx="1184">
                  <c:v>2.3952462817251177</c:v>
                </c:pt>
                <c:pt idx="1185">
                  <c:v>2.3909358880171476</c:v>
                </c:pt>
                <c:pt idx="1186">
                  <c:v>2.3801595545012479</c:v>
                </c:pt>
                <c:pt idx="1187">
                  <c:v>2.3780047068932277</c:v>
                </c:pt>
                <c:pt idx="1188">
                  <c:v>2.3305910745974776</c:v>
                </c:pt>
                <c:pt idx="1189">
                  <c:v>2.3176598934735679</c:v>
                </c:pt>
                <c:pt idx="1190">
                  <c:v>2.3564527383533775</c:v>
                </c:pt>
                <c:pt idx="1191">
                  <c:v>2.3780047068932277</c:v>
                </c:pt>
                <c:pt idx="1192">
                  <c:v>2.3564527383533775</c:v>
                </c:pt>
                <c:pt idx="1193">
                  <c:v>2.3564527383533775</c:v>
                </c:pt>
                <c:pt idx="1194">
                  <c:v>2.3284355284975278</c:v>
                </c:pt>
                <c:pt idx="1195">
                  <c:v>2.2745566548857776</c:v>
                </c:pt>
                <c:pt idx="1196">
                  <c:v>2.261625473761868</c:v>
                </c:pt>
                <c:pt idx="1197">
                  <c:v>2.2400735052220075</c:v>
                </c:pt>
                <c:pt idx="1198">
                  <c:v>2.2142118414661178</c:v>
                </c:pt>
                <c:pt idx="1199">
                  <c:v>2.2077459016581877</c:v>
                </c:pt>
                <c:pt idx="1200">
                  <c:v>2.2206770827821076</c:v>
                </c:pt>
                <c:pt idx="1201">
                  <c:v>2.2077459016581877</c:v>
                </c:pt>
                <c:pt idx="1202">
                  <c:v>2.1883494792182878</c:v>
                </c:pt>
                <c:pt idx="1203">
                  <c:v>2.2034355079502177</c:v>
                </c:pt>
                <c:pt idx="1204">
                  <c:v>2.1926598729262579</c:v>
                </c:pt>
                <c:pt idx="1205">
                  <c:v>2.1603322693624376</c:v>
                </c:pt>
                <c:pt idx="1206">
                  <c:v>2.0935222146267778</c:v>
                </c:pt>
                <c:pt idx="1207">
                  <c:v>2.0590390649630077</c:v>
                </c:pt>
                <c:pt idx="1208">
                  <c:v>2.0073150389592875</c:v>
                </c:pt>
                <c:pt idx="1209">
                  <c:v>1.9792978291034378</c:v>
                </c:pt>
                <c:pt idx="1210">
                  <c:v>1.9318841968076876</c:v>
                </c:pt>
                <c:pt idx="1211">
                  <c:v>1.9361945905156577</c:v>
                </c:pt>
                <c:pt idx="1212">
                  <c:v>1.9448146794396677</c:v>
                </c:pt>
                <c:pt idx="1213">
                  <c:v>1.9318841968076876</c:v>
                </c:pt>
                <c:pt idx="1214">
                  <c:v>1.9318841968076876</c:v>
                </c:pt>
                <c:pt idx="1215">
                  <c:v>1.9318841968076876</c:v>
                </c:pt>
                <c:pt idx="1216">
                  <c:v>1.9448146794396677</c:v>
                </c:pt>
                <c:pt idx="1217">
                  <c:v>1.9383494381236779</c:v>
                </c:pt>
                <c:pt idx="1218">
                  <c:v>1.9749874353954677</c:v>
                </c:pt>
                <c:pt idx="1219">
                  <c:v>1.9792978291034378</c:v>
                </c:pt>
                <c:pt idx="1220">
                  <c:v>1.9749874353954677</c:v>
                </c:pt>
                <c:pt idx="1221">
                  <c:v>1.9642118003715079</c:v>
                </c:pt>
                <c:pt idx="1222">
                  <c:v>1.9685221940794779</c:v>
                </c:pt>
                <c:pt idx="1223">
                  <c:v>1.9620562542715576</c:v>
                </c:pt>
                <c:pt idx="1224">
                  <c:v>1.9814526767114575</c:v>
                </c:pt>
                <c:pt idx="1225">
                  <c:v>1.9857630704194276</c:v>
                </c:pt>
                <c:pt idx="1226">
                  <c:v>2.0073150389592875</c:v>
                </c:pt>
                <c:pt idx="1227">
                  <c:v>2.0094698865673077</c:v>
                </c:pt>
                <c:pt idx="1228">
                  <c:v>2.0180906739832478</c:v>
                </c:pt>
                <c:pt idx="1229">
                  <c:v>2.0008497976432977</c:v>
                </c:pt>
                <c:pt idx="1230">
                  <c:v>2.0547286712550377</c:v>
                </c:pt>
                <c:pt idx="1231">
                  <c:v>2.0935222146267778</c:v>
                </c:pt>
                <c:pt idx="1232">
                  <c:v>2.1797286918023477</c:v>
                </c:pt>
                <c:pt idx="1233">
                  <c:v>2.2680907150778578</c:v>
                </c:pt>
                <c:pt idx="1234">
                  <c:v>2.3284355284975278</c:v>
                </c:pt>
                <c:pt idx="1235">
                  <c:v>2.3952462817251177</c:v>
                </c:pt>
                <c:pt idx="1236">
                  <c:v>2.5288663911964275</c:v>
                </c:pt>
                <c:pt idx="1237">
                  <c:v>2.6193839605718976</c:v>
                </c:pt>
                <c:pt idx="1238">
                  <c:v>2.6624871991596777</c:v>
                </c:pt>
                <c:pt idx="1239">
                  <c:v>2.7874872197069775</c:v>
                </c:pt>
                <c:pt idx="1240">
                  <c:v>2.9081768465463176</c:v>
                </c:pt>
                <c:pt idx="1241">
                  <c:v>2.9642112662580078</c:v>
                </c:pt>
                <c:pt idx="1242">
                  <c:v>3.0461080482175276</c:v>
                </c:pt>
                <c:pt idx="1243">
                  <c:v>3.1861940974967675</c:v>
                </c:pt>
                <c:pt idx="1244">
                  <c:v>3.2853324542881777</c:v>
                </c:pt>
                <c:pt idx="1245">
                  <c:v>3.3844701125876577</c:v>
                </c:pt>
                <c:pt idx="1246">
                  <c:v>3.4986944981109973</c:v>
                </c:pt>
                <c:pt idx="1247">
                  <c:v>3.6086077914344381</c:v>
                </c:pt>
                <c:pt idx="1248">
                  <c:v>3.6624873635381077</c:v>
                </c:pt>
                <c:pt idx="1249">
                  <c:v>3.7142113895418376</c:v>
                </c:pt>
                <c:pt idx="1250">
                  <c:v>3.7788665966694781</c:v>
                </c:pt>
                <c:pt idx="1251">
                  <c:v>3.8025734128173481</c:v>
                </c:pt>
                <c:pt idx="1252">
                  <c:v>3.8629182262370181</c:v>
                </c:pt>
                <c:pt idx="1253">
                  <c:v>3.9792974593683779</c:v>
                </c:pt>
                <c:pt idx="1254">
                  <c:v>4.0461082125959678</c:v>
                </c:pt>
                <c:pt idx="1255">
                  <c:v>4.1107634197236074</c:v>
                </c:pt>
                <c:pt idx="1256">
                  <c:v>4.201280290607138</c:v>
                </c:pt>
                <c:pt idx="1257">
                  <c:v>4.276711831250668</c:v>
                </c:pt>
                <c:pt idx="1258">
                  <c:v>4.311194282422508</c:v>
                </c:pt>
                <c:pt idx="1259">
                  <c:v>4.4146423344299581</c:v>
                </c:pt>
                <c:pt idx="1260">
                  <c:v>4.5180910849293374</c:v>
                </c:pt>
                <c:pt idx="1261">
                  <c:v>4.6430911054766382</c:v>
                </c:pt>
                <c:pt idx="1262">
                  <c:v>4.735763522460128</c:v>
                </c:pt>
                <c:pt idx="1263">
                  <c:v>4.8111943646117279</c:v>
                </c:pt>
                <c:pt idx="1264">
                  <c:v>4.9124875690111578</c:v>
                </c:pt>
                <c:pt idx="1265">
                  <c:v>4.990073957262708</c:v>
                </c:pt>
                <c:pt idx="1266">
                  <c:v>5.0762804344382682</c:v>
                </c:pt>
                <c:pt idx="1267">
                  <c:v>5.1560216702978376</c:v>
                </c:pt>
                <c:pt idx="1268">
                  <c:v>5.2659356621132076</c:v>
                </c:pt>
                <c:pt idx="1269">
                  <c:v>5.313349294408968</c:v>
                </c:pt>
                <c:pt idx="1270">
                  <c:v>5.3176596881169376</c:v>
                </c:pt>
                <c:pt idx="1271">
                  <c:v>5.3198152342168878</c:v>
                </c:pt>
                <c:pt idx="1272">
                  <c:v>5.3564532314886781</c:v>
                </c:pt>
                <c:pt idx="1273">
                  <c:v>5.3521428377807077</c:v>
                </c:pt>
                <c:pt idx="1274">
                  <c:v>5.3198152342168878</c:v>
                </c:pt>
                <c:pt idx="1275">
                  <c:v>5.371539260220608</c:v>
                </c:pt>
                <c:pt idx="1276">
                  <c:v>5.3952460763684877</c:v>
                </c:pt>
                <c:pt idx="1277">
                  <c:v>5.3413665042648075</c:v>
                </c:pt>
                <c:pt idx="1278">
                  <c:v>5.3241256279248574</c:v>
                </c:pt>
                <c:pt idx="1279">
                  <c:v>5.3478324440727381</c:v>
                </c:pt>
                <c:pt idx="1280">
                  <c:v>5.3370561105568379</c:v>
                </c:pt>
                <c:pt idx="1281">
                  <c:v>5.278866843237128</c:v>
                </c:pt>
                <c:pt idx="1282">
                  <c:v>5.2443836935733579</c:v>
                </c:pt>
                <c:pt idx="1283">
                  <c:v>5.1883492738616575</c:v>
                </c:pt>
                <c:pt idx="1284">
                  <c:v>5.0892116155621876</c:v>
                </c:pt>
                <c:pt idx="1285">
                  <c:v>5.050418770682378</c:v>
                </c:pt>
                <c:pt idx="1286">
                  <c:v>4.9814531698467679</c:v>
                </c:pt>
                <c:pt idx="1287">
                  <c:v>4.9814531698467679</c:v>
                </c:pt>
                <c:pt idx="1288">
                  <c:v>4.964211595014878</c:v>
                </c:pt>
                <c:pt idx="1289">
                  <c:v>4.9426596264750273</c:v>
                </c:pt>
                <c:pt idx="1290">
                  <c:v>4.9361943851590278</c:v>
                </c:pt>
                <c:pt idx="1291">
                  <c:v>4.9836080174547881</c:v>
                </c:pt>
                <c:pt idx="1292">
                  <c:v>5.0202460147265775</c:v>
                </c:pt>
                <c:pt idx="1293">
                  <c:v>5.059038859606388</c:v>
                </c:pt>
                <c:pt idx="1294">
                  <c:v>5.1861944262536381</c:v>
                </c:pt>
                <c:pt idx="1295">
                  <c:v>5.2185220298174579</c:v>
                </c:pt>
                <c:pt idx="1296">
                  <c:v>5.2249872711334477</c:v>
                </c:pt>
                <c:pt idx="1297">
                  <c:v>5.1603320640058179</c:v>
                </c:pt>
                <c:pt idx="1298">
                  <c:v>5.117228825418028</c:v>
                </c:pt>
                <c:pt idx="1299">
                  <c:v>5.0568840119983678</c:v>
                </c:pt>
                <c:pt idx="1300">
                  <c:v>4.9685219887228476</c:v>
                </c:pt>
                <c:pt idx="1301">
                  <c:v>4.9555908075989379</c:v>
                </c:pt>
                <c:pt idx="1302">
                  <c:v>4.9211083564270979</c:v>
                </c:pt>
                <c:pt idx="1303">
                  <c:v>4.8974015402792181</c:v>
                </c:pt>
                <c:pt idx="1304">
                  <c:v>4.8068839709037574</c:v>
                </c:pt>
                <c:pt idx="1305">
                  <c:v>4.7745563673399376</c:v>
                </c:pt>
                <c:pt idx="1306">
                  <c:v>4.6624875279165474</c:v>
                </c:pt>
                <c:pt idx="1307">
                  <c:v>4.6064531082048479</c:v>
                </c:pt>
                <c:pt idx="1308">
                  <c:v>4.5762803522490474</c:v>
                </c:pt>
                <c:pt idx="1309">
                  <c:v>4.541797901077218</c:v>
                </c:pt>
                <c:pt idx="1310">
                  <c:v>4.5245563262453281</c:v>
                </c:pt>
                <c:pt idx="1311">
                  <c:v>4.5116251451214175</c:v>
                </c:pt>
                <c:pt idx="1312">
                  <c:v>4.5051599038054277</c:v>
                </c:pt>
                <c:pt idx="1313">
                  <c:v>4.4469699379937779</c:v>
                </c:pt>
                <c:pt idx="1314">
                  <c:v>4.4491254840937273</c:v>
                </c:pt>
                <c:pt idx="1315">
                  <c:v>4.4081770931139674</c:v>
                </c:pt>
                <c:pt idx="1316">
                  <c:v>4.3758494895501476</c:v>
                </c:pt>
                <c:pt idx="1317">
                  <c:v>4.2982631012985975</c:v>
                </c:pt>
                <c:pt idx="1318">
                  <c:v>4.2551598627108174</c:v>
                </c:pt>
                <c:pt idx="1319">
                  <c:v>4.184039414267188</c:v>
                </c:pt>
                <c:pt idx="1320">
                  <c:v>4.1430910232874281</c:v>
                </c:pt>
                <c:pt idx="1321">
                  <c:v>4.1797290205592175</c:v>
                </c:pt>
                <c:pt idx="1322">
                  <c:v>4.2314530465629376</c:v>
                </c:pt>
                <c:pt idx="1323">
                  <c:v>4.2055906843151076</c:v>
                </c:pt>
                <c:pt idx="1324">
                  <c:v>4.2637806501267574</c:v>
                </c:pt>
                <c:pt idx="1325">
                  <c:v>4.253004316610868</c:v>
                </c:pt>
                <c:pt idx="1326">
                  <c:v>4.1754186268512479</c:v>
                </c:pt>
                <c:pt idx="1327">
                  <c:v>4.1150738134315779</c:v>
                </c:pt>
                <c:pt idx="1328">
                  <c:v>4.1280049945554875</c:v>
                </c:pt>
                <c:pt idx="1329">
                  <c:v>4.0913669972836981</c:v>
                </c:pt>
                <c:pt idx="1330">
                  <c:v>4.1236946008475179</c:v>
                </c:pt>
                <c:pt idx="1331">
                  <c:v>4.1711082331432676</c:v>
                </c:pt>
                <c:pt idx="1332">
                  <c:v>4.1689526870433173</c:v>
                </c:pt>
                <c:pt idx="1333">
                  <c:v>4.1991254429991178</c:v>
                </c:pt>
                <c:pt idx="1334">
                  <c:v>4.1883498079751575</c:v>
                </c:pt>
                <c:pt idx="1335">
                  <c:v>4.1323146897715279</c:v>
                </c:pt>
                <c:pt idx="1336">
                  <c:v>4.1042974799156777</c:v>
                </c:pt>
                <c:pt idx="1337">
                  <c:v>4.1280049945554875</c:v>
                </c:pt>
                <c:pt idx="1338">
                  <c:v>4.108607873623658</c:v>
                </c:pt>
                <c:pt idx="1339">
                  <c:v>4.1193842071395474</c:v>
                </c:pt>
                <c:pt idx="1340">
                  <c:v>4.1215390547475677</c:v>
                </c:pt>
                <c:pt idx="1341">
                  <c:v>4.1474014169953977</c:v>
                </c:pt>
                <c:pt idx="1342">
                  <c:v>4.1624874457273275</c:v>
                </c:pt>
                <c:pt idx="1343">
                  <c:v>4.1818838681672377</c:v>
                </c:pt>
                <c:pt idx="1344">
                  <c:v>4.1646422933353477</c:v>
                </c:pt>
                <c:pt idx="1345">
                  <c:v>4.1711082331432676</c:v>
                </c:pt>
                <c:pt idx="1346">
                  <c:v>4.1409354771874778</c:v>
                </c:pt>
                <c:pt idx="1347">
                  <c:v>4.108607873623658</c:v>
                </c:pt>
                <c:pt idx="1348">
                  <c:v>4.0417978188879982</c:v>
                </c:pt>
                <c:pt idx="1349">
                  <c:v>4.0439526664960175</c:v>
                </c:pt>
                <c:pt idx="1350">
                  <c:v>4.022401396448088</c:v>
                </c:pt>
                <c:pt idx="1351">
                  <c:v>3.9943841865922378</c:v>
                </c:pt>
                <c:pt idx="1352">
                  <c:v>3.964211430636448</c:v>
                </c:pt>
                <c:pt idx="1353">
                  <c:v>3.9728322180523881</c:v>
                </c:pt>
                <c:pt idx="1354">
                  <c:v>3.9857633991762977</c:v>
                </c:pt>
                <c:pt idx="1355">
                  <c:v>3.9836078530763475</c:v>
                </c:pt>
                <c:pt idx="1356">
                  <c:v>3.9706773704443679</c:v>
                </c:pt>
                <c:pt idx="1357">
                  <c:v>3.929728979464608</c:v>
                </c:pt>
                <c:pt idx="1358">
                  <c:v>3.8607633786289979</c:v>
                </c:pt>
                <c:pt idx="1359">
                  <c:v>3.7724013553534776</c:v>
                </c:pt>
                <c:pt idx="1360">
                  <c:v>3.709900995833868</c:v>
                </c:pt>
                <c:pt idx="1361">
                  <c:v>3.6387805473902377</c:v>
                </c:pt>
                <c:pt idx="1362">
                  <c:v>3.6517117285141474</c:v>
                </c:pt>
                <c:pt idx="1363">
                  <c:v>3.6797289383699976</c:v>
                </c:pt>
                <c:pt idx="1364">
                  <c:v>3.6323153060742479</c:v>
                </c:pt>
                <c:pt idx="1365">
                  <c:v>3.6021425501184474</c:v>
                </c:pt>
                <c:pt idx="1366">
                  <c:v>3.589211368994528</c:v>
                </c:pt>
                <c:pt idx="1367">
                  <c:v>3.5417977366987774</c:v>
                </c:pt>
                <c:pt idx="1368">
                  <c:v>3.5267117079668475</c:v>
                </c:pt>
                <c:pt idx="1369">
                  <c:v>3.5374873429908078</c:v>
                </c:pt>
                <c:pt idx="1370">
                  <c:v>3.5568837654307082</c:v>
                </c:pt>
                <c:pt idx="1371">
                  <c:v>3.5762801878706174</c:v>
                </c:pt>
                <c:pt idx="1372">
                  <c:v>3.6064529438264179</c:v>
                </c:pt>
                <c:pt idx="1373">
                  <c:v>3.5784357339705677</c:v>
                </c:pt>
                <c:pt idx="1374">
                  <c:v>3.5676600989466074</c:v>
                </c:pt>
                <c:pt idx="1375">
                  <c:v>3.5590393115306673</c:v>
                </c:pt>
                <c:pt idx="1376">
                  <c:v>3.5116256792349079</c:v>
                </c:pt>
                <c:pt idx="1377">
                  <c:v>3.4685217421551977</c:v>
                </c:pt>
                <c:pt idx="1378">
                  <c:v>3.4771425295711378</c:v>
                </c:pt>
                <c:pt idx="1379">
                  <c:v>3.5137805268429281</c:v>
                </c:pt>
                <c:pt idx="1380">
                  <c:v>3.5137805268429281</c:v>
                </c:pt>
                <c:pt idx="1381">
                  <c:v>3.5374873429908078</c:v>
                </c:pt>
                <c:pt idx="1382">
                  <c:v>3.5374873429908078</c:v>
                </c:pt>
                <c:pt idx="1383">
                  <c:v>3.5224013142588779</c:v>
                </c:pt>
                <c:pt idx="1384">
                  <c:v>3.5202457681589179</c:v>
                </c:pt>
                <c:pt idx="1385">
                  <c:v>3.5849009752865575</c:v>
                </c:pt>
                <c:pt idx="1386">
                  <c:v>3.6236945186582981</c:v>
                </c:pt>
                <c:pt idx="1387">
                  <c:v>3.6948149671019275</c:v>
                </c:pt>
                <c:pt idx="1388">
                  <c:v>3.7745562029614979</c:v>
                </c:pt>
                <c:pt idx="1389">
                  <c:v>3.8370565624811181</c:v>
                </c:pt>
                <c:pt idx="1390">
                  <c:v>3.8887805884848481</c:v>
                </c:pt>
                <c:pt idx="1391">
                  <c:v>3.9922286404922875</c:v>
                </c:pt>
                <c:pt idx="1392">
                  <c:v>4.1236946008475179</c:v>
                </c:pt>
                <c:pt idx="1393">
                  <c:v>4.1861942618752082</c:v>
                </c:pt>
                <c:pt idx="1394">
                  <c:v>4.3284358572543979</c:v>
                </c:pt>
                <c:pt idx="1395">
                  <c:v>4.4685219065336375</c:v>
                </c:pt>
                <c:pt idx="1396">
                  <c:v>4.6172287432288179</c:v>
                </c:pt>
                <c:pt idx="1397">
                  <c:v>4.7810216086559274</c:v>
                </c:pt>
                <c:pt idx="1398">
                  <c:v>5.0374875895584577</c:v>
                </c:pt>
                <c:pt idx="1399">
                  <c:v>5.1926596675696279</c:v>
                </c:pt>
                <c:pt idx="1400">
                  <c:v>5.3435220503647676</c:v>
                </c:pt>
                <c:pt idx="1401">
                  <c:v>5.5073149157918779</c:v>
                </c:pt>
                <c:pt idx="1402">
                  <c:v>5.6732633273189474</c:v>
                </c:pt>
                <c:pt idx="1403">
                  <c:v>5.7939529541582777</c:v>
                </c:pt>
                <c:pt idx="1404">
                  <c:v>5.9189529747055776</c:v>
                </c:pt>
                <c:pt idx="1405">
                  <c:v>6.0331773602289278</c:v>
                </c:pt>
                <c:pt idx="1406">
                  <c:v>6.1646426220922175</c:v>
                </c:pt>
                <c:pt idx="1407">
                  <c:v>6.2551594929757579</c:v>
                </c:pt>
                <c:pt idx="1408">
                  <c:v>6.3370562749352777</c:v>
                </c:pt>
                <c:pt idx="1409">
                  <c:v>6.4512806604586181</c:v>
                </c:pt>
                <c:pt idx="1410">
                  <c:v>6.5870563160298881</c:v>
                </c:pt>
                <c:pt idx="1411">
                  <c:v>6.7336083051170474</c:v>
                </c:pt>
                <c:pt idx="1412">
                  <c:v>6.8392119032244478</c:v>
                </c:pt>
                <c:pt idx="1413">
                  <c:v>7.0288664324074581</c:v>
                </c:pt>
                <c:pt idx="1414">
                  <c:v>7.240073628622258</c:v>
                </c:pt>
                <c:pt idx="1415">
                  <c:v>7.4448148850291282</c:v>
                </c:pt>
                <c:pt idx="1416">
                  <c:v>7.621538931580158</c:v>
                </c:pt>
                <c:pt idx="1417">
                  <c:v>7.8262801879870381</c:v>
                </c:pt>
                <c:pt idx="1418">
                  <c:v>7.9965389932220674</c:v>
                </c:pt>
                <c:pt idx="1419">
                  <c:v>8.1409354362092774</c:v>
                </c:pt>
                <c:pt idx="1420">
                  <c:v>8.2530049741245985</c:v>
                </c:pt>
                <c:pt idx="1421">
                  <c:v>8.3607634198400174</c:v>
                </c:pt>
                <c:pt idx="1422">
                  <c:v>8.5008494691192578</c:v>
                </c:pt>
                <c:pt idx="1423">
                  <c:v>8.6495563058144374</c:v>
                </c:pt>
                <c:pt idx="1424">
                  <c:v>8.7788667200697184</c:v>
                </c:pt>
                <c:pt idx="1425">
                  <c:v>8.9469699792047983</c:v>
                </c:pt>
                <c:pt idx="1426">
                  <c:v>9.0698151521440877</c:v>
                </c:pt>
                <c:pt idx="1427">
                  <c:v>9.1560216293196479</c:v>
                </c:pt>
                <c:pt idx="1428">
                  <c:v>9.1732632041515281</c:v>
                </c:pt>
                <c:pt idx="1429">
                  <c:v>9.2077463538153079</c:v>
                </c:pt>
                <c:pt idx="1430">
                  <c:v>9.2055908077153585</c:v>
                </c:pt>
                <c:pt idx="1431">
                  <c:v>9.2573148337190769</c:v>
                </c:pt>
                <c:pt idx="1432">
                  <c:v>9.3586080381184971</c:v>
                </c:pt>
                <c:pt idx="1433">
                  <c:v>9.4491256074939969</c:v>
                </c:pt>
                <c:pt idx="1434">
                  <c:v>9.5116252685216978</c:v>
                </c:pt>
                <c:pt idx="1435">
                  <c:v>9.5461084181853977</c:v>
                </c:pt>
                <c:pt idx="1436">
                  <c:v>9.5676596882333982</c:v>
                </c:pt>
                <c:pt idx="1437">
                  <c:v>9.5008496334976975</c:v>
                </c:pt>
                <c:pt idx="1438">
                  <c:v>9.4448152137859971</c:v>
                </c:pt>
                <c:pt idx="1439">
                  <c:v>9.408177216514197</c:v>
                </c:pt>
                <c:pt idx="1440">
                  <c:v>9.4017112767062976</c:v>
                </c:pt>
                <c:pt idx="1441">
                  <c:v>9.3542976444105275</c:v>
                </c:pt>
                <c:pt idx="1442">
                  <c:v>9.3499872507025579</c:v>
                </c:pt>
                <c:pt idx="1443">
                  <c:v>9.4060216704142974</c:v>
                </c:pt>
                <c:pt idx="1444">
                  <c:v>9.408177216514197</c:v>
                </c:pt>
                <c:pt idx="1445">
                  <c:v>9.4232632452461971</c:v>
                </c:pt>
                <c:pt idx="1446">
                  <c:v>9.4211083976380969</c:v>
                </c:pt>
                <c:pt idx="1447">
                  <c:v>9.3974008829982978</c:v>
                </c:pt>
                <c:pt idx="1448">
                  <c:v>9.3564531905104769</c:v>
                </c:pt>
                <c:pt idx="1449">
                  <c:v>9.3478324030945483</c:v>
                </c:pt>
                <c:pt idx="1450">
                  <c:v>9.3090388597227971</c:v>
                </c:pt>
                <c:pt idx="1451">
                  <c:v>9.2099012014233281</c:v>
                </c:pt>
                <c:pt idx="1452">
                  <c:v>9.1667979628355383</c:v>
                </c:pt>
                <c:pt idx="1453">
                  <c:v>9.0870567269759679</c:v>
                </c:pt>
                <c:pt idx="1454">
                  <c:v>8.9512803729127679</c:v>
                </c:pt>
                <c:pt idx="1455">
                  <c:v>8.8564531083212685</c:v>
                </c:pt>
                <c:pt idx="1456">
                  <c:v>8.7702459326537685</c:v>
                </c:pt>
                <c:pt idx="1457">
                  <c:v>8.6452459121064678</c:v>
                </c:pt>
                <c:pt idx="1458">
                  <c:v>8.4814530466793485</c:v>
                </c:pt>
                <c:pt idx="1459">
                  <c:v>8.3909354773038878</c:v>
                </c:pt>
                <c:pt idx="1460">
                  <c:v>8.2680910028565382</c:v>
                </c:pt>
                <c:pt idx="1461">
                  <c:v>8.190504614604988</c:v>
                </c:pt>
                <c:pt idx="1462">
                  <c:v>8.0999877437214476</c:v>
                </c:pt>
                <c:pt idx="1463">
                  <c:v>8.0676601401576278</c:v>
                </c:pt>
                <c:pt idx="1464">
                  <c:v>7.9879182058061282</c:v>
                </c:pt>
                <c:pt idx="1465">
                  <c:v>7.8887805475066486</c:v>
                </c:pt>
                <c:pt idx="1466">
                  <c:v>7.8629181852588186</c:v>
                </c:pt>
                <c:pt idx="1467">
                  <c:v>7.7551597395434069</c:v>
                </c:pt>
                <c:pt idx="1468">
                  <c:v>7.6258493252881276</c:v>
                </c:pt>
                <c:pt idx="1469">
                  <c:v>7.492228517324877</c:v>
                </c:pt>
                <c:pt idx="1470">
                  <c:v>7.3930908590254081</c:v>
                </c:pt>
                <c:pt idx="1471">
                  <c:v>7.2357632349142778</c:v>
                </c:pt>
                <c:pt idx="1472">
                  <c:v>7.179728815202588</c:v>
                </c:pt>
                <c:pt idx="1473">
                  <c:v>7.1344700305148576</c:v>
                </c:pt>
                <c:pt idx="1474">
                  <c:v>7.0374872198233973</c:v>
                </c:pt>
                <c:pt idx="1475">
                  <c:v>6.9706771650877375</c:v>
                </c:pt>
                <c:pt idx="1476">
                  <c:v>6.9534355902558573</c:v>
                </c:pt>
                <c:pt idx="1477">
                  <c:v>6.8801595957122776</c:v>
                </c:pt>
                <c:pt idx="1478">
                  <c:v>6.8370563571244878</c:v>
                </c:pt>
                <c:pt idx="1479">
                  <c:v>6.8974011705441578</c:v>
                </c:pt>
                <c:pt idx="1480">
                  <c:v>6.9275739264999574</c:v>
                </c:pt>
                <c:pt idx="1481">
                  <c:v>6.9361940154239674</c:v>
                </c:pt>
                <c:pt idx="1482">
                  <c:v>6.9836083462116578</c:v>
                </c:pt>
                <c:pt idx="1483">
                  <c:v>6.9986943749435877</c:v>
                </c:pt>
                <c:pt idx="1484">
                  <c:v>6.8995567166441081</c:v>
                </c:pt>
                <c:pt idx="1485">
                  <c:v>6.9340391678159481</c:v>
                </c:pt>
                <c:pt idx="1486">
                  <c:v>6.9038664118601476</c:v>
                </c:pt>
                <c:pt idx="1487">
                  <c:v>6.9124871992760974</c:v>
                </c:pt>
                <c:pt idx="1488">
                  <c:v>6.9189531390840173</c:v>
                </c:pt>
                <c:pt idx="1489">
                  <c:v>7.0030047686515573</c:v>
                </c:pt>
                <c:pt idx="1490">
                  <c:v>6.9599015300637781</c:v>
                </c:pt>
                <c:pt idx="1491">
                  <c:v>6.949125196547878</c:v>
                </c:pt>
                <c:pt idx="1492">
                  <c:v>6.890935929228168</c:v>
                </c:pt>
                <c:pt idx="1493">
                  <c:v>6.8219703283925579</c:v>
                </c:pt>
                <c:pt idx="1494">
                  <c:v>6.7724011499968579</c:v>
                </c:pt>
                <c:pt idx="1495">
                  <c:v>6.7573151212649174</c:v>
                </c:pt>
                <c:pt idx="1496">
                  <c:v>6.7917975724367574</c:v>
                </c:pt>
                <c:pt idx="1497">
                  <c:v>6.781021937412798</c:v>
                </c:pt>
                <c:pt idx="1498">
                  <c:v>6.7831767850208173</c:v>
                </c:pt>
                <c:pt idx="1499">
                  <c:v>6.8241251760005781</c:v>
                </c:pt>
                <c:pt idx="1500">
                  <c:v>6.8198147822926076</c:v>
                </c:pt>
                <c:pt idx="1501">
                  <c:v>6.781021937412798</c:v>
                </c:pt>
                <c:pt idx="1502">
                  <c:v>6.7680907562888875</c:v>
                </c:pt>
                <c:pt idx="1503">
                  <c:v>6.7917975724367574</c:v>
                </c:pt>
                <c:pt idx="1504">
                  <c:v>6.7659359086808681</c:v>
                </c:pt>
                <c:pt idx="1505">
                  <c:v>6.7594699688729376</c:v>
                </c:pt>
                <c:pt idx="1506">
                  <c:v>6.8262807221005275</c:v>
                </c:pt>
                <c:pt idx="1507">
                  <c:v>6.8586083256643473</c:v>
                </c:pt>
                <c:pt idx="1508">
                  <c:v>6.8047287535606777</c:v>
                </c:pt>
                <c:pt idx="1509">
                  <c:v>6.7745566960968073</c:v>
                </c:pt>
                <c:pt idx="1510">
                  <c:v>6.720677123993128</c:v>
                </c:pt>
                <c:pt idx="1511">
                  <c:v>6.6560219168654982</c:v>
                </c:pt>
                <c:pt idx="1512">
                  <c:v>6.6732634916973774</c:v>
                </c:pt>
                <c:pt idx="1513">
                  <c:v>6.6732634916973774</c:v>
                </c:pt>
                <c:pt idx="1514">
                  <c:v>6.6172290719856877</c:v>
                </c:pt>
                <c:pt idx="1515">
                  <c:v>6.6064527384697875</c:v>
                </c:pt>
                <c:pt idx="1516">
                  <c:v>6.4986942927543678</c:v>
                </c:pt>
                <c:pt idx="1517">
                  <c:v>6.2917974902475473</c:v>
                </c:pt>
                <c:pt idx="1518">
                  <c:v>6.2271422831199077</c:v>
                </c:pt>
                <c:pt idx="1519">
                  <c:v>6.1107630499885479</c:v>
                </c:pt>
                <c:pt idx="1520">
                  <c:v>6.0461078428609074</c:v>
                </c:pt>
                <c:pt idx="1521">
                  <c:v>5.9620562132933577</c:v>
                </c:pt>
                <c:pt idx="1522">
                  <c:v>5.9728325468092578</c:v>
                </c:pt>
                <c:pt idx="1523">
                  <c:v>5.9706770007093075</c:v>
                </c:pt>
                <c:pt idx="1524">
                  <c:v>6.0202461791050075</c:v>
                </c:pt>
                <c:pt idx="1525">
                  <c:v>6.0180906330050581</c:v>
                </c:pt>
                <c:pt idx="1526">
                  <c:v>6.1042978086725475</c:v>
                </c:pt>
                <c:pt idx="1527">
                  <c:v>6.0956770212566074</c:v>
                </c:pt>
                <c:pt idx="1528">
                  <c:v>6.0439529952528881</c:v>
                </c:pt>
                <c:pt idx="1529">
                  <c:v>5.9599013656853481</c:v>
                </c:pt>
                <c:pt idx="1530">
                  <c:v>5.914642580997608</c:v>
                </c:pt>
                <c:pt idx="1531">
                  <c:v>5.830590951430068</c:v>
                </c:pt>
                <c:pt idx="1532">
                  <c:v>5.7745565317183676</c:v>
                </c:pt>
                <c:pt idx="1533">
                  <c:v>5.746539321862528</c:v>
                </c:pt>
                <c:pt idx="1534">
                  <c:v>5.8262805577220975</c:v>
                </c:pt>
                <c:pt idx="1535">
                  <c:v>5.7982633478662473</c:v>
                </c:pt>
                <c:pt idx="1536">
                  <c:v>5.7831773191343174</c:v>
                </c:pt>
                <c:pt idx="1537">
                  <c:v>5.8349013451380376</c:v>
                </c:pt>
                <c:pt idx="1538">
                  <c:v>5.8736941900178481</c:v>
                </c:pt>
                <c:pt idx="1539">
                  <c:v>5.8262805577220975</c:v>
                </c:pt>
                <c:pt idx="1540">
                  <c:v>5.7982633478662473</c:v>
                </c:pt>
                <c:pt idx="1541">
                  <c:v>5.8068841352821874</c:v>
                </c:pt>
                <c:pt idx="1542">
                  <c:v>5.746539321862528</c:v>
                </c:pt>
                <c:pt idx="1543">
                  <c:v>5.6560217524870575</c:v>
                </c:pt>
                <c:pt idx="1544">
                  <c:v>5.660332146195028</c:v>
                </c:pt>
                <c:pt idx="1545">
                  <c:v>5.720676959614698</c:v>
                </c:pt>
                <c:pt idx="1546">
                  <c:v>5.6991256895667677</c:v>
                </c:pt>
                <c:pt idx="1547">
                  <c:v>5.7357629883466279</c:v>
                </c:pt>
                <c:pt idx="1548">
                  <c:v>5.7637801982024781</c:v>
                </c:pt>
                <c:pt idx="1549">
                  <c:v>5.6797285686349381</c:v>
                </c:pt>
                <c:pt idx="1550">
                  <c:v>5.5784353642355073</c:v>
                </c:pt>
                <c:pt idx="1551">
                  <c:v>5.5935220914593673</c:v>
                </c:pt>
                <c:pt idx="1552">
                  <c:v>5.5568840941875779</c:v>
                </c:pt>
                <c:pt idx="1553">
                  <c:v>5.5568840941875779</c:v>
                </c:pt>
                <c:pt idx="1554">
                  <c:v>5.636625330047158</c:v>
                </c:pt>
                <c:pt idx="1555">
                  <c:v>5.7185221120066778</c:v>
                </c:pt>
                <c:pt idx="1556">
                  <c:v>5.7659357443024275</c:v>
                </c:pt>
                <c:pt idx="1557">
                  <c:v>5.854297767577938</c:v>
                </c:pt>
                <c:pt idx="1558">
                  <c:v>6.0180906330050581</c:v>
                </c:pt>
                <c:pt idx="1559">
                  <c:v>6.1280046248204281</c:v>
                </c:pt>
                <c:pt idx="1560">
                  <c:v>6.2422290103437676</c:v>
                </c:pt>
                <c:pt idx="1561">
                  <c:v>6.3952462407469177</c:v>
                </c:pt>
                <c:pt idx="1562">
                  <c:v>6.6236943133016775</c:v>
                </c:pt>
                <c:pt idx="1563">
                  <c:v>6.7508491814569975</c:v>
                </c:pt>
                <c:pt idx="1564">
                  <c:v>6.949125196547878</c:v>
                </c:pt>
                <c:pt idx="1565">
                  <c:v>7.2379187810142378</c:v>
                </c:pt>
                <c:pt idx="1566">
                  <c:v>7.4900736697168586</c:v>
                </c:pt>
                <c:pt idx="1567">
                  <c:v>7.6797288973918079</c:v>
                </c:pt>
                <c:pt idx="1568">
                  <c:v>7.9189526049705172</c:v>
                </c:pt>
                <c:pt idx="1569">
                  <c:v>8.0719698353736682</c:v>
                </c:pt>
                <c:pt idx="1570">
                  <c:v>8.1409354362092774</c:v>
                </c:pt>
                <c:pt idx="1571">
                  <c:v>8.2336078531927672</c:v>
                </c:pt>
                <c:pt idx="1572">
                  <c:v>8.2917978190044082</c:v>
                </c:pt>
                <c:pt idx="1573">
                  <c:v>8.3392114513001676</c:v>
                </c:pt>
                <c:pt idx="1574">
                  <c:v>8.4771426529713771</c:v>
                </c:pt>
                <c:pt idx="1575">
                  <c:v>8.6193842483505669</c:v>
                </c:pt>
                <c:pt idx="1576">
                  <c:v>8.7292975416740077</c:v>
                </c:pt>
                <c:pt idx="1577">
                  <c:v>8.8952459532010781</c:v>
                </c:pt>
                <c:pt idx="1578">
                  <c:v>8.9792975827686181</c:v>
                </c:pt>
                <c:pt idx="1579">
                  <c:v>9.1323148131717673</c:v>
                </c:pt>
                <c:pt idx="1580">
                  <c:v>9.3111944058227483</c:v>
                </c:pt>
                <c:pt idx="1581">
                  <c:v>9.4857636047657969</c:v>
                </c:pt>
                <c:pt idx="1582">
                  <c:v>9.6840389213646976</c:v>
                </c:pt>
                <c:pt idx="1583">
                  <c:v>9.9599013247071984</c:v>
                </c:pt>
                <c:pt idx="1584">
                  <c:v>10.179728609845998</c:v>
                </c:pt>
                <c:pt idx="1585">
                  <c:v>10.337056233957098</c:v>
                </c:pt>
                <c:pt idx="1586">
                  <c:v>10.515935826608098</c:v>
                </c:pt>
                <c:pt idx="1587">
                  <c:v>10.735763111746898</c:v>
                </c:pt>
                <c:pt idx="1588">
                  <c:v>11.028866391429299</c:v>
                </c:pt>
                <c:pt idx="1589">
                  <c:v>11.261625556183898</c:v>
                </c:pt>
                <c:pt idx="1590">
                  <c:v>11.533176867326498</c:v>
                </c:pt>
                <c:pt idx="1591">
                  <c:v>11.860763296672598</c:v>
                </c:pt>
                <c:pt idx="1592">
                  <c:v>12.082746127911397</c:v>
                </c:pt>
                <c:pt idx="1593">
                  <c:v>12.229297418506597</c:v>
                </c:pt>
                <c:pt idx="1594">
                  <c:v>12.444815008429398</c:v>
                </c:pt>
                <c:pt idx="1595">
                  <c:v>12.623694601080398</c:v>
                </c:pt>
                <c:pt idx="1596">
                  <c:v>12.783177072799498</c:v>
                </c:pt>
                <c:pt idx="1597">
                  <c:v>12.927573515786698</c:v>
                </c:pt>
                <c:pt idx="1598">
                  <c:v>13.065504717457898</c:v>
                </c:pt>
                <c:pt idx="1599">
                  <c:v>13.121539137169597</c:v>
                </c:pt>
                <c:pt idx="1600">
                  <c:v>13.293952790012698</c:v>
                </c:pt>
                <c:pt idx="1601">
                  <c:v>13.382314813288199</c:v>
                </c:pt>
                <c:pt idx="1602">
                  <c:v>13.485763563787598</c:v>
                </c:pt>
                <c:pt idx="1603">
                  <c:v>13.505159986227497</c:v>
                </c:pt>
                <c:pt idx="1604">
                  <c:v>13.474987230271697</c:v>
                </c:pt>
                <c:pt idx="1605">
                  <c:v>13.401711235728097</c:v>
                </c:pt>
                <c:pt idx="1606">
                  <c:v>13.397401540512098</c:v>
                </c:pt>
                <c:pt idx="1607">
                  <c:v>13.315504758552597</c:v>
                </c:pt>
                <c:pt idx="1608">
                  <c:v>13.306883971136598</c:v>
                </c:pt>
                <c:pt idx="1609">
                  <c:v>13.399556388120098</c:v>
                </c:pt>
                <c:pt idx="1610">
                  <c:v>13.459901201539799</c:v>
                </c:pt>
                <c:pt idx="1611">
                  <c:v>13.451280414123797</c:v>
                </c:pt>
                <c:pt idx="1612">
                  <c:v>13.500849592519497</c:v>
                </c:pt>
                <c:pt idx="1613">
                  <c:v>13.503004440127498</c:v>
                </c:pt>
                <c:pt idx="1614">
                  <c:v>13.483608017687597</c:v>
                </c:pt>
                <c:pt idx="1615">
                  <c:v>13.388780753096098</c:v>
                </c:pt>
                <c:pt idx="1616">
                  <c:v>13.283177154988698</c:v>
                </c:pt>
                <c:pt idx="1617">
                  <c:v>13.229297582885097</c:v>
                </c:pt>
                <c:pt idx="1618">
                  <c:v>13.207746312837097</c:v>
                </c:pt>
                <c:pt idx="1619">
                  <c:v>13.218521947861097</c:v>
                </c:pt>
                <c:pt idx="1620">
                  <c:v>13.272401519964797</c:v>
                </c:pt>
                <c:pt idx="1621">
                  <c:v>13.371539178264198</c:v>
                </c:pt>
                <c:pt idx="1622">
                  <c:v>13.378004419580197</c:v>
                </c:pt>
                <c:pt idx="1623">
                  <c:v>13.352142755824298</c:v>
                </c:pt>
                <c:pt idx="1624">
                  <c:v>13.263780732548797</c:v>
                </c:pt>
                <c:pt idx="1625">
                  <c:v>13.145245953317497</c:v>
                </c:pt>
                <c:pt idx="1626">
                  <c:v>12.925418668178697</c:v>
                </c:pt>
                <c:pt idx="1627">
                  <c:v>12.729297500695798</c:v>
                </c:pt>
                <c:pt idx="1628">
                  <c:v>12.580590664000697</c:v>
                </c:pt>
                <c:pt idx="1629">
                  <c:v>12.472832218285198</c:v>
                </c:pt>
                <c:pt idx="1630">
                  <c:v>12.291797778026197</c:v>
                </c:pt>
                <c:pt idx="1631">
                  <c:v>12.231452964606598</c:v>
                </c:pt>
                <c:pt idx="1632">
                  <c:v>12.190504573626798</c:v>
                </c:pt>
                <c:pt idx="1633">
                  <c:v>12.112918185375298</c:v>
                </c:pt>
                <c:pt idx="1634">
                  <c:v>11.949125319948097</c:v>
                </c:pt>
                <c:pt idx="1635">
                  <c:v>11.834900934424798</c:v>
                </c:pt>
                <c:pt idx="1636">
                  <c:v>11.679728856413599</c:v>
                </c:pt>
                <c:pt idx="1637">
                  <c:v>11.474987600006799</c:v>
                </c:pt>
                <c:pt idx="1638">
                  <c:v>11.257315162475997</c:v>
                </c:pt>
                <c:pt idx="1639">
                  <c:v>11.033176785137298</c:v>
                </c:pt>
                <c:pt idx="1640">
                  <c:v>10.841366709854297</c:v>
                </c:pt>
                <c:pt idx="1641">
                  <c:v>10.451280619480398</c:v>
                </c:pt>
                <c:pt idx="1642">
                  <c:v>10.196970184677898</c:v>
                </c:pt>
                <c:pt idx="1643">
                  <c:v>9.9728325058310983</c:v>
                </c:pt>
                <c:pt idx="1644">
                  <c:v>9.6969701024885975</c:v>
                </c:pt>
                <c:pt idx="1645">
                  <c:v>9.5999872917971985</c:v>
                </c:pt>
                <c:pt idx="1646">
                  <c:v>9.7249873123444974</c:v>
                </c:pt>
                <c:pt idx="1647">
                  <c:v>9.7034360422965982</c:v>
                </c:pt>
                <c:pt idx="1648">
                  <c:v>9.7055908899045971</c:v>
                </c:pt>
                <c:pt idx="1649">
                  <c:v>9.8068840943039977</c:v>
                </c:pt>
                <c:pt idx="1650">
                  <c:v>9.8090389419119983</c:v>
                </c:pt>
                <c:pt idx="1651">
                  <c:v>9.7594704620082986</c:v>
                </c:pt>
                <c:pt idx="1652">
                  <c:v>9.8133493356199981</c:v>
                </c:pt>
                <c:pt idx="1653">
                  <c:v>9.8198152754278976</c:v>
                </c:pt>
                <c:pt idx="1654">
                  <c:v>9.7680905509322979</c:v>
                </c:pt>
                <c:pt idx="1655">
                  <c:v>9.6517113178008973</c:v>
                </c:pt>
                <c:pt idx="1656">
                  <c:v>9.5870561106732985</c:v>
                </c:pt>
                <c:pt idx="1657">
                  <c:v>9.5805908693572981</c:v>
                </c:pt>
                <c:pt idx="1658">
                  <c:v>9.5396424783774982</c:v>
                </c:pt>
                <c:pt idx="1659">
                  <c:v>9.5913665043811971</c:v>
                </c:pt>
                <c:pt idx="1660">
                  <c:v>9.6646424989247972</c:v>
                </c:pt>
                <c:pt idx="1661">
                  <c:v>9.6991256485885984</c:v>
                </c:pt>
                <c:pt idx="1662">
                  <c:v>9.6991256485885984</c:v>
                </c:pt>
                <c:pt idx="1663">
                  <c:v>9.7917980655720971</c:v>
                </c:pt>
                <c:pt idx="1664">
                  <c:v>9.7939529131800978</c:v>
                </c:pt>
                <c:pt idx="1665">
                  <c:v>9.8004181544960982</c:v>
                </c:pt>
                <c:pt idx="1666">
                  <c:v>9.7874876718640973</c:v>
                </c:pt>
                <c:pt idx="1667">
                  <c:v>9.7271428584443971</c:v>
                </c:pt>
                <c:pt idx="1668">
                  <c:v>9.6581772576087985</c:v>
                </c:pt>
                <c:pt idx="1669">
                  <c:v>9.6452460764848986</c:v>
                </c:pt>
                <c:pt idx="1670">
                  <c:v>9.6366252890689985</c:v>
                </c:pt>
                <c:pt idx="1671">
                  <c:v>9.6280045016529971</c:v>
                </c:pt>
                <c:pt idx="1672">
                  <c:v>9.6129184729210984</c:v>
                </c:pt>
                <c:pt idx="1673">
                  <c:v>9.5762804756492983</c:v>
                </c:pt>
                <c:pt idx="1674">
                  <c:v>9.5978324441891978</c:v>
                </c:pt>
                <c:pt idx="1675">
                  <c:v>9.6323148953609969</c:v>
                </c:pt>
                <c:pt idx="1676">
                  <c:v>9.6129184729210984</c:v>
                </c:pt>
                <c:pt idx="1677">
                  <c:v>9.6344704414609978</c:v>
                </c:pt>
                <c:pt idx="1678">
                  <c:v>9.6775736800486971</c:v>
                </c:pt>
                <c:pt idx="1679">
                  <c:v>9.7012804961965973</c:v>
                </c:pt>
                <c:pt idx="1680">
                  <c:v>9.6581772576087985</c:v>
                </c:pt>
                <c:pt idx="1681">
                  <c:v>9.668952892632797</c:v>
                </c:pt>
                <c:pt idx="1682">
                  <c:v>9.6517113178008973</c:v>
                </c:pt>
                <c:pt idx="1683">
                  <c:v>9.7228324647364985</c:v>
                </c:pt>
                <c:pt idx="1684">
                  <c:v>9.7206769186364976</c:v>
                </c:pt>
                <c:pt idx="1685">
                  <c:v>9.6732632863407986</c:v>
                </c:pt>
                <c:pt idx="1686">
                  <c:v>9.6042976855051982</c:v>
                </c:pt>
                <c:pt idx="1687">
                  <c:v>9.6215392603369985</c:v>
                </c:pt>
                <c:pt idx="1688">
                  <c:v>9.5202460559375979</c:v>
                </c:pt>
                <c:pt idx="1689">
                  <c:v>9.4599012425179971</c:v>
                </c:pt>
                <c:pt idx="1690">
                  <c:v>9.4749872712498977</c:v>
                </c:pt>
                <c:pt idx="1691">
                  <c:v>9.5159356622295981</c:v>
                </c:pt>
                <c:pt idx="1692">
                  <c:v>9.4792976649578975</c:v>
                </c:pt>
                <c:pt idx="1693">
                  <c:v>9.4405048200779973</c:v>
                </c:pt>
                <c:pt idx="1694">
                  <c:v>9.3435220093865681</c:v>
                </c:pt>
                <c:pt idx="1695">
                  <c:v>9.2853320435749271</c:v>
                </c:pt>
                <c:pt idx="1696">
                  <c:v>9.1905047789834171</c:v>
                </c:pt>
                <c:pt idx="1697">
                  <c:v>9.1366252068797369</c:v>
                </c:pt>
                <c:pt idx="1698">
                  <c:v>9.0482631836042273</c:v>
                </c:pt>
                <c:pt idx="1699">
                  <c:v>9.028866761164327</c:v>
                </c:pt>
                <c:pt idx="1700">
                  <c:v>8.9426595854968269</c:v>
                </c:pt>
                <c:pt idx="1701">
                  <c:v>8.8133491712415584</c:v>
                </c:pt>
                <c:pt idx="1702">
                  <c:v>8.6926595444022183</c:v>
                </c:pt>
                <c:pt idx="1703">
                  <c:v>8.6129183085426479</c:v>
                </c:pt>
                <c:pt idx="1704">
                  <c:v>8.4900738340952984</c:v>
                </c:pt>
                <c:pt idx="1705">
                  <c:v>8.4211082332596874</c:v>
                </c:pt>
                <c:pt idx="1706">
                  <c:v>8.3887806296958676</c:v>
                </c:pt>
                <c:pt idx="1707">
                  <c:v>8.289642272904457</c:v>
                </c:pt>
                <c:pt idx="1708">
                  <c:v>8.2185218244608276</c:v>
                </c:pt>
                <c:pt idx="1709">
                  <c:v>8.1883497669969678</c:v>
                </c:pt>
                <c:pt idx="1710">
                  <c:v>8.087056562597537</c:v>
                </c:pt>
                <c:pt idx="1711">
                  <c:v>8.069814987765648</c:v>
                </c:pt>
                <c:pt idx="1712">
                  <c:v>7.9943841456140472</c:v>
                </c:pt>
                <c:pt idx="1713">
                  <c:v>7.9749877231741486</c:v>
                </c:pt>
                <c:pt idx="1714">
                  <c:v>7.8780049124826874</c:v>
                </c:pt>
                <c:pt idx="1715">
                  <c:v>7.8478321565268878</c:v>
                </c:pt>
                <c:pt idx="1716">
                  <c:v>7.8262801879870381</c:v>
                </c:pt>
                <c:pt idx="1717">
                  <c:v>7.8650737313587769</c:v>
                </c:pt>
                <c:pt idx="1718">
                  <c:v>7.832746127794957</c:v>
                </c:pt>
                <c:pt idx="1719">
                  <c:v>7.875849366382738</c:v>
                </c:pt>
                <c:pt idx="1720">
                  <c:v>7.9060221223385376</c:v>
                </c:pt>
                <c:pt idx="1721">
                  <c:v>7.875849366382738</c:v>
                </c:pt>
                <c:pt idx="1722">
                  <c:v>7.8930909412146182</c:v>
                </c:pt>
                <c:pt idx="1723">
                  <c:v>7.8542980963348086</c:v>
                </c:pt>
                <c:pt idx="1724">
                  <c:v>7.7939532829151474</c:v>
                </c:pt>
                <c:pt idx="1725">
                  <c:v>7.7680909206673174</c:v>
                </c:pt>
                <c:pt idx="1726">
                  <c:v>7.7745561619833072</c:v>
                </c:pt>
                <c:pt idx="1727">
                  <c:v>7.6538665351439779</c:v>
                </c:pt>
                <c:pt idx="1728">
                  <c:v>7.6474012938279881</c:v>
                </c:pt>
                <c:pt idx="1729">
                  <c:v>7.5978321154322774</c:v>
                </c:pt>
                <c:pt idx="1730">
                  <c:v>7.5331769083046485</c:v>
                </c:pt>
                <c:pt idx="1731">
                  <c:v>7.5073152445487477</c:v>
                </c:pt>
                <c:pt idx="1732">
                  <c:v>7.5439532418205371</c:v>
                </c:pt>
                <c:pt idx="1733">
                  <c:v>7.5417976957205877</c:v>
                </c:pt>
                <c:pt idx="1734">
                  <c:v>7.6258493252881276</c:v>
                </c:pt>
                <c:pt idx="1735">
                  <c:v>7.765935374567368</c:v>
                </c:pt>
                <c:pt idx="1736">
                  <c:v>7.8370565215029284</c:v>
                </c:pt>
                <c:pt idx="1737">
                  <c:v>7.9814529644901384</c:v>
                </c:pt>
                <c:pt idx="1738">
                  <c:v>8.1323153472852674</c:v>
                </c:pt>
                <c:pt idx="1739">
                  <c:v>8.289642272904457</c:v>
                </c:pt>
                <c:pt idx="1740">
                  <c:v>8.3801598422799284</c:v>
                </c:pt>
                <c:pt idx="1741">
                  <c:v>8.5245562852671384</c:v>
                </c:pt>
                <c:pt idx="1742">
                  <c:v>8.6711082743542978</c:v>
                </c:pt>
                <c:pt idx="1743">
                  <c:v>8.7961082949015985</c:v>
                </c:pt>
                <c:pt idx="1744">
                  <c:v>8.9383491917888573</c:v>
                </c:pt>
                <c:pt idx="1745">
                  <c:v>9.0633492123361581</c:v>
                </c:pt>
                <c:pt idx="1746">
                  <c:v>9.1344703592717185</c:v>
                </c:pt>
                <c:pt idx="1747">
                  <c:v>9.1646424167355871</c:v>
                </c:pt>
                <c:pt idx="1748">
                  <c:v>9.2357635636711475</c:v>
                </c:pt>
                <c:pt idx="1749">
                  <c:v>9.3004187707987871</c:v>
                </c:pt>
                <c:pt idx="1750">
                  <c:v>9.3542976444105275</c:v>
                </c:pt>
                <c:pt idx="1751">
                  <c:v>9.5741256280412976</c:v>
                </c:pt>
                <c:pt idx="1752">
                  <c:v>9.854297726599798</c:v>
                </c:pt>
                <c:pt idx="1753">
                  <c:v>10.153866946090098</c:v>
                </c:pt>
                <c:pt idx="1754">
                  <c:v>10.401711441084698</c:v>
                </c:pt>
                <c:pt idx="1755">
                  <c:v>10.737918657846798</c:v>
                </c:pt>
                <c:pt idx="1756">
                  <c:v>10.890935888249997</c:v>
                </c:pt>
                <c:pt idx="1757">
                  <c:v>11.009469968989398</c:v>
                </c:pt>
                <c:pt idx="1758">
                  <c:v>11.089211903340898</c:v>
                </c:pt>
                <c:pt idx="1759">
                  <c:v>11.244383981352097</c:v>
                </c:pt>
                <c:pt idx="1760">
                  <c:v>11.315504429795698</c:v>
                </c:pt>
                <c:pt idx="1761">
                  <c:v>11.509470051178598</c:v>
                </c:pt>
                <c:pt idx="1762">
                  <c:v>11.757315244665199</c:v>
                </c:pt>
                <c:pt idx="1763">
                  <c:v>12.046108130639597</c:v>
                </c:pt>
                <c:pt idx="1764">
                  <c:v>12.354297439053898</c:v>
                </c:pt>
                <c:pt idx="1765">
                  <c:v>12.673263080984098</c:v>
                </c:pt>
                <c:pt idx="1766">
                  <c:v>13.015935539062198</c:v>
                </c:pt>
                <c:pt idx="1767">
                  <c:v>13.324125545968498</c:v>
                </c:pt>
                <c:pt idx="1768">
                  <c:v>13.559038859839198</c:v>
                </c:pt>
                <c:pt idx="1769">
                  <c:v>13.701280455218397</c:v>
                </c:pt>
                <c:pt idx="1770">
                  <c:v>14.035332125880597</c:v>
                </c:pt>
                <c:pt idx="1771">
                  <c:v>14.354297767810797</c:v>
                </c:pt>
                <c:pt idx="1772">
                  <c:v>14.638780260077198</c:v>
                </c:pt>
                <c:pt idx="1773">
                  <c:v>15.015935867819097</c:v>
                </c:pt>
                <c:pt idx="1774">
                  <c:v>15.352142386089298</c:v>
                </c:pt>
                <c:pt idx="1775">
                  <c:v>15.569814823620097</c:v>
                </c:pt>
                <c:pt idx="1776">
                  <c:v>15.709900872899299</c:v>
                </c:pt>
                <c:pt idx="1777">
                  <c:v>15.819814864714699</c:v>
                </c:pt>
                <c:pt idx="1778">
                  <c:v>15.959900913993897</c:v>
                </c:pt>
                <c:pt idx="1779">
                  <c:v>16.112918144397096</c:v>
                </c:pt>
                <c:pt idx="1780">
                  <c:v>16.222832136212396</c:v>
                </c:pt>
                <c:pt idx="1781">
                  <c:v>16.341366915443796</c:v>
                </c:pt>
                <c:pt idx="1782">
                  <c:v>16.589211410438395</c:v>
                </c:pt>
                <c:pt idx="1783">
                  <c:v>16.787487425529296</c:v>
                </c:pt>
                <c:pt idx="1784">
                  <c:v>17.009470256768097</c:v>
                </c:pt>
                <c:pt idx="1785">
                  <c:v>17.117228702483494</c:v>
                </c:pt>
                <c:pt idx="1786">
                  <c:v>17.233607935614796</c:v>
                </c:pt>
                <c:pt idx="1787">
                  <c:v>17.160331941071295</c:v>
                </c:pt>
                <c:pt idx="1788">
                  <c:v>17.156022245855198</c:v>
                </c:pt>
                <c:pt idx="1789">
                  <c:v>17.209901119466995</c:v>
                </c:pt>
                <c:pt idx="1790">
                  <c:v>17.257314751762696</c:v>
                </c:pt>
                <c:pt idx="1791">
                  <c:v>17.250849510446695</c:v>
                </c:pt>
                <c:pt idx="1792">
                  <c:v>17.410331982165896</c:v>
                </c:pt>
                <c:pt idx="1793">
                  <c:v>17.466366401877597</c:v>
                </c:pt>
                <c:pt idx="1794">
                  <c:v>17.347832321138196</c:v>
                </c:pt>
                <c:pt idx="1795">
                  <c:v>17.375849530993996</c:v>
                </c:pt>
                <c:pt idx="1796">
                  <c:v>17.418952769581797</c:v>
                </c:pt>
                <c:pt idx="1797">
                  <c:v>17.354297562454196</c:v>
                </c:pt>
                <c:pt idx="1798">
                  <c:v>17.281021567910596</c:v>
                </c:pt>
                <c:pt idx="1799">
                  <c:v>17.442659585729697</c:v>
                </c:pt>
                <c:pt idx="1800">
                  <c:v>17.421108315681796</c:v>
                </c:pt>
                <c:pt idx="1801">
                  <c:v>17.332746292406195</c:v>
                </c:pt>
                <c:pt idx="1802">
                  <c:v>17.459901160561596</c:v>
                </c:pt>
                <c:pt idx="1803">
                  <c:v>17.528866761397197</c:v>
                </c:pt>
                <c:pt idx="1804">
                  <c:v>17.442659585729697</c:v>
                </c:pt>
                <c:pt idx="1805">
                  <c:v>17.438349192021697</c:v>
                </c:pt>
                <c:pt idx="1806">
                  <c:v>17.440504738121696</c:v>
                </c:pt>
                <c:pt idx="1807">
                  <c:v>17.270245932886596</c:v>
                </c:pt>
                <c:pt idx="1808">
                  <c:v>17.084901098919698</c:v>
                </c:pt>
                <c:pt idx="1809">
                  <c:v>17.071969917795695</c:v>
                </c:pt>
                <c:pt idx="1810">
                  <c:v>16.949125443348397</c:v>
                </c:pt>
                <c:pt idx="1811">
                  <c:v>16.899556264952697</c:v>
                </c:pt>
                <c:pt idx="1812">
                  <c:v>16.701280249861796</c:v>
                </c:pt>
                <c:pt idx="1813">
                  <c:v>16.610763378978294</c:v>
                </c:pt>
                <c:pt idx="1814">
                  <c:v>16.365073731591597</c:v>
                </c:pt>
                <c:pt idx="1815">
                  <c:v>16.149556141668896</c:v>
                </c:pt>
                <c:pt idx="1816">
                  <c:v>15.912487281698199</c:v>
                </c:pt>
                <c:pt idx="1817">
                  <c:v>15.787487261150899</c:v>
                </c:pt>
                <c:pt idx="1818">
                  <c:v>15.599987579575897</c:v>
                </c:pt>
                <c:pt idx="1819">
                  <c:v>15.416797593216897</c:v>
                </c:pt>
                <c:pt idx="1820">
                  <c:v>15.268090756521698</c:v>
                </c:pt>
                <c:pt idx="1821">
                  <c:v>15.069814741430898</c:v>
                </c:pt>
                <c:pt idx="1822">
                  <c:v>14.873694272439899</c:v>
                </c:pt>
                <c:pt idx="1823">
                  <c:v>14.649556593593097</c:v>
                </c:pt>
                <c:pt idx="1824">
                  <c:v>14.373694190250697</c:v>
                </c:pt>
                <c:pt idx="1825">
                  <c:v>14.091366545592297</c:v>
                </c:pt>
                <c:pt idx="1826">
                  <c:v>13.709901242634398</c:v>
                </c:pt>
                <c:pt idx="1827">
                  <c:v>13.449125566515798</c:v>
                </c:pt>
                <c:pt idx="1828">
                  <c:v>13.093521927313798</c:v>
                </c:pt>
                <c:pt idx="1829">
                  <c:v>12.858607914951097</c:v>
                </c:pt>
                <c:pt idx="1830">
                  <c:v>12.727142653087798</c:v>
                </c:pt>
                <c:pt idx="1831">
                  <c:v>12.765935497967599</c:v>
                </c:pt>
                <c:pt idx="1832">
                  <c:v>12.724987106987898</c:v>
                </c:pt>
                <c:pt idx="1833">
                  <c:v>12.824125463779298</c:v>
                </c:pt>
                <c:pt idx="1834">
                  <c:v>12.854297521243097</c:v>
                </c:pt>
                <c:pt idx="1835">
                  <c:v>12.875849489782997</c:v>
                </c:pt>
                <c:pt idx="1836">
                  <c:v>12.746539075527698</c:v>
                </c:pt>
                <c:pt idx="1837">
                  <c:v>12.574125422684698</c:v>
                </c:pt>
                <c:pt idx="1838">
                  <c:v>12.371539013885798</c:v>
                </c:pt>
                <c:pt idx="1839">
                  <c:v>12.153866576354998</c:v>
                </c:pt>
                <c:pt idx="1840">
                  <c:v>12.000849345951897</c:v>
                </c:pt>
                <c:pt idx="1841">
                  <c:v>12.091366915327297</c:v>
                </c:pt>
                <c:pt idx="1842">
                  <c:v>12.145245788939098</c:v>
                </c:pt>
                <c:pt idx="1843">
                  <c:v>12.199125361042798</c:v>
                </c:pt>
                <c:pt idx="1844">
                  <c:v>12.285332536710298</c:v>
                </c:pt>
                <c:pt idx="1845">
                  <c:v>12.330590622906097</c:v>
                </c:pt>
                <c:pt idx="1846">
                  <c:v>12.313349746566098</c:v>
                </c:pt>
                <c:pt idx="1847">
                  <c:v>12.309039352858099</c:v>
                </c:pt>
                <c:pt idx="1848">
                  <c:v>12.354297439053898</c:v>
                </c:pt>
                <c:pt idx="1849">
                  <c:v>12.406022163549597</c:v>
                </c:pt>
                <c:pt idx="1850">
                  <c:v>12.395245830033698</c:v>
                </c:pt>
                <c:pt idx="1851">
                  <c:v>12.263780568170398</c:v>
                </c:pt>
                <c:pt idx="1852">
                  <c:v>12.352142591445897</c:v>
                </c:pt>
                <c:pt idx="1853">
                  <c:v>12.231452964606598</c:v>
                </c:pt>
                <c:pt idx="1854">
                  <c:v>12.196970513434698</c:v>
                </c:pt>
                <c:pt idx="1855">
                  <c:v>12.179728938602798</c:v>
                </c:pt>
                <c:pt idx="1856">
                  <c:v>12.302573413050197</c:v>
                </c:pt>
                <c:pt idx="1857">
                  <c:v>12.240073752022498</c:v>
                </c:pt>
                <c:pt idx="1858">
                  <c:v>12.365073772569797</c:v>
                </c:pt>
                <c:pt idx="1859">
                  <c:v>12.401711769841597</c:v>
                </c:pt>
                <c:pt idx="1860">
                  <c:v>12.470677370677198</c:v>
                </c:pt>
                <c:pt idx="1861">
                  <c:v>12.442660160821397</c:v>
                </c:pt>
                <c:pt idx="1862">
                  <c:v>12.453435795845298</c:v>
                </c:pt>
                <c:pt idx="1863">
                  <c:v>12.410332557257597</c:v>
                </c:pt>
                <c:pt idx="1864">
                  <c:v>12.337056562713999</c:v>
                </c:pt>
                <c:pt idx="1865">
                  <c:v>12.207746148458698</c:v>
                </c:pt>
                <c:pt idx="1866">
                  <c:v>12.153866576354998</c:v>
                </c:pt>
                <c:pt idx="1867">
                  <c:v>11.987918164827997</c:v>
                </c:pt>
                <c:pt idx="1868">
                  <c:v>11.888780506528498</c:v>
                </c:pt>
                <c:pt idx="1869">
                  <c:v>11.834900934424798</c:v>
                </c:pt>
                <c:pt idx="1870">
                  <c:v>11.862918144280698</c:v>
                </c:pt>
                <c:pt idx="1871">
                  <c:v>11.830590540716798</c:v>
                </c:pt>
                <c:pt idx="1872">
                  <c:v>11.906022081360398</c:v>
                </c:pt>
                <c:pt idx="1873">
                  <c:v>11.873694477796498</c:v>
                </c:pt>
                <c:pt idx="1874">
                  <c:v>11.845677267940697</c:v>
                </c:pt>
                <c:pt idx="1875">
                  <c:v>11.787487302129097</c:v>
                </c:pt>
                <c:pt idx="1876">
                  <c:v>11.765936032081099</c:v>
                </c:pt>
                <c:pt idx="1877">
                  <c:v>11.699125278853497</c:v>
                </c:pt>
                <c:pt idx="1878">
                  <c:v>11.729298034809299</c:v>
                </c:pt>
                <c:pt idx="1879">
                  <c:v>11.714211307585497</c:v>
                </c:pt>
                <c:pt idx="1880">
                  <c:v>11.671108068997698</c:v>
                </c:pt>
                <c:pt idx="1881">
                  <c:v>11.619384042993998</c:v>
                </c:pt>
                <c:pt idx="1882">
                  <c:v>11.576280804406197</c:v>
                </c:pt>
                <c:pt idx="1883">
                  <c:v>11.567660016990198</c:v>
                </c:pt>
                <c:pt idx="1884">
                  <c:v>11.556883683474299</c:v>
                </c:pt>
                <c:pt idx="1885">
                  <c:v>11.569814864598298</c:v>
                </c:pt>
                <c:pt idx="1886">
                  <c:v>11.550418442158398</c:v>
                </c:pt>
                <c:pt idx="1887">
                  <c:v>11.462056418882797</c:v>
                </c:pt>
                <c:pt idx="1888">
                  <c:v>11.352142427067498</c:v>
                </c:pt>
                <c:pt idx="1889">
                  <c:v>11.246538828960098</c:v>
                </c:pt>
                <c:pt idx="1890">
                  <c:v>11.097831992264897</c:v>
                </c:pt>
                <c:pt idx="1891">
                  <c:v>10.893090735857998</c:v>
                </c:pt>
                <c:pt idx="1892">
                  <c:v>10.768090715310699</c:v>
                </c:pt>
                <c:pt idx="1893">
                  <c:v>10.634469907347498</c:v>
                </c:pt>
                <c:pt idx="1894">
                  <c:v>10.505159493092197</c:v>
                </c:pt>
                <c:pt idx="1895">
                  <c:v>10.397401047376798</c:v>
                </c:pt>
                <c:pt idx="1896">
                  <c:v>10.401711441084698</c:v>
                </c:pt>
                <c:pt idx="1897">
                  <c:v>10.397401047376798</c:v>
                </c:pt>
                <c:pt idx="1898">
                  <c:v>10.222832546925698</c:v>
                </c:pt>
                <c:pt idx="1899">
                  <c:v>10.181884155945898</c:v>
                </c:pt>
                <c:pt idx="1900">
                  <c:v>10.145246158674098</c:v>
                </c:pt>
                <c:pt idx="1901">
                  <c:v>9.9857629884630974</c:v>
                </c:pt>
                <c:pt idx="1902">
                  <c:v>9.8823149364555984</c:v>
                </c:pt>
                <c:pt idx="1903">
                  <c:v>9.8952461175794983</c:v>
                </c:pt>
                <c:pt idx="1904">
                  <c:v>9.7874876718640973</c:v>
                </c:pt>
                <c:pt idx="1905">
                  <c:v>9.7271428584443971</c:v>
                </c:pt>
                <c:pt idx="1906">
                  <c:v>9.7486941284923976</c:v>
                </c:pt>
                <c:pt idx="1907">
                  <c:v>9.7012804961965973</c:v>
                </c:pt>
                <c:pt idx="1908">
                  <c:v>9.6581772576087985</c:v>
                </c:pt>
                <c:pt idx="1909">
                  <c:v>9.6905048611726983</c:v>
                </c:pt>
                <c:pt idx="1910">
                  <c:v>9.6991256485885984</c:v>
                </c:pt>
                <c:pt idx="1911">
                  <c:v>9.6732632863407986</c:v>
                </c:pt>
                <c:pt idx="1912">
                  <c:v>9.6021428378970981</c:v>
                </c:pt>
                <c:pt idx="1913">
                  <c:v>9.6452460764848986</c:v>
                </c:pt>
                <c:pt idx="1914">
                  <c:v>9.6323148953609969</c:v>
                </c:pt>
                <c:pt idx="1915">
                  <c:v>9.5784360217492974</c:v>
                </c:pt>
                <c:pt idx="1916">
                  <c:v>9.5116252685216978</c:v>
                </c:pt>
                <c:pt idx="1917">
                  <c:v>9.5374876307694976</c:v>
                </c:pt>
                <c:pt idx="1918">
                  <c:v>9.4836080586657978</c:v>
                </c:pt>
                <c:pt idx="1919">
                  <c:v>9.507314874813698</c:v>
                </c:pt>
                <c:pt idx="1920">
                  <c:v>9.5353320846695979</c:v>
                </c:pt>
                <c:pt idx="1921">
                  <c:v>9.5396424783774982</c:v>
                </c:pt>
                <c:pt idx="1922">
                  <c:v>9.4922288460817974</c:v>
                </c:pt>
                <c:pt idx="1923">
                  <c:v>9.4534360012019985</c:v>
                </c:pt>
                <c:pt idx="1924">
                  <c:v>9.4060216704142974</c:v>
                </c:pt>
                <c:pt idx="1925">
                  <c:v>9.4297284865621975</c:v>
                </c:pt>
                <c:pt idx="1926">
                  <c:v>9.5482632657934978</c:v>
                </c:pt>
                <c:pt idx="1927">
                  <c:v>9.6754181339487975</c:v>
                </c:pt>
                <c:pt idx="1928">
                  <c:v>9.8090389419119983</c:v>
                </c:pt>
                <c:pt idx="1929">
                  <c:v>9.9275737211433981</c:v>
                </c:pt>
                <c:pt idx="1930">
                  <c:v>10.018090592026898</c:v>
                </c:pt>
                <c:pt idx="1931">
                  <c:v>10.164642581113998</c:v>
                </c:pt>
                <c:pt idx="1932">
                  <c:v>10.306884176493197</c:v>
                </c:pt>
                <c:pt idx="1933">
                  <c:v>10.459901406896398</c:v>
                </c:pt>
                <c:pt idx="1934">
                  <c:v>10.589211821151698</c:v>
                </c:pt>
                <c:pt idx="1935">
                  <c:v>10.707745901890998</c:v>
                </c:pt>
                <c:pt idx="1936">
                  <c:v>10.806884258682498</c:v>
                </c:pt>
                <c:pt idx="1937">
                  <c:v>11.041797572553198</c:v>
                </c:pt>
                <c:pt idx="1938">
                  <c:v>11.166797593100497</c:v>
                </c:pt>
                <c:pt idx="1939">
                  <c:v>11.326280763311598</c:v>
                </c:pt>
                <c:pt idx="1940">
                  <c:v>11.559039229574298</c:v>
                </c:pt>
                <c:pt idx="1941">
                  <c:v>11.714211307585497</c:v>
                </c:pt>
                <c:pt idx="1942">
                  <c:v>11.804728876960898</c:v>
                </c:pt>
                <c:pt idx="1943">
                  <c:v>12.041797736931597</c:v>
                </c:pt>
                <c:pt idx="1944">
                  <c:v>12.253004933146398</c:v>
                </c:pt>
                <c:pt idx="1945">
                  <c:v>12.356452985153897</c:v>
                </c:pt>
                <c:pt idx="1946">
                  <c:v>12.511625063165098</c:v>
                </c:pt>
                <c:pt idx="1947">
                  <c:v>12.638780629812297</c:v>
                </c:pt>
                <c:pt idx="1948">
                  <c:v>12.748694621627697</c:v>
                </c:pt>
                <c:pt idx="1949">
                  <c:v>12.772401437775597</c:v>
                </c:pt>
                <c:pt idx="1950">
                  <c:v>12.796108253923398</c:v>
                </c:pt>
                <c:pt idx="1951">
                  <c:v>12.916797880762799</c:v>
                </c:pt>
                <c:pt idx="1952">
                  <c:v>13.106453108437698</c:v>
                </c:pt>
                <c:pt idx="1953">
                  <c:v>13.246539157716898</c:v>
                </c:pt>
                <c:pt idx="1954">
                  <c:v>13.468521988955697</c:v>
                </c:pt>
                <c:pt idx="1955">
                  <c:v>13.845676898205598</c:v>
                </c:pt>
                <c:pt idx="1956">
                  <c:v>14.102142879108198</c:v>
                </c:pt>
                <c:pt idx="1957">
                  <c:v>14.332745799270898</c:v>
                </c:pt>
                <c:pt idx="1958">
                  <c:v>14.597832567589398</c:v>
                </c:pt>
                <c:pt idx="1959">
                  <c:v>14.934039085859597</c:v>
                </c:pt>
                <c:pt idx="1960">
                  <c:v>15.175418339538197</c:v>
                </c:pt>
                <c:pt idx="1961">
                  <c:v>15.453435590488697</c:v>
                </c:pt>
                <c:pt idx="1962">
                  <c:v>15.755159657586999</c:v>
                </c:pt>
                <c:pt idx="1963">
                  <c:v>16.121538931812996</c:v>
                </c:pt>
                <c:pt idx="1964">
                  <c:v>16.427573392619298</c:v>
                </c:pt>
                <c:pt idx="1965">
                  <c:v>16.755159821965496</c:v>
                </c:pt>
                <c:pt idx="1966">
                  <c:v>17.003004316960094</c:v>
                </c:pt>
                <c:pt idx="1967">
                  <c:v>17.309039476258395</c:v>
                </c:pt>
                <c:pt idx="1968">
                  <c:v>17.656021629552495</c:v>
                </c:pt>
                <c:pt idx="1969">
                  <c:v>17.955590849042796</c:v>
                </c:pt>
                <c:pt idx="1970">
                  <c:v>18.110763625545896</c:v>
                </c:pt>
                <c:pt idx="1971">
                  <c:v>18.390935724104395</c:v>
                </c:pt>
                <c:pt idx="1972">
                  <c:v>18.531021773383596</c:v>
                </c:pt>
                <c:pt idx="1973">
                  <c:v>18.565504923047396</c:v>
                </c:pt>
                <c:pt idx="1974">
                  <c:v>18.599987374219197</c:v>
                </c:pt>
                <c:pt idx="1975">
                  <c:v>18.757314998330397</c:v>
                </c:pt>
                <c:pt idx="1976">
                  <c:v>18.826280599165997</c:v>
                </c:pt>
                <c:pt idx="1977">
                  <c:v>18.914642622441495</c:v>
                </c:pt>
                <c:pt idx="1978">
                  <c:v>19.031021855572796</c:v>
                </c:pt>
                <c:pt idx="1979">
                  <c:v>19.177573844659996</c:v>
                </c:pt>
                <c:pt idx="1980">
                  <c:v>19.334901468771097</c:v>
                </c:pt>
                <c:pt idx="1981">
                  <c:v>19.561193995225896</c:v>
                </c:pt>
                <c:pt idx="1982">
                  <c:v>19.843521639884397</c:v>
                </c:pt>
                <c:pt idx="1983">
                  <c:v>20.000849263995494</c:v>
                </c:pt>
                <c:pt idx="1984">
                  <c:v>20.095677227078895</c:v>
                </c:pt>
                <c:pt idx="1985">
                  <c:v>20.203435672794296</c:v>
                </c:pt>
                <c:pt idx="1986">
                  <c:v>20.207746066502295</c:v>
                </c:pt>
                <c:pt idx="1987">
                  <c:v>20.194814885378396</c:v>
                </c:pt>
                <c:pt idx="1988">
                  <c:v>20.248694457482095</c:v>
                </c:pt>
                <c:pt idx="1989">
                  <c:v>20.214211307818296</c:v>
                </c:pt>
                <c:pt idx="1990">
                  <c:v>20.205590520402396</c:v>
                </c:pt>
                <c:pt idx="1991">
                  <c:v>20.334900934657597</c:v>
                </c:pt>
                <c:pt idx="1992">
                  <c:v>20.272401273629896</c:v>
                </c:pt>
                <c:pt idx="1993">
                  <c:v>20.244384063774095</c:v>
                </c:pt>
                <c:pt idx="1994">
                  <c:v>20.283176908653896</c:v>
                </c:pt>
                <c:pt idx="1995">
                  <c:v>20.220677247626195</c:v>
                </c:pt>
                <c:pt idx="1996">
                  <c:v>20.063349623515094</c:v>
                </c:pt>
                <c:pt idx="1997">
                  <c:v>20.138780465666695</c:v>
                </c:pt>
                <c:pt idx="1998">
                  <c:v>20.212056460210295</c:v>
                </c:pt>
                <c:pt idx="1999">
                  <c:v>20.259470092505996</c:v>
                </c:pt>
                <c:pt idx="2000">
                  <c:v>20.339211328365597</c:v>
                </c:pt>
                <c:pt idx="2001">
                  <c:v>20.522401314724597</c:v>
                </c:pt>
                <c:pt idx="2002">
                  <c:v>20.453435713888897</c:v>
                </c:pt>
                <c:pt idx="2003">
                  <c:v>20.248694457482095</c:v>
                </c:pt>
                <c:pt idx="2004">
                  <c:v>20.278866514945896</c:v>
                </c:pt>
                <c:pt idx="2005">
                  <c:v>20.184039250354395</c:v>
                </c:pt>
                <c:pt idx="2006">
                  <c:v>19.882315183256097</c:v>
                </c:pt>
                <c:pt idx="2007">
                  <c:v>19.843521639884397</c:v>
                </c:pt>
                <c:pt idx="2008">
                  <c:v>19.781021978856696</c:v>
                </c:pt>
                <c:pt idx="2009">
                  <c:v>19.591366751181695</c:v>
                </c:pt>
                <c:pt idx="2010">
                  <c:v>19.386625494774897</c:v>
                </c:pt>
                <c:pt idx="2011">
                  <c:v>19.237918658079696</c:v>
                </c:pt>
                <c:pt idx="2012">
                  <c:v>18.972832588253095</c:v>
                </c:pt>
                <c:pt idx="2013">
                  <c:v>18.735763029790498</c:v>
                </c:pt>
                <c:pt idx="2014">
                  <c:v>18.459901324939995</c:v>
                </c:pt>
                <c:pt idx="2015">
                  <c:v>18.233608099993297</c:v>
                </c:pt>
                <c:pt idx="2016">
                  <c:v>17.893091188015095</c:v>
                </c:pt>
                <c:pt idx="2017">
                  <c:v>17.390935559725996</c:v>
                </c:pt>
                <c:pt idx="2018">
                  <c:v>16.834901057824997</c:v>
                </c:pt>
                <c:pt idx="2019">
                  <c:v>16.365073731591597</c:v>
                </c:pt>
                <c:pt idx="2020">
                  <c:v>15.983608428633699</c:v>
                </c:pt>
                <c:pt idx="2021">
                  <c:v>15.535332372448197</c:v>
                </c:pt>
                <c:pt idx="2022">
                  <c:v>15.227142365541997</c:v>
                </c:pt>
                <c:pt idx="2023">
                  <c:v>15.005159534303198</c:v>
                </c:pt>
                <c:pt idx="2024">
                  <c:v>14.765935826724498</c:v>
                </c:pt>
                <c:pt idx="2025">
                  <c:v>14.414642581230497</c:v>
                </c:pt>
                <c:pt idx="2026">
                  <c:v>14.237918534679398</c:v>
                </c:pt>
                <c:pt idx="2027">
                  <c:v>14.207745778723599</c:v>
                </c:pt>
                <c:pt idx="2028">
                  <c:v>14.128004542864097</c:v>
                </c:pt>
                <c:pt idx="2029">
                  <c:v>14.024556490856599</c:v>
                </c:pt>
                <c:pt idx="2030">
                  <c:v>14.110762968032198</c:v>
                </c:pt>
                <c:pt idx="2031">
                  <c:v>14.250849715803298</c:v>
                </c:pt>
                <c:pt idx="2032">
                  <c:v>14.311194529222998</c:v>
                </c:pt>
                <c:pt idx="2033">
                  <c:v>14.543952995485698</c:v>
                </c:pt>
                <c:pt idx="2034">
                  <c:v>14.847831910192097</c:v>
                </c:pt>
                <c:pt idx="2035">
                  <c:v>15.005159534303198</c:v>
                </c:pt>
                <c:pt idx="2036">
                  <c:v>15.018090715427098</c:v>
                </c:pt>
                <c:pt idx="2037">
                  <c:v>15.134469948558499</c:v>
                </c:pt>
                <c:pt idx="2038">
                  <c:v>15.192659914370097</c:v>
                </c:pt>
                <c:pt idx="2039">
                  <c:v>15.168953098222298</c:v>
                </c:pt>
                <c:pt idx="2040">
                  <c:v>15.212056336809997</c:v>
                </c:pt>
                <c:pt idx="2041">
                  <c:v>15.321970328625397</c:v>
                </c:pt>
                <c:pt idx="2042">
                  <c:v>15.244383940373897</c:v>
                </c:pt>
                <c:pt idx="2043">
                  <c:v>15.207745943102097</c:v>
                </c:pt>
                <c:pt idx="2044">
                  <c:v>15.246539486473798</c:v>
                </c:pt>
                <c:pt idx="2045">
                  <c:v>15.207745943102097</c:v>
                </c:pt>
                <c:pt idx="2046">
                  <c:v>15.220677124225999</c:v>
                </c:pt>
                <c:pt idx="2047">
                  <c:v>15.268090756521698</c:v>
                </c:pt>
                <c:pt idx="2048">
                  <c:v>15.302573906185497</c:v>
                </c:pt>
                <c:pt idx="2049">
                  <c:v>15.231452759249898</c:v>
                </c:pt>
                <c:pt idx="2050">
                  <c:v>15.209901489201998</c:v>
                </c:pt>
                <c:pt idx="2051">
                  <c:v>15.186193974562197</c:v>
                </c:pt>
                <c:pt idx="2052">
                  <c:v>15.091366709970698</c:v>
                </c:pt>
                <c:pt idx="2053">
                  <c:v>14.994383899279198</c:v>
                </c:pt>
                <c:pt idx="2054">
                  <c:v>14.867229031123898</c:v>
                </c:pt>
                <c:pt idx="2055">
                  <c:v>14.765935826724498</c:v>
                </c:pt>
                <c:pt idx="2056">
                  <c:v>14.645246199885198</c:v>
                </c:pt>
                <c:pt idx="2057">
                  <c:v>14.606452656513397</c:v>
                </c:pt>
                <c:pt idx="2058">
                  <c:v>14.597832567589398</c:v>
                </c:pt>
                <c:pt idx="2059">
                  <c:v>14.632315018761298</c:v>
                </c:pt>
                <c:pt idx="2060">
                  <c:v>14.688349438472898</c:v>
                </c:pt>
                <c:pt idx="2061">
                  <c:v>14.770246220432497</c:v>
                </c:pt>
                <c:pt idx="2062">
                  <c:v>14.843522214976097</c:v>
                </c:pt>
                <c:pt idx="2063">
                  <c:v>14.824125094044197</c:v>
                </c:pt>
                <c:pt idx="2064">
                  <c:v>14.688349438472898</c:v>
                </c:pt>
                <c:pt idx="2065">
                  <c:v>14.584901386465498</c:v>
                </c:pt>
                <c:pt idx="2066">
                  <c:v>14.470677000942198</c:v>
                </c:pt>
                <c:pt idx="2067">
                  <c:v>14.393090612690598</c:v>
                </c:pt>
                <c:pt idx="2068">
                  <c:v>14.291798106783098</c:v>
                </c:pt>
                <c:pt idx="2069">
                  <c:v>14.382314977666597</c:v>
                </c:pt>
                <c:pt idx="2070">
                  <c:v>14.410332187522497</c:v>
                </c:pt>
                <c:pt idx="2071">
                  <c:v>14.354297767810797</c:v>
                </c:pt>
                <c:pt idx="2072">
                  <c:v>14.248694169703398</c:v>
                </c:pt>
                <c:pt idx="2073">
                  <c:v>14.235762988579499</c:v>
                </c:pt>
                <c:pt idx="2074">
                  <c:v>14.145246117695898</c:v>
                </c:pt>
                <c:pt idx="2075">
                  <c:v>14.099987333008198</c:v>
                </c:pt>
                <c:pt idx="2076">
                  <c:v>14.097832485400199</c:v>
                </c:pt>
                <c:pt idx="2077">
                  <c:v>14.134470482671997</c:v>
                </c:pt>
                <c:pt idx="2078">
                  <c:v>14.089211697984299</c:v>
                </c:pt>
                <c:pt idx="2079">
                  <c:v>13.987918493584798</c:v>
                </c:pt>
                <c:pt idx="2080">
                  <c:v>13.834901263181697</c:v>
                </c:pt>
                <c:pt idx="2081">
                  <c:v>13.651711276822697</c:v>
                </c:pt>
                <c:pt idx="2082">
                  <c:v>13.522401561059398</c:v>
                </c:pt>
                <c:pt idx="2083">
                  <c:v>13.481453170079599</c:v>
                </c:pt>
                <c:pt idx="2084">
                  <c:v>13.406021629436097</c:v>
                </c:pt>
                <c:pt idx="2085">
                  <c:v>13.380159965680198</c:v>
                </c:pt>
                <c:pt idx="2086">
                  <c:v>13.378004419580197</c:v>
                </c:pt>
                <c:pt idx="2087">
                  <c:v>13.207746312837097</c:v>
                </c:pt>
                <c:pt idx="2088">
                  <c:v>12.953435878034599</c:v>
                </c:pt>
                <c:pt idx="2089">
                  <c:v>12.873694642174998</c:v>
                </c:pt>
                <c:pt idx="2090">
                  <c:v>12.701280290839998</c:v>
                </c:pt>
                <c:pt idx="2091">
                  <c:v>12.584901057708597</c:v>
                </c:pt>
                <c:pt idx="2092">
                  <c:v>12.582746210100598</c:v>
                </c:pt>
                <c:pt idx="2093">
                  <c:v>12.554729000244798</c:v>
                </c:pt>
                <c:pt idx="2094">
                  <c:v>12.466366976969297</c:v>
                </c:pt>
                <c:pt idx="2095">
                  <c:v>12.390935436325698</c:v>
                </c:pt>
                <c:pt idx="2096">
                  <c:v>12.283176990610297</c:v>
                </c:pt>
                <c:pt idx="2097">
                  <c:v>12.136625001523099</c:v>
                </c:pt>
                <c:pt idx="2098">
                  <c:v>12.043953283031598</c:v>
                </c:pt>
                <c:pt idx="2099">
                  <c:v>11.927573351408297</c:v>
                </c:pt>
                <c:pt idx="2100">
                  <c:v>11.843521721840698</c:v>
                </c:pt>
                <c:pt idx="2101">
                  <c:v>11.748694457249197</c:v>
                </c:pt>
                <c:pt idx="2102">
                  <c:v>11.580591198114197</c:v>
                </c:pt>
                <c:pt idx="2103">
                  <c:v>11.490073628738697</c:v>
                </c:pt>
                <c:pt idx="2104">
                  <c:v>11.393090818047197</c:v>
                </c:pt>
                <c:pt idx="2105">
                  <c:v>11.311194036087699</c:v>
                </c:pt>
                <c:pt idx="2106">
                  <c:v>11.207745984080297</c:v>
                </c:pt>
                <c:pt idx="2107">
                  <c:v>11.201280742764297</c:v>
                </c:pt>
                <c:pt idx="2108">
                  <c:v>11.149556716760499</c:v>
                </c:pt>
                <c:pt idx="2109">
                  <c:v>11.067659934800998</c:v>
                </c:pt>
                <c:pt idx="2110">
                  <c:v>10.966366730401598</c:v>
                </c:pt>
                <c:pt idx="2111">
                  <c:v>10.940504368153798</c:v>
                </c:pt>
                <c:pt idx="2112">
                  <c:v>10.955591095377597</c:v>
                </c:pt>
                <c:pt idx="2113">
                  <c:v>10.895246281957998</c:v>
                </c:pt>
                <c:pt idx="2114">
                  <c:v>10.845677103562299</c:v>
                </c:pt>
                <c:pt idx="2115">
                  <c:v>10.806884258682498</c:v>
                </c:pt>
                <c:pt idx="2116">
                  <c:v>10.821970287414398</c:v>
                </c:pt>
                <c:pt idx="2117">
                  <c:v>10.731452718038899</c:v>
                </c:pt>
                <c:pt idx="2118">
                  <c:v>10.630159513639498</c:v>
                </c:pt>
                <c:pt idx="2119">
                  <c:v>10.610763091199598</c:v>
                </c:pt>
                <c:pt idx="2120">
                  <c:v>10.686194631843097</c:v>
                </c:pt>
                <c:pt idx="2121">
                  <c:v>10.606452697491598</c:v>
                </c:pt>
                <c:pt idx="2122">
                  <c:v>10.571970246319797</c:v>
                </c:pt>
                <c:pt idx="2123">
                  <c:v>10.546107884071997</c:v>
                </c:pt>
                <c:pt idx="2124">
                  <c:v>10.483608223044298</c:v>
                </c:pt>
                <c:pt idx="2125">
                  <c:v>10.362918596204898</c:v>
                </c:pt>
                <c:pt idx="2126">
                  <c:v>10.375849777328797</c:v>
                </c:pt>
                <c:pt idx="2127">
                  <c:v>10.414642622208698</c:v>
                </c:pt>
                <c:pt idx="2128">
                  <c:v>10.569814700219798</c:v>
                </c:pt>
                <c:pt idx="2129">
                  <c:v>10.703435508183098</c:v>
                </c:pt>
                <c:pt idx="2130">
                  <c:v>10.789642683850598</c:v>
                </c:pt>
                <c:pt idx="2131">
                  <c:v>10.934039126837797</c:v>
                </c:pt>
                <c:pt idx="2132">
                  <c:v>11.093521598556897</c:v>
                </c:pt>
                <c:pt idx="2133">
                  <c:v>11.188349561640397</c:v>
                </c:pt>
                <c:pt idx="2134">
                  <c:v>11.207745984080297</c:v>
                </c:pt>
                <c:pt idx="2135">
                  <c:v>11.317659975895598</c:v>
                </c:pt>
                <c:pt idx="2136">
                  <c:v>11.358608366875398</c:v>
                </c:pt>
                <c:pt idx="2137">
                  <c:v>11.451280783858898</c:v>
                </c:pt>
                <c:pt idx="2138">
                  <c:v>11.591366833138098</c:v>
                </c:pt>
                <c:pt idx="2139">
                  <c:v>11.882315265212497</c:v>
                </c:pt>
                <c:pt idx="2140">
                  <c:v>12.039642889323598</c:v>
                </c:pt>
                <c:pt idx="2141">
                  <c:v>12.147401335038998</c:v>
                </c:pt>
                <c:pt idx="2142">
                  <c:v>12.248694539438498</c:v>
                </c:pt>
                <c:pt idx="2143">
                  <c:v>12.337056562713999</c:v>
                </c:pt>
                <c:pt idx="2144">
                  <c:v>12.330590622906097</c:v>
                </c:pt>
                <c:pt idx="2145">
                  <c:v>12.453435795845298</c:v>
                </c:pt>
                <c:pt idx="2146">
                  <c:v>12.716367018063897</c:v>
                </c:pt>
                <c:pt idx="2147">
                  <c:v>12.858607914951097</c:v>
                </c:pt>
                <c:pt idx="2148">
                  <c:v>12.925418668178697</c:v>
                </c:pt>
                <c:pt idx="2149">
                  <c:v>13.106453108437698</c:v>
                </c:pt>
                <c:pt idx="2150">
                  <c:v>13.274556367572798</c:v>
                </c:pt>
                <c:pt idx="2151">
                  <c:v>13.384470359388198</c:v>
                </c:pt>
                <c:pt idx="2152">
                  <c:v>13.524556408667397</c:v>
                </c:pt>
                <c:pt idx="2153">
                  <c:v>13.712056090242397</c:v>
                </c:pt>
                <c:pt idx="2154">
                  <c:v>13.841366504497698</c:v>
                </c:pt>
                <c:pt idx="2155">
                  <c:v>13.949125648704998</c:v>
                </c:pt>
                <c:pt idx="2156">
                  <c:v>14.033177278272598</c:v>
                </c:pt>
                <c:pt idx="2157">
                  <c:v>14.132314936571998</c:v>
                </c:pt>
                <c:pt idx="2158">
                  <c:v>14.257314957119299</c:v>
                </c:pt>
                <c:pt idx="2159">
                  <c:v>14.423263368646397</c:v>
                </c:pt>
                <c:pt idx="2160">
                  <c:v>14.718522194428697</c:v>
                </c:pt>
                <c:pt idx="2161">
                  <c:v>14.908177422103698</c:v>
                </c:pt>
                <c:pt idx="2162">
                  <c:v>15.192659914370097</c:v>
                </c:pt>
                <c:pt idx="2163">
                  <c:v>15.509470010200397</c:v>
                </c:pt>
                <c:pt idx="2164">
                  <c:v>15.882315224234299</c:v>
                </c:pt>
                <c:pt idx="2165">
                  <c:v>16.097832115665096</c:v>
                </c:pt>
                <c:pt idx="2166">
                  <c:v>16.347832156759697</c:v>
                </c:pt>
                <c:pt idx="2167">
                  <c:v>16.563349746682498</c:v>
                </c:pt>
                <c:pt idx="2168">
                  <c:v>16.826280270409097</c:v>
                </c:pt>
                <c:pt idx="2169">
                  <c:v>17.028866679207997</c:v>
                </c:pt>
                <c:pt idx="2170">
                  <c:v>17.306883930158396</c:v>
                </c:pt>
                <c:pt idx="2171">
                  <c:v>17.759470380051894</c:v>
                </c:pt>
                <c:pt idx="2172">
                  <c:v>18.106453231837897</c:v>
                </c:pt>
                <c:pt idx="2173">
                  <c:v>18.296107761020995</c:v>
                </c:pt>
                <c:pt idx="2174">
                  <c:v>18.565504923047396</c:v>
                </c:pt>
                <c:pt idx="2175">
                  <c:v>18.744383817206398</c:v>
                </c:pt>
                <c:pt idx="2176">
                  <c:v>18.809039024334098</c:v>
                </c:pt>
                <c:pt idx="2177">
                  <c:v>18.994383858301095</c:v>
                </c:pt>
                <c:pt idx="2178">
                  <c:v>19.209901448223796</c:v>
                </c:pt>
                <c:pt idx="2179">
                  <c:v>19.401711523506798</c:v>
                </c:pt>
                <c:pt idx="2180">
                  <c:v>19.524556696446098</c:v>
                </c:pt>
                <c:pt idx="2181">
                  <c:v>19.643090777185495</c:v>
                </c:pt>
                <c:pt idx="2182">
                  <c:v>19.781021978856696</c:v>
                </c:pt>
                <c:pt idx="2183">
                  <c:v>19.914642786819897</c:v>
                </c:pt>
                <c:pt idx="2184">
                  <c:v>19.940504450575794</c:v>
                </c:pt>
                <c:pt idx="2185">
                  <c:v>20.106452862102895</c:v>
                </c:pt>
                <c:pt idx="2186">
                  <c:v>20.201280825186295</c:v>
                </c:pt>
                <c:pt idx="2187">
                  <c:v>20.102142468394895</c:v>
                </c:pt>
                <c:pt idx="2188">
                  <c:v>20.078435652246995</c:v>
                </c:pt>
                <c:pt idx="2189">
                  <c:v>20.177573310546496</c:v>
                </c:pt>
                <c:pt idx="2190">
                  <c:v>20.220677247626195</c:v>
                </c:pt>
                <c:pt idx="2191">
                  <c:v>20.231452882650196</c:v>
                </c:pt>
                <c:pt idx="2192">
                  <c:v>20.462056501304897</c:v>
                </c:pt>
                <c:pt idx="2193">
                  <c:v>20.647401335271898</c:v>
                </c:pt>
                <c:pt idx="2194">
                  <c:v>20.599987702976097</c:v>
                </c:pt>
                <c:pt idx="2195">
                  <c:v>20.524556162332598</c:v>
                </c:pt>
                <c:pt idx="2196">
                  <c:v>20.759470174695196</c:v>
                </c:pt>
                <c:pt idx="2197">
                  <c:v>20.972832218518096</c:v>
                </c:pt>
                <c:pt idx="2198">
                  <c:v>21.078435816625497</c:v>
                </c:pt>
                <c:pt idx="2199">
                  <c:v>21.244384228152494</c:v>
                </c:pt>
                <c:pt idx="2200">
                  <c:v>21.302573495472295</c:v>
                </c:pt>
                <c:pt idx="2201">
                  <c:v>21.222832259612694</c:v>
                </c:pt>
                <c:pt idx="2202">
                  <c:v>21.071969876817494</c:v>
                </c:pt>
                <c:pt idx="2203">
                  <c:v>21.095677391457397</c:v>
                </c:pt>
                <c:pt idx="2204">
                  <c:v>21.186194262340894</c:v>
                </c:pt>
                <c:pt idx="2205">
                  <c:v>21.362918308891896</c:v>
                </c:pt>
                <c:pt idx="2206">
                  <c:v>21.505159904271096</c:v>
                </c:pt>
                <c:pt idx="2207">
                  <c:v>21.574125505106696</c:v>
                </c:pt>
                <c:pt idx="2208">
                  <c:v>21.518091085394996</c:v>
                </c:pt>
                <c:pt idx="2209">
                  <c:v>21.416797880995595</c:v>
                </c:pt>
                <c:pt idx="2210">
                  <c:v>21.298263101764295</c:v>
                </c:pt>
                <c:pt idx="2211">
                  <c:v>21.082746210333397</c:v>
                </c:pt>
                <c:pt idx="2212">
                  <c:v>20.981453005933997</c:v>
                </c:pt>
                <c:pt idx="2213">
                  <c:v>20.983607853541997</c:v>
                </c:pt>
                <c:pt idx="2214">
                  <c:v>21.005159822081897</c:v>
                </c:pt>
                <c:pt idx="2215">
                  <c:v>20.878004953926595</c:v>
                </c:pt>
                <c:pt idx="2216">
                  <c:v>20.781022143235095</c:v>
                </c:pt>
                <c:pt idx="2217">
                  <c:v>20.841366956654795</c:v>
                </c:pt>
                <c:pt idx="2218">
                  <c:v>20.645245789171895</c:v>
                </c:pt>
                <c:pt idx="2219">
                  <c:v>20.328435693341596</c:v>
                </c:pt>
                <c:pt idx="2220">
                  <c:v>20.371538931929397</c:v>
                </c:pt>
                <c:pt idx="2221">
                  <c:v>20.130159678250795</c:v>
                </c:pt>
                <c:pt idx="2222">
                  <c:v>19.632315142161495</c:v>
                </c:pt>
                <c:pt idx="2223">
                  <c:v>19.403867069606697</c:v>
                </c:pt>
                <c:pt idx="2224">
                  <c:v>19.270246261643496</c:v>
                </c:pt>
                <c:pt idx="2225">
                  <c:v>18.873694231461695</c:v>
                </c:pt>
                <c:pt idx="2226">
                  <c:v>18.679728610078797</c:v>
                </c:pt>
                <c:pt idx="2227">
                  <c:v>18.496539322211795</c:v>
                </c:pt>
                <c:pt idx="2228">
                  <c:v>18.248694128725194</c:v>
                </c:pt>
                <c:pt idx="2229">
                  <c:v>18.031021691194397</c:v>
                </c:pt>
                <c:pt idx="2230">
                  <c:v>17.946970061626896</c:v>
                </c:pt>
                <c:pt idx="2231">
                  <c:v>17.841366463519496</c:v>
                </c:pt>
                <c:pt idx="2232">
                  <c:v>17.656021629552495</c:v>
                </c:pt>
                <c:pt idx="2233">
                  <c:v>17.446969979437696</c:v>
                </c:pt>
                <c:pt idx="2234">
                  <c:v>17.293952749034496</c:v>
                </c:pt>
                <c:pt idx="2235">
                  <c:v>17.009470256768097</c:v>
                </c:pt>
                <c:pt idx="2236">
                  <c:v>16.783177031821296</c:v>
                </c:pt>
                <c:pt idx="2237">
                  <c:v>16.804729000361196</c:v>
                </c:pt>
                <c:pt idx="2238">
                  <c:v>16.845677391340896</c:v>
                </c:pt>
                <c:pt idx="2239">
                  <c:v>16.781022184213295</c:v>
                </c:pt>
                <c:pt idx="2240">
                  <c:v>16.602142591562295</c:v>
                </c:pt>
                <c:pt idx="2241">
                  <c:v>16.559039352974494</c:v>
                </c:pt>
                <c:pt idx="2242">
                  <c:v>16.401711728863397</c:v>
                </c:pt>
                <c:pt idx="2243">
                  <c:v>16.268090920900196</c:v>
                </c:pt>
                <c:pt idx="2244">
                  <c:v>16.244384104752296</c:v>
                </c:pt>
                <c:pt idx="2245">
                  <c:v>16.330590581927897</c:v>
                </c:pt>
                <c:pt idx="2246">
                  <c:v>16.339211369343797</c:v>
                </c:pt>
                <c:pt idx="2247">
                  <c:v>16.265935374800197</c:v>
                </c:pt>
                <c:pt idx="2248">
                  <c:v>16.099987661765095</c:v>
                </c:pt>
                <c:pt idx="2249">
                  <c:v>16.007315244781594</c:v>
                </c:pt>
                <c:pt idx="2250">
                  <c:v>16.076280845617195</c:v>
                </c:pt>
                <c:pt idx="2251">
                  <c:v>16.168953262600695</c:v>
                </c:pt>
                <c:pt idx="2252">
                  <c:v>16.171108110208696</c:v>
                </c:pt>
                <c:pt idx="2253">
                  <c:v>16.360763337883697</c:v>
                </c:pt>
                <c:pt idx="2254">
                  <c:v>16.337056521735796</c:v>
                </c:pt>
                <c:pt idx="2255">
                  <c:v>16.231452923628396</c:v>
                </c:pt>
                <c:pt idx="2256">
                  <c:v>16.063349664493295</c:v>
                </c:pt>
                <c:pt idx="2257">
                  <c:v>16.009470092389595</c:v>
                </c:pt>
                <c:pt idx="2258">
                  <c:v>15.867228497010396</c:v>
                </c:pt>
                <c:pt idx="2259">
                  <c:v>15.944814885261996</c:v>
                </c:pt>
                <c:pt idx="2260">
                  <c:v>15.791797654858799</c:v>
                </c:pt>
                <c:pt idx="2261">
                  <c:v>15.746538870171099</c:v>
                </c:pt>
                <c:pt idx="2262">
                  <c:v>15.847832074570499</c:v>
                </c:pt>
                <c:pt idx="2263">
                  <c:v>15.957746066385896</c:v>
                </c:pt>
                <c:pt idx="2264">
                  <c:v>15.847832074570499</c:v>
                </c:pt>
                <c:pt idx="2265">
                  <c:v>15.884470071842296</c:v>
                </c:pt>
                <c:pt idx="2266">
                  <c:v>15.781022019834898</c:v>
                </c:pt>
                <c:pt idx="2267">
                  <c:v>15.673263574119398</c:v>
                </c:pt>
                <c:pt idx="2268">
                  <c:v>15.546108007472197</c:v>
                </c:pt>
                <c:pt idx="2269">
                  <c:v>15.406021958192996</c:v>
                </c:pt>
                <c:pt idx="2270">
                  <c:v>15.334901509749297</c:v>
                </c:pt>
                <c:pt idx="2271">
                  <c:v>15.326280722333397</c:v>
                </c:pt>
                <c:pt idx="2272">
                  <c:v>15.171107945830297</c:v>
                </c:pt>
                <c:pt idx="2273">
                  <c:v>15.009469928011198</c:v>
                </c:pt>
                <c:pt idx="2274">
                  <c:v>14.893090694879797</c:v>
                </c:pt>
                <c:pt idx="2275">
                  <c:v>14.899556634687698</c:v>
                </c:pt>
                <c:pt idx="2276">
                  <c:v>14.886625453563799</c:v>
                </c:pt>
                <c:pt idx="2277">
                  <c:v>14.869383878731897</c:v>
                </c:pt>
                <c:pt idx="2278">
                  <c:v>14.813349459020198</c:v>
                </c:pt>
                <c:pt idx="2279">
                  <c:v>14.841366668876098</c:v>
                </c:pt>
                <c:pt idx="2280">
                  <c:v>14.722832588136697</c:v>
                </c:pt>
                <c:pt idx="2281">
                  <c:v>14.677573803448997</c:v>
                </c:pt>
                <c:pt idx="2282">
                  <c:v>14.606452656513397</c:v>
                </c:pt>
                <c:pt idx="2283">
                  <c:v>14.539642601777798</c:v>
                </c:pt>
                <c:pt idx="2284">
                  <c:v>14.457745819818198</c:v>
                </c:pt>
                <c:pt idx="2285">
                  <c:v>14.462056213526198</c:v>
                </c:pt>
                <c:pt idx="2286">
                  <c:v>14.395246158790597</c:v>
                </c:pt>
                <c:pt idx="2287">
                  <c:v>14.421107822546498</c:v>
                </c:pt>
                <c:pt idx="2288">
                  <c:v>14.434039003670398</c:v>
                </c:pt>
                <c:pt idx="2289">
                  <c:v>14.412487733622397</c:v>
                </c:pt>
                <c:pt idx="2290">
                  <c:v>14.356452615418798</c:v>
                </c:pt>
                <c:pt idx="2291">
                  <c:v>14.110762968032198</c:v>
                </c:pt>
                <c:pt idx="2292">
                  <c:v>13.925418134065199</c:v>
                </c:pt>
                <c:pt idx="2293">
                  <c:v>13.668952851654598</c:v>
                </c:pt>
                <c:pt idx="2294">
                  <c:v>13.421108356659898</c:v>
                </c:pt>
                <c:pt idx="2295">
                  <c:v>13.209901160445197</c:v>
                </c:pt>
                <c:pt idx="2296">
                  <c:v>13.253004399032898</c:v>
                </c:pt>
                <c:pt idx="2297">
                  <c:v>13.220676795469098</c:v>
                </c:pt>
                <c:pt idx="2298">
                  <c:v>13.199125525421199</c:v>
                </c:pt>
                <c:pt idx="2299">
                  <c:v>13.212056706545098</c:v>
                </c:pt>
                <c:pt idx="2300">
                  <c:v>13.250849551424897</c:v>
                </c:pt>
                <c:pt idx="2301">
                  <c:v>13.184038798197298</c:v>
                </c:pt>
                <c:pt idx="2302">
                  <c:v>13.117228743461698</c:v>
                </c:pt>
                <c:pt idx="2303">
                  <c:v>13.112918349753699</c:v>
                </c:pt>
                <c:pt idx="2304">
                  <c:v>13.061194323749998</c:v>
                </c:pt>
                <c:pt idx="2305">
                  <c:v>12.873694642174998</c:v>
                </c:pt>
                <c:pt idx="2306">
                  <c:v>12.753004316843699</c:v>
                </c:pt>
                <c:pt idx="2307">
                  <c:v>12.636625083712397</c:v>
                </c:pt>
                <c:pt idx="2308">
                  <c:v>12.479297459601197</c:v>
                </c:pt>
                <c:pt idx="2309">
                  <c:v>12.302573413050197</c:v>
                </c:pt>
                <c:pt idx="2310">
                  <c:v>12.207746148458698</c:v>
                </c:pt>
                <c:pt idx="2311">
                  <c:v>12.153866576354998</c:v>
                </c:pt>
                <c:pt idx="2312">
                  <c:v>11.959900954972097</c:v>
                </c:pt>
                <c:pt idx="2313">
                  <c:v>11.837056480524797</c:v>
                </c:pt>
                <c:pt idx="2314">
                  <c:v>11.809039270668897</c:v>
                </c:pt>
                <c:pt idx="2315">
                  <c:v>11.705590520169498</c:v>
                </c:pt>
                <c:pt idx="2316">
                  <c:v>11.533176867326498</c:v>
                </c:pt>
                <c:pt idx="2317">
                  <c:v>11.528866473618498</c:v>
                </c:pt>
                <c:pt idx="2318">
                  <c:v>11.541797654742398</c:v>
                </c:pt>
                <c:pt idx="2319">
                  <c:v>11.453435631466897</c:v>
                </c:pt>
                <c:pt idx="2320">
                  <c:v>11.408176846779197</c:v>
                </c:pt>
                <c:pt idx="2321">
                  <c:v>11.384470030631297</c:v>
                </c:pt>
                <c:pt idx="2322">
                  <c:v>11.328435610919598</c:v>
                </c:pt>
                <c:pt idx="2323">
                  <c:v>11.222832012812198</c:v>
                </c:pt>
                <c:pt idx="2324">
                  <c:v>11.164642745492499</c:v>
                </c:pt>
                <c:pt idx="2325">
                  <c:v>11.117229113196698</c:v>
                </c:pt>
                <c:pt idx="2326">
                  <c:v>11.046107966261198</c:v>
                </c:pt>
                <c:pt idx="2327">
                  <c:v>10.931884279229799</c:v>
                </c:pt>
                <c:pt idx="2328">
                  <c:v>10.837056316146297</c:v>
                </c:pt>
                <c:pt idx="2329">
                  <c:v>10.824125135022397</c:v>
                </c:pt>
                <c:pt idx="2330">
                  <c:v>10.772401109018698</c:v>
                </c:pt>
                <c:pt idx="2331">
                  <c:v>10.778867048826598</c:v>
                </c:pt>
                <c:pt idx="2332">
                  <c:v>10.843521557462298</c:v>
                </c:pt>
                <c:pt idx="2333">
                  <c:v>10.934039126837797</c:v>
                </c:pt>
                <c:pt idx="2334">
                  <c:v>10.972831971717598</c:v>
                </c:pt>
                <c:pt idx="2335">
                  <c:v>10.974987517817498</c:v>
                </c:pt>
                <c:pt idx="2336">
                  <c:v>10.912487158297898</c:v>
                </c:pt>
                <c:pt idx="2337">
                  <c:v>10.862918678394097</c:v>
                </c:pt>
                <c:pt idx="2338">
                  <c:v>10.798263471266498</c:v>
                </c:pt>
                <c:pt idx="2339">
                  <c:v>10.692659873159098</c:v>
                </c:pt>
                <c:pt idx="2340">
                  <c:v>10.630159513639498</c:v>
                </c:pt>
                <c:pt idx="2341">
                  <c:v>10.720677083014998</c:v>
                </c:pt>
                <c:pt idx="2342">
                  <c:v>10.701280660575097</c:v>
                </c:pt>
                <c:pt idx="2343">
                  <c:v>10.742229051554798</c:v>
                </c:pt>
                <c:pt idx="2344">
                  <c:v>10.880159554734098</c:v>
                </c:pt>
                <c:pt idx="2345">
                  <c:v>11.117229113196698</c:v>
                </c:pt>
                <c:pt idx="2346">
                  <c:v>11.179728774224397</c:v>
                </c:pt>
                <c:pt idx="2347">
                  <c:v>11.298263553455698</c:v>
                </c:pt>
                <c:pt idx="2348">
                  <c:v>11.399556059363197</c:v>
                </c:pt>
                <c:pt idx="2349">
                  <c:v>11.470677206298797</c:v>
                </c:pt>
                <c:pt idx="2350">
                  <c:v>11.466366812590797</c:v>
                </c:pt>
                <c:pt idx="2351">
                  <c:v>11.561194077182298</c:v>
                </c:pt>
                <c:pt idx="2352">
                  <c:v>11.666797675289697</c:v>
                </c:pt>
                <c:pt idx="2353">
                  <c:v>11.824125299400798</c:v>
                </c:pt>
                <c:pt idx="2354">
                  <c:v>11.942660078632198</c:v>
                </c:pt>
                <c:pt idx="2355">
                  <c:v>12.052573371955598</c:v>
                </c:pt>
                <c:pt idx="2356">
                  <c:v>12.171108151186898</c:v>
                </c:pt>
                <c:pt idx="2357">
                  <c:v>12.233607812214597</c:v>
                </c:pt>
                <c:pt idx="2358">
                  <c:v>12.244384145730498</c:v>
                </c:pt>
                <c:pt idx="2359">
                  <c:v>12.324125381590099</c:v>
                </c:pt>
                <c:pt idx="2360">
                  <c:v>12.395245830033698</c:v>
                </c:pt>
                <c:pt idx="2361">
                  <c:v>12.274556203194397</c:v>
                </c:pt>
                <c:pt idx="2362">
                  <c:v>12.309039352858099</c:v>
                </c:pt>
                <c:pt idx="2363">
                  <c:v>12.369384166277797</c:v>
                </c:pt>
                <c:pt idx="2364">
                  <c:v>12.328435775297997</c:v>
                </c:pt>
                <c:pt idx="2365">
                  <c:v>12.328435775297997</c:v>
                </c:pt>
                <c:pt idx="2366">
                  <c:v>12.487918247017198</c:v>
                </c:pt>
                <c:pt idx="2367">
                  <c:v>12.550418606536798</c:v>
                </c:pt>
                <c:pt idx="2368">
                  <c:v>12.750849469235698</c:v>
                </c:pt>
                <c:pt idx="2369">
                  <c:v>12.750849469235698</c:v>
                </c:pt>
                <c:pt idx="2370">
                  <c:v>12.910331940954798</c:v>
                </c:pt>
                <c:pt idx="2371">
                  <c:v>13.205590766737197</c:v>
                </c:pt>
                <c:pt idx="2372">
                  <c:v>13.569815193355097</c:v>
                </c:pt>
                <c:pt idx="2373">
                  <c:v>13.746539239906198</c:v>
                </c:pt>
                <c:pt idx="2374">
                  <c:v>14.222832505947498</c:v>
                </c:pt>
                <c:pt idx="2375">
                  <c:v>14.565504964025598</c:v>
                </c:pt>
                <c:pt idx="2376">
                  <c:v>14.744383858184598</c:v>
                </c:pt>
                <c:pt idx="2377">
                  <c:v>15.024556655235097</c:v>
                </c:pt>
                <c:pt idx="2378">
                  <c:v>15.362918719605197</c:v>
                </c:pt>
                <c:pt idx="2379">
                  <c:v>15.578435611035998</c:v>
                </c:pt>
                <c:pt idx="2380">
                  <c:v>15.897401252966199</c:v>
                </c:pt>
                <c:pt idx="2381">
                  <c:v>16.261625679584196</c:v>
                </c:pt>
                <c:pt idx="2382">
                  <c:v>16.468521783599098</c:v>
                </c:pt>
                <c:pt idx="2383">
                  <c:v>16.694815008545795</c:v>
                </c:pt>
                <c:pt idx="2384">
                  <c:v>16.964211472080297</c:v>
                </c:pt>
                <c:pt idx="2385">
                  <c:v>17.074125463895697</c:v>
                </c:pt>
                <c:pt idx="2386">
                  <c:v>17.186194303319095</c:v>
                </c:pt>
                <c:pt idx="2387">
                  <c:v>17.464211554269497</c:v>
                </c:pt>
                <c:pt idx="2388">
                  <c:v>17.567659606276997</c:v>
                </c:pt>
                <c:pt idx="2389">
                  <c:v>17.776711256391796</c:v>
                </c:pt>
                <c:pt idx="2390">
                  <c:v>18.067659688466197</c:v>
                </c:pt>
                <c:pt idx="2391">
                  <c:v>18.358608120540595</c:v>
                </c:pt>
                <c:pt idx="2392">
                  <c:v>18.582745799387396</c:v>
                </c:pt>
                <c:pt idx="2393">
                  <c:v>18.979297829569095</c:v>
                </c:pt>
                <c:pt idx="2394">
                  <c:v>19.119383878848396</c:v>
                </c:pt>
                <c:pt idx="2395">
                  <c:v>19.231452718271797</c:v>
                </c:pt>
                <c:pt idx="2396">
                  <c:v>19.291797531691397</c:v>
                </c:pt>
                <c:pt idx="2397">
                  <c:v>19.237918658079696</c:v>
                </c:pt>
                <c:pt idx="2398">
                  <c:v>19.147401088704196</c:v>
                </c:pt>
                <c:pt idx="2399">
                  <c:v>19.242229051787596</c:v>
                </c:pt>
                <c:pt idx="2400">
                  <c:v>19.276711502959497</c:v>
                </c:pt>
                <c:pt idx="2401">
                  <c:v>19.343521557695095</c:v>
                </c:pt>
                <c:pt idx="2402">
                  <c:v>19.515935909030095</c:v>
                </c:pt>
                <c:pt idx="2403">
                  <c:v>19.699125196897096</c:v>
                </c:pt>
                <c:pt idx="2404">
                  <c:v>19.817659976128496</c:v>
                </c:pt>
                <c:pt idx="2405">
                  <c:v>19.854297973400296</c:v>
                </c:pt>
                <c:pt idx="2406">
                  <c:v>19.869384002132197</c:v>
                </c:pt>
                <c:pt idx="2407">
                  <c:v>19.724987559144996</c:v>
                </c:pt>
                <c:pt idx="2408">
                  <c:v>19.492229092882297</c:v>
                </c:pt>
                <c:pt idx="2409">
                  <c:v>19.425418339654694</c:v>
                </c:pt>
                <c:pt idx="2410">
                  <c:v>19.479297911758295</c:v>
                </c:pt>
                <c:pt idx="2411">
                  <c:v>19.574125176349796</c:v>
                </c:pt>
                <c:pt idx="2412">
                  <c:v>19.759470010316797</c:v>
                </c:pt>
                <c:pt idx="2413">
                  <c:v>20.147401253082595</c:v>
                </c:pt>
                <c:pt idx="2414">
                  <c:v>20.293953242169795</c:v>
                </c:pt>
                <c:pt idx="2415">
                  <c:v>20.373694478029396</c:v>
                </c:pt>
                <c:pt idx="2416">
                  <c:v>20.418953262717096</c:v>
                </c:pt>
                <c:pt idx="2417">
                  <c:v>20.453435713888897</c:v>
                </c:pt>
                <c:pt idx="2418">
                  <c:v>20.367228538221497</c:v>
                </c:pt>
                <c:pt idx="2419">
                  <c:v>20.401711687885197</c:v>
                </c:pt>
                <c:pt idx="2420">
                  <c:v>20.455590561496997</c:v>
                </c:pt>
                <c:pt idx="2421">
                  <c:v>20.580590582044294</c:v>
                </c:pt>
                <c:pt idx="2422">
                  <c:v>20.664642910103694</c:v>
                </c:pt>
                <c:pt idx="2423">
                  <c:v>20.727142571131395</c:v>
                </c:pt>
                <c:pt idx="2424">
                  <c:v>20.649556182879895</c:v>
                </c:pt>
                <c:pt idx="2425">
                  <c:v>20.543953283264397</c:v>
                </c:pt>
                <c:pt idx="2426">
                  <c:v>20.539642889556397</c:v>
                </c:pt>
                <c:pt idx="2427">
                  <c:v>20.584900975752195</c:v>
                </c:pt>
                <c:pt idx="2428">
                  <c:v>20.410332475301196</c:v>
                </c:pt>
                <c:pt idx="2429">
                  <c:v>20.356452903197496</c:v>
                </c:pt>
                <c:pt idx="2430">
                  <c:v>20.462056501304897</c:v>
                </c:pt>
                <c:pt idx="2431">
                  <c:v>20.302573331093797</c:v>
                </c:pt>
                <c:pt idx="2432">
                  <c:v>20.087056439662994</c:v>
                </c:pt>
                <c:pt idx="2433">
                  <c:v>20.026711626243294</c:v>
                </c:pt>
                <c:pt idx="2434">
                  <c:v>19.979297993947597</c:v>
                </c:pt>
                <c:pt idx="2435">
                  <c:v>19.873694395840197</c:v>
                </c:pt>
                <c:pt idx="2436">
                  <c:v>19.712056378021096</c:v>
                </c:pt>
                <c:pt idx="2437">
                  <c:v>19.541797572785995</c:v>
                </c:pt>
                <c:pt idx="2438">
                  <c:v>19.388780342382898</c:v>
                </c:pt>
                <c:pt idx="2439">
                  <c:v>19.196970267099896</c:v>
                </c:pt>
                <c:pt idx="2440">
                  <c:v>18.901711441317595</c:v>
                </c:pt>
                <c:pt idx="2441">
                  <c:v>18.640935765198996</c:v>
                </c:pt>
                <c:pt idx="2442">
                  <c:v>18.479297747379896</c:v>
                </c:pt>
                <c:pt idx="2443">
                  <c:v>18.257314916141095</c:v>
                </c:pt>
                <c:pt idx="2444">
                  <c:v>18.052573659734296</c:v>
                </c:pt>
                <c:pt idx="2445">
                  <c:v>17.895246035623096</c:v>
                </c:pt>
                <c:pt idx="2446">
                  <c:v>17.789642437515695</c:v>
                </c:pt>
                <c:pt idx="2447">
                  <c:v>17.582746333500896</c:v>
                </c:pt>
                <c:pt idx="2448">
                  <c:v>17.412487528265796</c:v>
                </c:pt>
                <c:pt idx="2449">
                  <c:v>17.156022245855198</c:v>
                </c:pt>
                <c:pt idx="2450">
                  <c:v>16.942659503540497</c:v>
                </c:pt>
                <c:pt idx="2451">
                  <c:v>16.806883847969196</c:v>
                </c:pt>
                <c:pt idx="2452">
                  <c:v>16.664642252589996</c:v>
                </c:pt>
                <c:pt idx="2453">
                  <c:v>16.472832177306994</c:v>
                </c:pt>
                <c:pt idx="2454">
                  <c:v>16.378004912715497</c:v>
                </c:pt>
                <c:pt idx="2455">
                  <c:v>16.160332475184795</c:v>
                </c:pt>
                <c:pt idx="2456">
                  <c:v>15.964211307701897</c:v>
                </c:pt>
                <c:pt idx="2457">
                  <c:v>15.755159657586999</c:v>
                </c:pt>
                <c:pt idx="2458">
                  <c:v>15.623694395723698</c:v>
                </c:pt>
                <c:pt idx="2459">
                  <c:v>15.800418442274799</c:v>
                </c:pt>
                <c:pt idx="2460">
                  <c:v>15.716366812707198</c:v>
                </c:pt>
                <c:pt idx="2461">
                  <c:v>15.690504450459398</c:v>
                </c:pt>
                <c:pt idx="2462">
                  <c:v>15.755159657586999</c:v>
                </c:pt>
                <c:pt idx="2463">
                  <c:v>15.798263594666798</c:v>
                </c:pt>
                <c:pt idx="2464">
                  <c:v>15.595677185867897</c:v>
                </c:pt>
                <c:pt idx="2465">
                  <c:v>15.789642807250798</c:v>
                </c:pt>
                <c:pt idx="2466">
                  <c:v>15.804728835982699</c:v>
                </c:pt>
                <c:pt idx="2467">
                  <c:v>15.802573289882799</c:v>
                </c:pt>
                <c:pt idx="2468">
                  <c:v>15.843521680862599</c:v>
                </c:pt>
                <c:pt idx="2469">
                  <c:v>15.789642807250798</c:v>
                </c:pt>
                <c:pt idx="2470">
                  <c:v>15.731452841439198</c:v>
                </c:pt>
                <c:pt idx="2471">
                  <c:v>15.712056418999298</c:v>
                </c:pt>
                <c:pt idx="2472">
                  <c:v>15.684039209143398</c:v>
                </c:pt>
                <c:pt idx="2473">
                  <c:v>15.686194056751399</c:v>
                </c:pt>
                <c:pt idx="2474">
                  <c:v>15.832746045838599</c:v>
                </c:pt>
                <c:pt idx="2475">
                  <c:v>15.858608408086399</c:v>
                </c:pt>
                <c:pt idx="2476">
                  <c:v>15.884470071842296</c:v>
                </c:pt>
                <c:pt idx="2477">
                  <c:v>15.854298014378498</c:v>
                </c:pt>
                <c:pt idx="2478">
                  <c:v>15.781022019834898</c:v>
                </c:pt>
                <c:pt idx="2479">
                  <c:v>15.619384002015797</c:v>
                </c:pt>
                <c:pt idx="2480">
                  <c:v>15.571970369719997</c:v>
                </c:pt>
                <c:pt idx="2481">
                  <c:v>15.571970369719997</c:v>
                </c:pt>
                <c:pt idx="2482">
                  <c:v>15.494383981468497</c:v>
                </c:pt>
                <c:pt idx="2483">
                  <c:v>15.470677165320597</c:v>
                </c:pt>
                <c:pt idx="2484">
                  <c:v>15.481452800344597</c:v>
                </c:pt>
                <c:pt idx="2485">
                  <c:v>15.399556716876999</c:v>
                </c:pt>
                <c:pt idx="2486">
                  <c:v>15.332745963649398</c:v>
                </c:pt>
                <c:pt idx="2487">
                  <c:v>15.406021958192996</c:v>
                </c:pt>
                <c:pt idx="2488">
                  <c:v>15.354297932189198</c:v>
                </c:pt>
                <c:pt idx="2489">
                  <c:v>15.242229092765799</c:v>
                </c:pt>
                <c:pt idx="2490">
                  <c:v>15.265935908913697</c:v>
                </c:pt>
                <c:pt idx="2491">
                  <c:v>15.218521578125998</c:v>
                </c:pt>
                <c:pt idx="2492">
                  <c:v>15.153867069490298</c:v>
                </c:pt>
                <c:pt idx="2493">
                  <c:v>15.207745943102097</c:v>
                </c:pt>
                <c:pt idx="2494">
                  <c:v>15.214211882909998</c:v>
                </c:pt>
                <c:pt idx="2495">
                  <c:v>15.078435528846798</c:v>
                </c:pt>
                <c:pt idx="2496">
                  <c:v>14.977142324447398</c:v>
                </c:pt>
                <c:pt idx="2497">
                  <c:v>14.968522235523398</c:v>
                </c:pt>
                <c:pt idx="2498">
                  <c:v>14.753004645600598</c:v>
                </c:pt>
                <c:pt idx="2499">
                  <c:v>14.610763050221397</c:v>
                </c:pt>
                <c:pt idx="2500">
                  <c:v>14.593522173881398</c:v>
                </c:pt>
                <c:pt idx="2501">
                  <c:v>14.640935806177199</c:v>
                </c:pt>
                <c:pt idx="2502">
                  <c:v>14.548263389193698</c:v>
                </c:pt>
                <c:pt idx="2503">
                  <c:v>14.584901386465498</c:v>
                </c:pt>
                <c:pt idx="2504">
                  <c:v>14.599987415197397</c:v>
                </c:pt>
                <c:pt idx="2505">
                  <c:v>14.468522153334098</c:v>
                </c:pt>
                <c:pt idx="2506">
                  <c:v>14.339211739078898</c:v>
                </c:pt>
                <c:pt idx="2507">
                  <c:v>14.302573741807098</c:v>
                </c:pt>
                <c:pt idx="2508">
                  <c:v>14.194815296091697</c:v>
                </c:pt>
                <c:pt idx="2509">
                  <c:v>14.138780177887998</c:v>
                </c:pt>
                <c:pt idx="2510">
                  <c:v>14.229297747263498</c:v>
                </c:pt>
                <c:pt idx="2511">
                  <c:v>14.231452594871497</c:v>
                </c:pt>
                <c:pt idx="2512">
                  <c:v>14.104297726716197</c:v>
                </c:pt>
                <c:pt idx="2513">
                  <c:v>14.067659729444397</c:v>
                </c:pt>
                <c:pt idx="2514">
                  <c:v>13.994383734900797</c:v>
                </c:pt>
                <c:pt idx="2515">
                  <c:v>13.910332105333298</c:v>
                </c:pt>
                <c:pt idx="2516">
                  <c:v>13.778866843469999</c:v>
                </c:pt>
                <c:pt idx="2517">
                  <c:v>13.781021691077997</c:v>
                </c:pt>
                <c:pt idx="2518">
                  <c:v>13.832745717081698</c:v>
                </c:pt>
                <c:pt idx="2519">
                  <c:v>13.781021691077997</c:v>
                </c:pt>
                <c:pt idx="2520">
                  <c:v>13.589211615794998</c:v>
                </c:pt>
                <c:pt idx="2521">
                  <c:v>13.526711256275398</c:v>
                </c:pt>
                <c:pt idx="2522">
                  <c:v>13.378004419580197</c:v>
                </c:pt>
                <c:pt idx="2523">
                  <c:v>13.132314772193597</c:v>
                </c:pt>
                <c:pt idx="2524">
                  <c:v>12.944815090618597</c:v>
                </c:pt>
                <c:pt idx="2525">
                  <c:v>12.809039435047298</c:v>
                </c:pt>
                <c:pt idx="2526">
                  <c:v>12.662487445960197</c:v>
                </c:pt>
                <c:pt idx="2527">
                  <c:v>12.559039393952698</c:v>
                </c:pt>
                <c:pt idx="2528">
                  <c:v>12.451280249745398</c:v>
                </c:pt>
                <c:pt idx="2529">
                  <c:v>12.459901037161298</c:v>
                </c:pt>
                <c:pt idx="2530">
                  <c:v>12.451280249745398</c:v>
                </c:pt>
                <c:pt idx="2531">
                  <c:v>12.453435795845298</c:v>
                </c:pt>
                <c:pt idx="2532">
                  <c:v>12.367228620177798</c:v>
                </c:pt>
                <c:pt idx="2533">
                  <c:v>12.287487384318299</c:v>
                </c:pt>
                <c:pt idx="2534">
                  <c:v>12.091366915327297</c:v>
                </c:pt>
                <c:pt idx="2535">
                  <c:v>11.873694477796498</c:v>
                </c:pt>
                <c:pt idx="2536">
                  <c:v>11.740073669833297</c:v>
                </c:pt>
                <c:pt idx="2537">
                  <c:v>11.658176887873799</c:v>
                </c:pt>
                <c:pt idx="2538">
                  <c:v>11.595677226846098</c:v>
                </c:pt>
                <c:pt idx="2539">
                  <c:v>11.533176867326498</c:v>
                </c:pt>
                <c:pt idx="2540">
                  <c:v>11.580591198114197</c:v>
                </c:pt>
                <c:pt idx="2541">
                  <c:v>11.457746025174897</c:v>
                </c:pt>
                <c:pt idx="2542">
                  <c:v>11.332746004627598</c:v>
                </c:pt>
                <c:pt idx="2543">
                  <c:v>11.293953159747797</c:v>
                </c:pt>
                <c:pt idx="2544">
                  <c:v>11.337056398335498</c:v>
                </c:pt>
                <c:pt idx="2545">
                  <c:v>11.233608346328097</c:v>
                </c:pt>
                <c:pt idx="2546">
                  <c:v>11.168953139200498</c:v>
                </c:pt>
                <c:pt idx="2547">
                  <c:v>11.078435569824999</c:v>
                </c:pt>
                <c:pt idx="2548">
                  <c:v>10.946970307961697</c:v>
                </c:pt>
                <c:pt idx="2549">
                  <c:v>10.798263471266498</c:v>
                </c:pt>
                <c:pt idx="2550">
                  <c:v>10.724987476722898</c:v>
                </c:pt>
                <c:pt idx="2551">
                  <c:v>10.623694272323498</c:v>
                </c:pt>
                <c:pt idx="2552">
                  <c:v>10.520246220316098</c:v>
                </c:pt>
                <c:pt idx="2553">
                  <c:v>10.382315018644798</c:v>
                </c:pt>
                <c:pt idx="2554">
                  <c:v>10.283177360345398</c:v>
                </c:pt>
                <c:pt idx="2555">
                  <c:v>10.270246179221397</c:v>
                </c:pt>
                <c:pt idx="2556">
                  <c:v>10.253004604389599</c:v>
                </c:pt>
                <c:pt idx="2557">
                  <c:v>10.278866966637398</c:v>
                </c:pt>
                <c:pt idx="2558">
                  <c:v>10.356452656396998</c:v>
                </c:pt>
                <c:pt idx="2559">
                  <c:v>10.382315018644798</c:v>
                </c:pt>
                <c:pt idx="2560">
                  <c:v>10.360763050104998</c:v>
                </c:pt>
                <c:pt idx="2561">
                  <c:v>10.321970205225197</c:v>
                </c:pt>
                <c:pt idx="2562">
                  <c:v>10.384469866252898</c:v>
                </c:pt>
                <c:pt idx="2563">
                  <c:v>10.369383837520898</c:v>
                </c:pt>
                <c:pt idx="2564">
                  <c:v>10.265935785513499</c:v>
                </c:pt>
                <c:pt idx="2565">
                  <c:v>10.192659790969898</c:v>
                </c:pt>
                <c:pt idx="2566">
                  <c:v>10.194815337069798</c:v>
                </c:pt>
                <c:pt idx="2567">
                  <c:v>10.184039003553998</c:v>
                </c:pt>
                <c:pt idx="2568">
                  <c:v>10.192659790969898</c:v>
                </c:pt>
                <c:pt idx="2569">
                  <c:v>10.317659811517197</c:v>
                </c:pt>
                <c:pt idx="2570">
                  <c:v>10.485763070652299</c:v>
                </c:pt>
                <c:pt idx="2571">
                  <c:v>10.587056275051697</c:v>
                </c:pt>
                <c:pt idx="2572">
                  <c:v>10.602142303783598</c:v>
                </c:pt>
                <c:pt idx="2573">
                  <c:v>10.658177421987297</c:v>
                </c:pt>
                <c:pt idx="2574">
                  <c:v>10.707745901890998</c:v>
                </c:pt>
                <c:pt idx="2575">
                  <c:v>10.748694292870798</c:v>
                </c:pt>
                <c:pt idx="2576">
                  <c:v>10.852142344878297</c:v>
                </c:pt>
                <c:pt idx="2577">
                  <c:v>10.880159554734098</c:v>
                </c:pt>
                <c:pt idx="2578">
                  <c:v>10.867229072102099</c:v>
                </c:pt>
                <c:pt idx="2579">
                  <c:v>10.858608284686198</c:v>
                </c:pt>
                <c:pt idx="2580">
                  <c:v>10.847831951170297</c:v>
                </c:pt>
                <c:pt idx="2581">
                  <c:v>10.753004686578798</c:v>
                </c:pt>
                <c:pt idx="2582">
                  <c:v>10.772401109018698</c:v>
                </c:pt>
                <c:pt idx="2583">
                  <c:v>10.923263491813797</c:v>
                </c:pt>
                <c:pt idx="2584">
                  <c:v>11.078435569824999</c:v>
                </c:pt>
                <c:pt idx="2585">
                  <c:v>11.207745984080297</c:v>
                </c:pt>
                <c:pt idx="2586">
                  <c:v>11.309039188479698</c:v>
                </c:pt>
                <c:pt idx="2587">
                  <c:v>11.459900872782898</c:v>
                </c:pt>
                <c:pt idx="2588">
                  <c:v>11.524556079910498</c:v>
                </c:pt>
                <c:pt idx="2589">
                  <c:v>11.658176887873799</c:v>
                </c:pt>
                <c:pt idx="2590">
                  <c:v>11.830590540716798</c:v>
                </c:pt>
                <c:pt idx="2591">
                  <c:v>12.104298096451197</c:v>
                </c:pt>
                <c:pt idx="2592">
                  <c:v>12.304728959150198</c:v>
                </c:pt>
                <c:pt idx="2593">
                  <c:v>12.464211430869298</c:v>
                </c:pt>
                <c:pt idx="2594">
                  <c:v>12.528866637996897</c:v>
                </c:pt>
                <c:pt idx="2595">
                  <c:v>12.647401417228197</c:v>
                </c:pt>
                <c:pt idx="2596">
                  <c:v>12.783177072799498</c:v>
                </c:pt>
                <c:pt idx="2597">
                  <c:v>12.852142673635099</c:v>
                </c:pt>
                <c:pt idx="2598">
                  <c:v>12.981453087890397</c:v>
                </c:pt>
                <c:pt idx="2599">
                  <c:v>13.151711893125398</c:v>
                </c:pt>
                <c:pt idx="2600">
                  <c:v>13.317659606160598</c:v>
                </c:pt>
                <c:pt idx="2601">
                  <c:v>13.466366442855797</c:v>
                </c:pt>
                <c:pt idx="2602">
                  <c:v>13.757314874930097</c:v>
                </c:pt>
                <c:pt idx="2603">
                  <c:v>14.035332125880597</c:v>
                </c:pt>
                <c:pt idx="2604">
                  <c:v>14.278866925659198</c:v>
                </c:pt>
                <c:pt idx="2605">
                  <c:v>14.459901365918197</c:v>
                </c:pt>
                <c:pt idx="2606">
                  <c:v>14.653866987301098</c:v>
                </c:pt>
                <c:pt idx="2607">
                  <c:v>14.828435487752198</c:v>
                </c:pt>
                <c:pt idx="2608">
                  <c:v>15.000849140595198</c:v>
                </c:pt>
                <c:pt idx="2609">
                  <c:v>15.194814761978197</c:v>
                </c:pt>
                <c:pt idx="2610">
                  <c:v>15.356452779797298</c:v>
                </c:pt>
                <c:pt idx="2611">
                  <c:v>15.742228476463099</c:v>
                </c:pt>
                <c:pt idx="2612">
                  <c:v>15.964211307701897</c:v>
                </c:pt>
                <c:pt idx="2613">
                  <c:v>16.003004851073594</c:v>
                </c:pt>
                <c:pt idx="2614">
                  <c:v>16.130159719228896</c:v>
                </c:pt>
                <c:pt idx="2615">
                  <c:v>16.313349705587896</c:v>
                </c:pt>
                <c:pt idx="2616">
                  <c:v>16.272401314608096</c:v>
                </c:pt>
                <c:pt idx="2617">
                  <c:v>16.414642909987297</c:v>
                </c:pt>
                <c:pt idx="2618">
                  <c:v>16.677573433713896</c:v>
                </c:pt>
                <c:pt idx="2619">
                  <c:v>16.817660181485095</c:v>
                </c:pt>
                <c:pt idx="2620">
                  <c:v>16.938349808324396</c:v>
                </c:pt>
                <c:pt idx="2621">
                  <c:v>17.110763461167497</c:v>
                </c:pt>
                <c:pt idx="2622">
                  <c:v>17.179729062003094</c:v>
                </c:pt>
                <c:pt idx="2623">
                  <c:v>17.332746292406195</c:v>
                </c:pt>
                <c:pt idx="2624">
                  <c:v>17.421108315681796</c:v>
                </c:pt>
                <c:pt idx="2625">
                  <c:v>17.535332002713197</c:v>
                </c:pt>
                <c:pt idx="2626">
                  <c:v>17.513780732665197</c:v>
                </c:pt>
                <c:pt idx="2627">
                  <c:v>17.518091126373196</c:v>
                </c:pt>
                <c:pt idx="2628">
                  <c:v>17.498694005441397</c:v>
                </c:pt>
                <c:pt idx="2629">
                  <c:v>17.645245994528494</c:v>
                </c:pt>
                <c:pt idx="2630">
                  <c:v>17.712056049264195</c:v>
                </c:pt>
                <c:pt idx="2631">
                  <c:v>17.699125566632198</c:v>
                </c:pt>
                <c:pt idx="2632">
                  <c:v>17.662487569360398</c:v>
                </c:pt>
                <c:pt idx="2633">
                  <c:v>17.796108377323694</c:v>
                </c:pt>
                <c:pt idx="2634">
                  <c:v>17.722832382780094</c:v>
                </c:pt>
                <c:pt idx="2635">
                  <c:v>17.582746333500896</c:v>
                </c:pt>
                <c:pt idx="2636">
                  <c:v>17.686194385508298</c:v>
                </c:pt>
                <c:pt idx="2637">
                  <c:v>17.821970041079595</c:v>
                </c:pt>
                <c:pt idx="2638">
                  <c:v>17.800418771031595</c:v>
                </c:pt>
                <c:pt idx="2639">
                  <c:v>17.931884032894896</c:v>
                </c:pt>
                <c:pt idx="2640">
                  <c:v>18.048263266026296</c:v>
                </c:pt>
                <c:pt idx="2641">
                  <c:v>18.087056110906097</c:v>
                </c:pt>
                <c:pt idx="2642">
                  <c:v>18.039642478610396</c:v>
                </c:pt>
                <c:pt idx="2643">
                  <c:v>18.059038901050297</c:v>
                </c:pt>
                <c:pt idx="2644">
                  <c:v>18.005160027438496</c:v>
                </c:pt>
                <c:pt idx="2645">
                  <c:v>17.972832423874696</c:v>
                </c:pt>
                <c:pt idx="2646">
                  <c:v>17.918952851770996</c:v>
                </c:pt>
                <c:pt idx="2647">
                  <c:v>18.003004481338596</c:v>
                </c:pt>
                <c:pt idx="2648">
                  <c:v>17.938349274210896</c:v>
                </c:pt>
                <c:pt idx="2649">
                  <c:v>17.953436001434795</c:v>
                </c:pt>
                <c:pt idx="2650">
                  <c:v>17.974987271482696</c:v>
                </c:pt>
                <c:pt idx="2651">
                  <c:v>17.977142817582695</c:v>
                </c:pt>
                <c:pt idx="2652">
                  <c:v>17.957745696650797</c:v>
                </c:pt>
                <c:pt idx="2653">
                  <c:v>17.951280455334796</c:v>
                </c:pt>
                <c:pt idx="2654">
                  <c:v>17.912487610454995</c:v>
                </c:pt>
                <c:pt idx="2655">
                  <c:v>17.912487610454995</c:v>
                </c:pt>
                <c:pt idx="2656">
                  <c:v>17.826280434787495</c:v>
                </c:pt>
                <c:pt idx="2657">
                  <c:v>17.727142776488098</c:v>
                </c:pt>
                <c:pt idx="2658">
                  <c:v>17.615073937064697</c:v>
                </c:pt>
                <c:pt idx="2659">
                  <c:v>17.494384310225296</c:v>
                </c:pt>
                <c:pt idx="2660">
                  <c:v>17.345676775038196</c:v>
                </c:pt>
                <c:pt idx="2661">
                  <c:v>17.306883930158396</c:v>
                </c:pt>
                <c:pt idx="2662">
                  <c:v>17.171108274587198</c:v>
                </c:pt>
                <c:pt idx="2663">
                  <c:v>17.272401478986595</c:v>
                </c:pt>
                <c:pt idx="2664">
                  <c:v>17.406021588457897</c:v>
                </c:pt>
                <c:pt idx="2665">
                  <c:v>17.390935559725996</c:v>
                </c:pt>
                <c:pt idx="2666">
                  <c:v>17.276711872694495</c:v>
                </c:pt>
                <c:pt idx="2667">
                  <c:v>17.313349171474396</c:v>
                </c:pt>
                <c:pt idx="2668">
                  <c:v>17.059039435163797</c:v>
                </c:pt>
                <c:pt idx="2669">
                  <c:v>16.677573433713896</c:v>
                </c:pt>
                <c:pt idx="2670">
                  <c:v>16.597832197854395</c:v>
                </c:pt>
                <c:pt idx="2671">
                  <c:v>16.595677350246294</c:v>
                </c:pt>
                <c:pt idx="2672">
                  <c:v>16.403866576471398</c:v>
                </c:pt>
                <c:pt idx="2673">
                  <c:v>16.309039311879896</c:v>
                </c:pt>
                <c:pt idx="2674">
                  <c:v>16.300418524463996</c:v>
                </c:pt>
                <c:pt idx="2675">
                  <c:v>16.224987682312396</c:v>
                </c:pt>
                <c:pt idx="2676">
                  <c:v>15.959900913993897</c:v>
                </c:pt>
                <c:pt idx="2677">
                  <c:v>15.798263594666798</c:v>
                </c:pt>
                <c:pt idx="2678">
                  <c:v>15.651711605579598</c:v>
                </c:pt>
                <c:pt idx="2679">
                  <c:v>15.582746004743997</c:v>
                </c:pt>
                <c:pt idx="2680">
                  <c:v>15.412487199508897</c:v>
                </c:pt>
                <c:pt idx="2681">
                  <c:v>15.300418360085597</c:v>
                </c:pt>
                <c:pt idx="2682">
                  <c:v>15.207745943102097</c:v>
                </c:pt>
                <c:pt idx="2683">
                  <c:v>15.106452738702597</c:v>
                </c:pt>
                <c:pt idx="2684">
                  <c:v>14.768090674332498</c:v>
                </c:pt>
                <c:pt idx="2685">
                  <c:v>14.462056213526198</c:v>
                </c:pt>
                <c:pt idx="2686">
                  <c:v>14.220676959847598</c:v>
                </c:pt>
                <c:pt idx="2687">
                  <c:v>14.024556490856599</c:v>
                </c:pt>
                <c:pt idx="2688">
                  <c:v>13.746539239906198</c:v>
                </c:pt>
                <c:pt idx="2689">
                  <c:v>13.765935662346097</c:v>
                </c:pt>
                <c:pt idx="2690">
                  <c:v>13.806884053325797</c:v>
                </c:pt>
                <c:pt idx="2691">
                  <c:v>14.007314916024697</c:v>
                </c:pt>
                <c:pt idx="2692">
                  <c:v>14.145246117695898</c:v>
                </c:pt>
                <c:pt idx="2693">
                  <c:v>14.352142920202798</c:v>
                </c:pt>
                <c:pt idx="2694">
                  <c:v>14.373694190250697</c:v>
                </c:pt>
                <c:pt idx="2695">
                  <c:v>14.362918555226697</c:v>
                </c:pt>
                <c:pt idx="2696">
                  <c:v>14.334901345370898</c:v>
                </c:pt>
                <c:pt idx="2697">
                  <c:v>14.343522132786799</c:v>
                </c:pt>
                <c:pt idx="2698">
                  <c:v>14.328435405562997</c:v>
                </c:pt>
                <c:pt idx="2699">
                  <c:v>14.321970164246999</c:v>
                </c:pt>
                <c:pt idx="2700">
                  <c:v>14.276711379559197</c:v>
                </c:pt>
                <c:pt idx="2701">
                  <c:v>14.315504922930998</c:v>
                </c:pt>
                <c:pt idx="2702">
                  <c:v>14.302573741807098</c:v>
                </c:pt>
                <c:pt idx="2703">
                  <c:v>14.265935744535298</c:v>
                </c:pt>
                <c:pt idx="2704">
                  <c:v>14.194815296091697</c:v>
                </c:pt>
                <c:pt idx="2705">
                  <c:v>14.209901324823598</c:v>
                </c:pt>
                <c:pt idx="2706">
                  <c:v>14.031021732172597</c:v>
                </c:pt>
                <c:pt idx="2707">
                  <c:v>13.903866864017298</c:v>
                </c:pt>
                <c:pt idx="2708">
                  <c:v>13.793952872201897</c:v>
                </c:pt>
                <c:pt idx="2709">
                  <c:v>13.826280475765698</c:v>
                </c:pt>
                <c:pt idx="2710">
                  <c:v>13.798263265909897</c:v>
                </c:pt>
                <c:pt idx="2711">
                  <c:v>13.761625268638097</c:v>
                </c:pt>
                <c:pt idx="2712">
                  <c:v>13.753004481222098</c:v>
                </c:pt>
                <c:pt idx="2713">
                  <c:v>13.755160027322098</c:v>
                </c:pt>
                <c:pt idx="2714">
                  <c:v>13.735763604882198</c:v>
                </c:pt>
                <c:pt idx="2715">
                  <c:v>13.703436001318398</c:v>
                </c:pt>
                <c:pt idx="2716">
                  <c:v>13.724987271366297</c:v>
                </c:pt>
                <c:pt idx="2717">
                  <c:v>13.735763604882198</c:v>
                </c:pt>
                <c:pt idx="2718">
                  <c:v>13.804728507225898</c:v>
                </c:pt>
                <c:pt idx="2719">
                  <c:v>13.871539260453497</c:v>
                </c:pt>
                <c:pt idx="2720">
                  <c:v>13.931884073873098</c:v>
                </c:pt>
                <c:pt idx="2721">
                  <c:v>13.927573680165198</c:v>
                </c:pt>
                <c:pt idx="2722">
                  <c:v>13.852142838013597</c:v>
                </c:pt>
                <c:pt idx="2723">
                  <c:v>13.763780814737999</c:v>
                </c:pt>
                <c:pt idx="2724">
                  <c:v>13.664642457946599</c:v>
                </c:pt>
                <c:pt idx="2725">
                  <c:v>13.636625248090798</c:v>
                </c:pt>
                <c:pt idx="2726">
                  <c:v>13.621539219358898</c:v>
                </c:pt>
                <c:pt idx="2727">
                  <c:v>13.645246035506698</c:v>
                </c:pt>
                <c:pt idx="2728">
                  <c:v>13.608608038234898</c:v>
                </c:pt>
                <c:pt idx="2729">
                  <c:v>13.453435960223798</c:v>
                </c:pt>
                <c:pt idx="2730">
                  <c:v>13.309038818744598</c:v>
                </c:pt>
                <c:pt idx="2731">
                  <c:v>13.276711215180798</c:v>
                </c:pt>
                <c:pt idx="2732">
                  <c:v>13.188349191905298</c:v>
                </c:pt>
                <c:pt idx="2733">
                  <c:v>13.108607956045697</c:v>
                </c:pt>
                <c:pt idx="2734">
                  <c:v>13.065504717457898</c:v>
                </c:pt>
                <c:pt idx="2735">
                  <c:v>13.052573536333998</c:v>
                </c:pt>
                <c:pt idx="2736">
                  <c:v>12.931883909494697</c:v>
                </c:pt>
                <c:pt idx="2737">
                  <c:v>12.854297521243097</c:v>
                </c:pt>
                <c:pt idx="2738">
                  <c:v>12.832746251195198</c:v>
                </c:pt>
                <c:pt idx="2739">
                  <c:v>12.761625104259698</c:v>
                </c:pt>
                <c:pt idx="2740">
                  <c:v>12.619384207372399</c:v>
                </c:pt>
                <c:pt idx="2741">
                  <c:v>12.524556244288998</c:v>
                </c:pt>
                <c:pt idx="2742">
                  <c:v>12.440504614721398</c:v>
                </c:pt>
                <c:pt idx="2743">
                  <c:v>12.309039352858099</c:v>
                </c:pt>
                <c:pt idx="2744">
                  <c:v>12.313349746566098</c:v>
                </c:pt>
                <c:pt idx="2745">
                  <c:v>12.362918226469898</c:v>
                </c:pt>
                <c:pt idx="2746">
                  <c:v>12.423263039889498</c:v>
                </c:pt>
                <c:pt idx="2747">
                  <c:v>12.373694559985799</c:v>
                </c:pt>
                <c:pt idx="2748">
                  <c:v>12.326280229198098</c:v>
                </c:pt>
                <c:pt idx="2749">
                  <c:v>12.201280208650799</c:v>
                </c:pt>
                <c:pt idx="2750">
                  <c:v>12.080590581811398</c:v>
                </c:pt>
                <c:pt idx="2751">
                  <c:v>12.013780527075797</c:v>
                </c:pt>
                <c:pt idx="2752">
                  <c:v>11.987918164827997</c:v>
                </c:pt>
                <c:pt idx="2753">
                  <c:v>12.003004892051798</c:v>
                </c:pt>
                <c:pt idx="2754">
                  <c:v>11.970677288487998</c:v>
                </c:pt>
                <c:pt idx="2755">
                  <c:v>11.845677267940697</c:v>
                </c:pt>
                <c:pt idx="2756">
                  <c:v>11.718521701293398</c:v>
                </c:pt>
                <c:pt idx="2757">
                  <c:v>11.666797675289697</c:v>
                </c:pt>
                <c:pt idx="2758">
                  <c:v>11.584900893330198</c:v>
                </c:pt>
                <c:pt idx="2759">
                  <c:v>11.563349623282297</c:v>
                </c:pt>
                <c:pt idx="2760">
                  <c:v>11.561194077182298</c:v>
                </c:pt>
                <c:pt idx="2761">
                  <c:v>11.528866473618498</c:v>
                </c:pt>
                <c:pt idx="2762">
                  <c:v>11.412487240487097</c:v>
                </c:pt>
                <c:pt idx="2763">
                  <c:v>11.319814823503698</c:v>
                </c:pt>
                <c:pt idx="2764">
                  <c:v>11.244383981352097</c:v>
                </c:pt>
                <c:pt idx="2765">
                  <c:v>11.093521598556897</c:v>
                </c:pt>
                <c:pt idx="2766">
                  <c:v>10.949125155569698</c:v>
                </c:pt>
                <c:pt idx="2767">
                  <c:v>10.901711523273997</c:v>
                </c:pt>
                <c:pt idx="2768">
                  <c:v>10.783176744042597</c:v>
                </c:pt>
                <c:pt idx="2769">
                  <c:v>10.746539445262798</c:v>
                </c:pt>
                <c:pt idx="2770">
                  <c:v>10.735763111746898</c:v>
                </c:pt>
                <c:pt idx="2771">
                  <c:v>10.664642663303297</c:v>
                </c:pt>
                <c:pt idx="2772">
                  <c:v>10.565505005003798</c:v>
                </c:pt>
                <c:pt idx="2773">
                  <c:v>10.481452676944297</c:v>
                </c:pt>
                <c:pt idx="2774">
                  <c:v>10.345677021372998</c:v>
                </c:pt>
                <c:pt idx="2775">
                  <c:v>10.283177360345398</c:v>
                </c:pt>
                <c:pt idx="2776">
                  <c:v>10.186194549653898</c:v>
                </c:pt>
                <c:pt idx="2777">
                  <c:v>10.099987373986398</c:v>
                </c:pt>
                <c:pt idx="2778">
                  <c:v>9.9555909309991986</c:v>
                </c:pt>
                <c:pt idx="2779">
                  <c:v>9.8392116978677979</c:v>
                </c:pt>
                <c:pt idx="2780">
                  <c:v>9.7357629473684977</c:v>
                </c:pt>
                <c:pt idx="2781">
                  <c:v>9.6754181339487975</c:v>
                </c:pt>
                <c:pt idx="2782">
                  <c:v>9.582745716965297</c:v>
                </c:pt>
                <c:pt idx="2783">
                  <c:v>9.6150733205290972</c:v>
                </c:pt>
                <c:pt idx="2784">
                  <c:v>9.5137808146215974</c:v>
                </c:pt>
                <c:pt idx="2785">
                  <c:v>9.3155047995307285</c:v>
                </c:pt>
                <c:pt idx="2786">
                  <c:v>9.1366252068797369</c:v>
                </c:pt>
                <c:pt idx="2787">
                  <c:v>9.0116251863324379</c:v>
                </c:pt>
                <c:pt idx="2788">
                  <c:v>8.6948150905021784</c:v>
                </c:pt>
                <c:pt idx="2789">
                  <c:v>8.503004316727278</c:v>
                </c:pt>
                <c:pt idx="2790">
                  <c:v>8.5719699175628872</c:v>
                </c:pt>
                <c:pt idx="2791">
                  <c:v>8.6452459121064678</c:v>
                </c:pt>
                <c:pt idx="2792">
                  <c:v>8.688349150694247</c:v>
                </c:pt>
                <c:pt idx="2793">
                  <c:v>8.9383491917888573</c:v>
                </c:pt>
                <c:pt idx="2794">
                  <c:v>9.1301599655637471</c:v>
                </c:pt>
                <c:pt idx="2795">
                  <c:v>9.1172287844398383</c:v>
                </c:pt>
                <c:pt idx="2796">
                  <c:v>9.1258495718557775</c:v>
                </c:pt>
                <c:pt idx="2797">
                  <c:v>9.1193836320478585</c:v>
                </c:pt>
                <c:pt idx="2798">
                  <c:v>9.0137807324323873</c:v>
                </c:pt>
                <c:pt idx="2799">
                  <c:v>8.9706767953526771</c:v>
                </c:pt>
                <c:pt idx="2800">
                  <c:v>8.9448151315967781</c:v>
                </c:pt>
                <c:pt idx="2801">
                  <c:v>8.8672287433452279</c:v>
                </c:pt>
                <c:pt idx="2802">
                  <c:v>8.8650738957372077</c:v>
                </c:pt>
                <c:pt idx="2803">
                  <c:v>8.9383491917888573</c:v>
                </c:pt>
                <c:pt idx="2804">
                  <c:v>8.9124875280329583</c:v>
                </c:pt>
                <c:pt idx="2805">
                  <c:v>8.9038667406170173</c:v>
                </c:pt>
                <c:pt idx="2806">
                  <c:v>8.9275735567648979</c:v>
                </c:pt>
                <c:pt idx="2807">
                  <c:v>8.9405047378888085</c:v>
                </c:pt>
                <c:pt idx="2808">
                  <c:v>8.8952459532010781</c:v>
                </c:pt>
                <c:pt idx="2809">
                  <c:v>8.9124875280329583</c:v>
                </c:pt>
                <c:pt idx="2810">
                  <c:v>9.0116251863324379</c:v>
                </c:pt>
                <c:pt idx="2811">
                  <c:v>9.0935219682919577</c:v>
                </c:pt>
                <c:pt idx="2812">
                  <c:v>9.1086079970238973</c:v>
                </c:pt>
                <c:pt idx="2813">
                  <c:v>9.2379184112791677</c:v>
                </c:pt>
                <c:pt idx="2814">
                  <c:v>9.3090388597227971</c:v>
                </c:pt>
                <c:pt idx="2815">
                  <c:v>9.2831771959669069</c:v>
                </c:pt>
                <c:pt idx="2816">
                  <c:v>9.3004187707987871</c:v>
                </c:pt>
                <c:pt idx="2817">
                  <c:v>9.4189528515381973</c:v>
                </c:pt>
                <c:pt idx="2818">
                  <c:v>9.4405048200779973</c:v>
                </c:pt>
                <c:pt idx="2819">
                  <c:v>9.5224009035455985</c:v>
                </c:pt>
                <c:pt idx="2820">
                  <c:v>9.6064532316050979</c:v>
                </c:pt>
                <c:pt idx="2821">
                  <c:v>9.718522071028497</c:v>
                </c:pt>
                <c:pt idx="2822">
                  <c:v>9.7271428584443971</c:v>
                </c:pt>
                <c:pt idx="2823">
                  <c:v>9.7077457375125977</c:v>
                </c:pt>
                <c:pt idx="2824">
                  <c:v>9.7271428584443971</c:v>
                </c:pt>
                <c:pt idx="2825">
                  <c:v>9.7357629473684977</c:v>
                </c:pt>
                <c:pt idx="2826">
                  <c:v>9.6603321052168969</c:v>
                </c:pt>
                <c:pt idx="2827">
                  <c:v>9.6107636253130977</c:v>
                </c:pt>
                <c:pt idx="2828">
                  <c:v>9.6711084387327979</c:v>
                </c:pt>
                <c:pt idx="2829">
                  <c:v>9.7357629473684977</c:v>
                </c:pt>
                <c:pt idx="2830">
                  <c:v>9.8586081203076983</c:v>
                </c:pt>
                <c:pt idx="2831">
                  <c:v>10.071970164130597</c:v>
                </c:pt>
                <c:pt idx="2832">
                  <c:v>10.319814659125198</c:v>
                </c:pt>
                <c:pt idx="2833">
                  <c:v>10.399556593476698</c:v>
                </c:pt>
                <c:pt idx="2834">
                  <c:v>10.513780280508097</c:v>
                </c:pt>
                <c:pt idx="2835">
                  <c:v>10.625849818423498</c:v>
                </c:pt>
                <c:pt idx="2836">
                  <c:v>10.647401088471398</c:v>
                </c:pt>
                <c:pt idx="2837">
                  <c:v>10.664642663303297</c:v>
                </c:pt>
                <c:pt idx="2838">
                  <c:v>10.834901468538298</c:v>
                </c:pt>
                <c:pt idx="2839">
                  <c:v>11.024556696213198</c:v>
                </c:pt>
                <c:pt idx="2840">
                  <c:v>11.175418380516398</c:v>
                </c:pt>
                <c:pt idx="2841">
                  <c:v>11.384470030631297</c:v>
                </c:pt>
                <c:pt idx="2842">
                  <c:v>11.653866494165797</c:v>
                </c:pt>
                <c:pt idx="2843">
                  <c:v>11.793953241936999</c:v>
                </c:pt>
                <c:pt idx="2844">
                  <c:v>11.862918144280698</c:v>
                </c:pt>
                <c:pt idx="2845">
                  <c:v>12.013780527075797</c:v>
                </c:pt>
                <c:pt idx="2846">
                  <c:v>12.205590602358697</c:v>
                </c:pt>
                <c:pt idx="2847">
                  <c:v>12.278866596902297</c:v>
                </c:pt>
                <c:pt idx="2848">
                  <c:v>12.457746189553298</c:v>
                </c:pt>
                <c:pt idx="2849">
                  <c:v>12.675418627084097</c:v>
                </c:pt>
                <c:pt idx="2850">
                  <c:v>12.860763461051098</c:v>
                </c:pt>
                <c:pt idx="2851">
                  <c:v>12.906022245738798</c:v>
                </c:pt>
                <c:pt idx="2852">
                  <c:v>13.007314751646298</c:v>
                </c:pt>
                <c:pt idx="2853">
                  <c:v>13.115073895853598</c:v>
                </c:pt>
                <c:pt idx="2854">
                  <c:v>13.201280373029197</c:v>
                </c:pt>
                <c:pt idx="2855">
                  <c:v>13.212056706545098</c:v>
                </c:pt>
                <c:pt idx="2856">
                  <c:v>13.345676816016399</c:v>
                </c:pt>
                <c:pt idx="2857">
                  <c:v>13.565504799647197</c:v>
                </c:pt>
                <c:pt idx="2858">
                  <c:v>13.699125607610398</c:v>
                </c:pt>
                <c:pt idx="2859">
                  <c:v>13.718522030050298</c:v>
                </c:pt>
                <c:pt idx="2860">
                  <c:v>13.735763604882198</c:v>
                </c:pt>
                <c:pt idx="2861">
                  <c:v>13.789642478493898</c:v>
                </c:pt>
                <c:pt idx="2862">
                  <c:v>13.731453211174198</c:v>
                </c:pt>
                <c:pt idx="2863">
                  <c:v>13.737918452490197</c:v>
                </c:pt>
                <c:pt idx="2864">
                  <c:v>13.921108438849197</c:v>
                </c:pt>
                <c:pt idx="2865">
                  <c:v>14.106453272816097</c:v>
                </c:pt>
                <c:pt idx="2866">
                  <c:v>14.196970143699698</c:v>
                </c:pt>
                <c:pt idx="2867">
                  <c:v>14.300418195707097</c:v>
                </c:pt>
                <c:pt idx="2868">
                  <c:v>14.302573741807098</c:v>
                </c:pt>
                <c:pt idx="2869">
                  <c:v>14.261625350827298</c:v>
                </c:pt>
                <c:pt idx="2870">
                  <c:v>14.205590931115598</c:v>
                </c:pt>
                <c:pt idx="2871">
                  <c:v>14.175418175159798</c:v>
                </c:pt>
                <c:pt idx="2872">
                  <c:v>14.153866905111897</c:v>
                </c:pt>
                <c:pt idx="2873">
                  <c:v>14.153866905111897</c:v>
                </c:pt>
                <c:pt idx="2874">
                  <c:v>14.173263327551798</c:v>
                </c:pt>
                <c:pt idx="2875">
                  <c:v>14.244383775995399</c:v>
                </c:pt>
                <c:pt idx="2876">
                  <c:v>14.224987353555498</c:v>
                </c:pt>
                <c:pt idx="2877">
                  <c:v>14.235762988579499</c:v>
                </c:pt>
                <c:pt idx="2878">
                  <c:v>14.231452594871497</c:v>
                </c:pt>
                <c:pt idx="2879">
                  <c:v>14.179728568867798</c:v>
                </c:pt>
                <c:pt idx="2880">
                  <c:v>14.115073361740098</c:v>
                </c:pt>
                <c:pt idx="2881">
                  <c:v>14.093522091692197</c:v>
                </c:pt>
                <c:pt idx="2882">
                  <c:v>13.953436042412998</c:v>
                </c:pt>
                <c:pt idx="2883">
                  <c:v>13.865073320645498</c:v>
                </c:pt>
                <c:pt idx="2884">
                  <c:v>13.705590848926398</c:v>
                </c:pt>
                <c:pt idx="2885">
                  <c:v>13.720676877658297</c:v>
                </c:pt>
                <c:pt idx="2886">
                  <c:v>13.576280434671098</c:v>
                </c:pt>
                <c:pt idx="2887">
                  <c:v>13.593522009502998</c:v>
                </c:pt>
                <c:pt idx="2888">
                  <c:v>13.668952851654598</c:v>
                </c:pt>
                <c:pt idx="2889">
                  <c:v>13.959901283728998</c:v>
                </c:pt>
                <c:pt idx="2890">
                  <c:v>14.003004522316798</c:v>
                </c:pt>
                <c:pt idx="2891">
                  <c:v>14.231452594871497</c:v>
                </c:pt>
                <c:pt idx="2892">
                  <c:v>14.397401006398598</c:v>
                </c:pt>
                <c:pt idx="2893">
                  <c:v>14.602142262805497</c:v>
                </c:pt>
                <c:pt idx="2894">
                  <c:v>14.559039024217698</c:v>
                </c:pt>
                <c:pt idx="2895">
                  <c:v>14.492228969481998</c:v>
                </c:pt>
                <c:pt idx="2896">
                  <c:v>14.371539342642699</c:v>
                </c:pt>
                <c:pt idx="2897">
                  <c:v>14.235762988579499</c:v>
                </c:pt>
                <c:pt idx="2898">
                  <c:v>14.125849695255997</c:v>
                </c:pt>
                <c:pt idx="2899">
                  <c:v>14.071970123152397</c:v>
                </c:pt>
                <c:pt idx="2900">
                  <c:v>14.110762968032198</c:v>
                </c:pt>
                <c:pt idx="2901">
                  <c:v>14.117228907840097</c:v>
                </c:pt>
                <c:pt idx="2902">
                  <c:v>14.099987333008198</c:v>
                </c:pt>
                <c:pt idx="2903">
                  <c:v>14.078435364468397</c:v>
                </c:pt>
                <c:pt idx="2904">
                  <c:v>13.990073341192797</c:v>
                </c:pt>
                <c:pt idx="2905">
                  <c:v>13.830590869473697</c:v>
                </c:pt>
                <c:pt idx="2906">
                  <c:v>13.789642478493898</c:v>
                </c:pt>
                <c:pt idx="2907">
                  <c:v>13.759470421030098</c:v>
                </c:pt>
                <c:pt idx="2908">
                  <c:v>13.526711256275398</c:v>
                </c:pt>
                <c:pt idx="2909">
                  <c:v>13.384470359388198</c:v>
                </c:pt>
                <c:pt idx="2910">
                  <c:v>13.274556367572798</c:v>
                </c:pt>
                <c:pt idx="2911">
                  <c:v>13.315504758552597</c:v>
                </c:pt>
                <c:pt idx="2912">
                  <c:v>13.300418729820597</c:v>
                </c:pt>
                <c:pt idx="2913">
                  <c:v>13.298263183720698</c:v>
                </c:pt>
                <c:pt idx="2914">
                  <c:v>13.259470338840897</c:v>
                </c:pt>
                <c:pt idx="2915">
                  <c:v>13.337056727092397</c:v>
                </c:pt>
                <c:pt idx="2916">
                  <c:v>13.240073916400897</c:v>
                </c:pt>
                <c:pt idx="2917">
                  <c:v>13.099987168629799</c:v>
                </c:pt>
                <c:pt idx="2918">
                  <c:v>12.992228722914398</c:v>
                </c:pt>
                <c:pt idx="2919">
                  <c:v>12.878004337390998</c:v>
                </c:pt>
                <c:pt idx="2920">
                  <c:v>12.692659503423998</c:v>
                </c:pt>
                <c:pt idx="2921">
                  <c:v>12.449125402137398</c:v>
                </c:pt>
                <c:pt idx="2922">
                  <c:v>12.386625042617698</c:v>
                </c:pt>
                <c:pt idx="2923">
                  <c:v>12.388780588717697</c:v>
                </c:pt>
                <c:pt idx="2924">
                  <c:v>12.337056562713999</c:v>
                </c:pt>
                <c:pt idx="2925">
                  <c:v>12.278866596902297</c:v>
                </c:pt>
                <c:pt idx="2926">
                  <c:v>12.248694539438498</c:v>
                </c:pt>
                <c:pt idx="2927">
                  <c:v>12.134470153915098</c:v>
                </c:pt>
                <c:pt idx="2928">
                  <c:v>12.048262978247598</c:v>
                </c:pt>
                <c:pt idx="2929">
                  <c:v>11.979298075903898</c:v>
                </c:pt>
                <c:pt idx="2930">
                  <c:v>11.938349684924198</c:v>
                </c:pt>
                <c:pt idx="2931">
                  <c:v>11.918953262484298</c:v>
                </c:pt>
                <c:pt idx="2932">
                  <c:v>11.845677267940697</c:v>
                </c:pt>
                <c:pt idx="2933">
                  <c:v>11.679728856413599</c:v>
                </c:pt>
                <c:pt idx="2934">
                  <c:v>11.608608407969998</c:v>
                </c:pt>
                <c:pt idx="2935">
                  <c:v>11.513780444886597</c:v>
                </c:pt>
                <c:pt idx="2936">
                  <c:v>11.434039209026997</c:v>
                </c:pt>
                <c:pt idx="2937">
                  <c:v>11.421108027903097</c:v>
                </c:pt>
                <c:pt idx="2938">
                  <c:v>11.440504450342997</c:v>
                </c:pt>
                <c:pt idx="2939">
                  <c:v>11.462056418882797</c:v>
                </c:pt>
                <c:pt idx="2940">
                  <c:v>11.390935970439198</c:v>
                </c:pt>
                <c:pt idx="2941">
                  <c:v>11.330591157019498</c:v>
                </c:pt>
                <c:pt idx="2942">
                  <c:v>11.272401191207898</c:v>
                </c:pt>
                <c:pt idx="2943">
                  <c:v>11.259470010083998</c:v>
                </c:pt>
                <c:pt idx="2944">
                  <c:v>11.261625556183898</c:v>
                </c:pt>
                <c:pt idx="2945">
                  <c:v>11.334901550727498</c:v>
                </c:pt>
                <c:pt idx="2946">
                  <c:v>11.546108048450398</c:v>
                </c:pt>
                <c:pt idx="2947">
                  <c:v>11.662487281581697</c:v>
                </c:pt>
                <c:pt idx="2948">
                  <c:v>11.628004830409898</c:v>
                </c:pt>
                <c:pt idx="2949">
                  <c:v>11.574125258306198</c:v>
                </c:pt>
                <c:pt idx="2950">
                  <c:v>11.507315203570597</c:v>
                </c:pt>
                <c:pt idx="2951">
                  <c:v>11.257315162475997</c:v>
                </c:pt>
                <c:pt idx="2952">
                  <c:v>11.212056377788198</c:v>
                </c:pt>
                <c:pt idx="2953">
                  <c:v>11.233608346328097</c:v>
                </c:pt>
                <c:pt idx="2954">
                  <c:v>11.233608346328097</c:v>
                </c:pt>
                <c:pt idx="2955">
                  <c:v>11.184039167932397</c:v>
                </c:pt>
                <c:pt idx="2956">
                  <c:v>11.140935929344598</c:v>
                </c:pt>
                <c:pt idx="2957">
                  <c:v>11.076280722216998</c:v>
                </c:pt>
                <c:pt idx="2958">
                  <c:v>11.050418359969099</c:v>
                </c:pt>
                <c:pt idx="2959">
                  <c:v>11.013780362697398</c:v>
                </c:pt>
                <c:pt idx="2960">
                  <c:v>11.039642724945198</c:v>
                </c:pt>
                <c:pt idx="2961">
                  <c:v>11.024556696213198</c:v>
                </c:pt>
                <c:pt idx="2962">
                  <c:v>10.970677124109598</c:v>
                </c:pt>
                <c:pt idx="2963">
                  <c:v>10.847831951170297</c:v>
                </c:pt>
                <c:pt idx="2964">
                  <c:v>10.772401109018698</c:v>
                </c:pt>
                <c:pt idx="2965">
                  <c:v>10.735763111746898</c:v>
                </c:pt>
                <c:pt idx="2966">
                  <c:v>10.774556655118598</c:v>
                </c:pt>
                <c:pt idx="2967">
                  <c:v>10.753004686578798</c:v>
                </c:pt>
                <c:pt idx="2968">
                  <c:v>10.757315080286698</c:v>
                </c:pt>
                <c:pt idx="2969">
                  <c:v>10.716366689306998</c:v>
                </c:pt>
                <c:pt idx="2970">
                  <c:v>10.636625453447397</c:v>
                </c:pt>
                <c:pt idx="2971">
                  <c:v>10.526711461631997</c:v>
                </c:pt>
                <c:pt idx="2972">
                  <c:v>10.423263409624598</c:v>
                </c:pt>
                <c:pt idx="2973">
                  <c:v>10.395246199768797</c:v>
                </c:pt>
                <c:pt idx="2974">
                  <c:v>10.421107863524599</c:v>
                </c:pt>
                <c:pt idx="2975">
                  <c:v>10.393090653668798</c:v>
                </c:pt>
                <c:pt idx="2976">
                  <c:v>10.309039024101297</c:v>
                </c:pt>
                <c:pt idx="2977">
                  <c:v>10.171107822429997</c:v>
                </c:pt>
                <c:pt idx="2978">
                  <c:v>9.9706769597310974</c:v>
                </c:pt>
                <c:pt idx="2979">
                  <c:v>9.7724009446401983</c:v>
                </c:pt>
                <c:pt idx="2980">
                  <c:v>9.5051600272056973</c:v>
                </c:pt>
                <c:pt idx="2981">
                  <c:v>9.4124876102221986</c:v>
                </c:pt>
                <c:pt idx="2982">
                  <c:v>9.3435220093865681</c:v>
                </c:pt>
                <c:pt idx="2983">
                  <c:v>9.3801600066583575</c:v>
                </c:pt>
                <c:pt idx="2984">
                  <c:v>9.4017112767062976</c:v>
                </c:pt>
                <c:pt idx="2985">
                  <c:v>9.6366252890689985</c:v>
                </c:pt>
                <c:pt idx="2986">
                  <c:v>9.6387808351688982</c:v>
                </c:pt>
                <c:pt idx="2987">
                  <c:v>9.6905048611726983</c:v>
                </c:pt>
                <c:pt idx="2988">
                  <c:v>9.6969701024885975</c:v>
                </c:pt>
                <c:pt idx="2989">
                  <c:v>9.8004181544960982</c:v>
                </c:pt>
                <c:pt idx="2990">
                  <c:v>9.6711084387327979</c:v>
                </c:pt>
                <c:pt idx="2991">
                  <c:v>9.7443837347843978</c:v>
                </c:pt>
                <c:pt idx="2992">
                  <c:v>9.7874876718640973</c:v>
                </c:pt>
                <c:pt idx="2993">
                  <c:v>9.8693837553316985</c:v>
                </c:pt>
                <c:pt idx="2994">
                  <c:v>9.7853321257641976</c:v>
                </c:pt>
                <c:pt idx="2995">
                  <c:v>9.8111944880119974</c:v>
                </c:pt>
                <c:pt idx="2996">
                  <c:v>9.7077457375125977</c:v>
                </c:pt>
                <c:pt idx="2997">
                  <c:v>9.6129184729210984</c:v>
                </c:pt>
                <c:pt idx="2998">
                  <c:v>9.4771428173497974</c:v>
                </c:pt>
                <c:pt idx="2999">
                  <c:v>9.3499872507025579</c:v>
                </c:pt>
                <c:pt idx="3000">
                  <c:v>9.3823148542663777</c:v>
                </c:pt>
                <c:pt idx="3001">
                  <c:v>9.4232632452461971</c:v>
                </c:pt>
                <c:pt idx="3002">
                  <c:v>9.4318840326620972</c:v>
                </c:pt>
                <c:pt idx="3003">
                  <c:v>9.4189528515381973</c:v>
                </c:pt>
                <c:pt idx="3004">
                  <c:v>9.4620560901259978</c:v>
                </c:pt>
                <c:pt idx="3005">
                  <c:v>9.3974008829982978</c:v>
                </c:pt>
                <c:pt idx="3006">
                  <c:v>9.3844704003663271</c:v>
                </c:pt>
                <c:pt idx="3007">
                  <c:v>9.3586080381184971</c:v>
                </c:pt>
                <c:pt idx="3008">
                  <c:v>9.3155047995307285</c:v>
                </c:pt>
                <c:pt idx="3009">
                  <c:v>9.2357635636711475</c:v>
                </c:pt>
                <c:pt idx="3010">
                  <c:v>9.0849011808760185</c:v>
                </c:pt>
                <c:pt idx="3011">
                  <c:v>9.0008495513084785</c:v>
                </c:pt>
                <c:pt idx="3012">
                  <c:v>8.9167979217409279</c:v>
                </c:pt>
                <c:pt idx="3013">
                  <c:v>8.817659564949528</c:v>
                </c:pt>
                <c:pt idx="3014">
                  <c:v>8.7422287227979272</c:v>
                </c:pt>
                <c:pt idx="3015">
                  <c:v>8.7659355389457971</c:v>
                </c:pt>
                <c:pt idx="3016">
                  <c:v>8.688349150694247</c:v>
                </c:pt>
                <c:pt idx="3017">
                  <c:v>8.6409355183984982</c:v>
                </c:pt>
                <c:pt idx="3018">
                  <c:v>8.5870566447867578</c:v>
                </c:pt>
                <c:pt idx="3019">
                  <c:v>8.5008494691192578</c:v>
                </c:pt>
                <c:pt idx="3020">
                  <c:v>8.4405046556995877</c:v>
                </c:pt>
                <c:pt idx="3021">
                  <c:v>8.3305906638842178</c:v>
                </c:pt>
                <c:pt idx="3022">
                  <c:v>8.281022183980447</c:v>
                </c:pt>
                <c:pt idx="3023">
                  <c:v>8.274556244172528</c:v>
                </c:pt>
                <c:pt idx="3024">
                  <c:v>8.2594702154405972</c:v>
                </c:pt>
                <c:pt idx="3025">
                  <c:v>8.156022163433148</c:v>
                </c:pt>
                <c:pt idx="3026">
                  <c:v>8.0913669563055084</c:v>
                </c:pt>
                <c:pt idx="3027">
                  <c:v>7.9534357546342882</c:v>
                </c:pt>
                <c:pt idx="3028">
                  <c:v>7.8780049124826874</c:v>
                </c:pt>
                <c:pt idx="3029">
                  <c:v>7.806883765547127</c:v>
                </c:pt>
                <c:pt idx="3030">
                  <c:v>7.7486944982274171</c:v>
                </c:pt>
                <c:pt idx="3031">
                  <c:v>7.7034357135396778</c:v>
                </c:pt>
                <c:pt idx="3032">
                  <c:v>7.6603324749518986</c:v>
                </c:pt>
                <c:pt idx="3033">
                  <c:v>7.5913668741162876</c:v>
                </c:pt>
                <c:pt idx="3034">
                  <c:v>7.5655045118684576</c:v>
                </c:pt>
                <c:pt idx="3035">
                  <c:v>7.492228517324877</c:v>
                </c:pt>
                <c:pt idx="3036">
                  <c:v>7.4469704311290776</c:v>
                </c:pt>
                <c:pt idx="3037">
                  <c:v>7.4211080688812583</c:v>
                </c:pt>
                <c:pt idx="3038">
                  <c:v>7.3564528617536178</c:v>
                </c:pt>
                <c:pt idx="3039">
                  <c:v>7.2594700510621575</c:v>
                </c:pt>
                <c:pt idx="3040">
                  <c:v>7.119384001782918</c:v>
                </c:pt>
                <c:pt idx="3041">
                  <c:v>7.0137804036755176</c:v>
                </c:pt>
                <c:pt idx="3042">
                  <c:v>6.9340391678159481</c:v>
                </c:pt>
                <c:pt idx="3043">
                  <c:v>6.8974011705441578</c:v>
                </c:pt>
                <c:pt idx="3044">
                  <c:v>6.8241251760005781</c:v>
                </c:pt>
                <c:pt idx="3045">
                  <c:v>6.8586083256643473</c:v>
                </c:pt>
                <c:pt idx="3046">
                  <c:v>6.7982635122446782</c:v>
                </c:pt>
                <c:pt idx="3047">
                  <c:v>6.7400735464330381</c:v>
                </c:pt>
                <c:pt idx="3048">
                  <c:v>6.5719702872979475</c:v>
                </c:pt>
                <c:pt idx="3049">
                  <c:v>6.4081774218708381</c:v>
                </c:pt>
                <c:pt idx="3050">
                  <c:v>6.3004182776634874</c:v>
                </c:pt>
                <c:pt idx="3051">
                  <c:v>6.2508497977597077</c:v>
                </c:pt>
                <c:pt idx="3052">
                  <c:v>6.1280046248204281</c:v>
                </c:pt>
                <c:pt idx="3053">
                  <c:v>6.0719702051087374</c:v>
                </c:pt>
                <c:pt idx="3054">
                  <c:v>6.009469845589118</c:v>
                </c:pt>
                <c:pt idx="3055">
                  <c:v>5.8413665864540274</c:v>
                </c:pt>
                <c:pt idx="3056">
                  <c:v>5.660332146195028</c:v>
                </c:pt>
                <c:pt idx="3057">
                  <c:v>5.5180905508158373</c:v>
                </c:pt>
                <c:pt idx="3058">
                  <c:v>5.4340389212482973</c:v>
                </c:pt>
                <c:pt idx="3059">
                  <c:v>5.3930905302685375</c:v>
                </c:pt>
                <c:pt idx="3060">
                  <c:v>5.3198152342168878</c:v>
                </c:pt>
                <c:pt idx="3061">
                  <c:v>5.3521428377807077</c:v>
                </c:pt>
                <c:pt idx="3062">
                  <c:v>5.4361944673482476</c:v>
                </c:pt>
                <c:pt idx="3063">
                  <c:v>5.4555908897881578</c:v>
                </c:pt>
                <c:pt idx="3064">
                  <c:v>5.4599012834961274</c:v>
                </c:pt>
                <c:pt idx="3065">
                  <c:v>5.5288668843317375</c:v>
                </c:pt>
                <c:pt idx="3066">
                  <c:v>5.5094704618918273</c:v>
                </c:pt>
                <c:pt idx="3067">
                  <c:v>5.4017113176844775</c:v>
                </c:pt>
                <c:pt idx="3068">
                  <c:v>5.278866843237128</c:v>
                </c:pt>
                <c:pt idx="3069">
                  <c:v>5.1926596675696279</c:v>
                </c:pt>
                <c:pt idx="3070">
                  <c:v>5.1452460352738774</c:v>
                </c:pt>
                <c:pt idx="3071">
                  <c:v>5.050418770682378</c:v>
                </c:pt>
                <c:pt idx="3072">
                  <c:v>5.0396424371664779</c:v>
                </c:pt>
                <c:pt idx="3073">
                  <c:v>5.0202460147265775</c:v>
                </c:pt>
                <c:pt idx="3074">
                  <c:v>4.990073957262708</c:v>
                </c:pt>
                <c:pt idx="3075">
                  <c:v>4.9512804138909674</c:v>
                </c:pt>
                <c:pt idx="3076">
                  <c:v>4.9361943851590278</c:v>
                </c:pt>
                <c:pt idx="3077">
                  <c:v>4.8866252067633278</c:v>
                </c:pt>
                <c:pt idx="3078">
                  <c:v>4.8241255457356376</c:v>
                </c:pt>
                <c:pt idx="3079">
                  <c:v>4.7831771547558777</c:v>
                </c:pt>
                <c:pt idx="3080">
                  <c:v>4.7012803727963579</c:v>
                </c:pt>
                <c:pt idx="3081">
                  <c:v>4.6883491916724473</c:v>
                </c:pt>
                <c:pt idx="3082">
                  <c:v>4.6538667405006073</c:v>
                </c:pt>
                <c:pt idx="3083">
                  <c:v>4.6948151314803681</c:v>
                </c:pt>
                <c:pt idx="3084">
                  <c:v>4.6732631629405077</c:v>
                </c:pt>
                <c:pt idx="3085">
                  <c:v>4.7120567063122474</c:v>
                </c:pt>
                <c:pt idx="3086">
                  <c:v>4.6452459530846575</c:v>
                </c:pt>
                <c:pt idx="3087">
                  <c:v>4.5827462920569779</c:v>
                </c:pt>
                <c:pt idx="3088">
                  <c:v>4.5611943235171175</c:v>
                </c:pt>
                <c:pt idx="3089">
                  <c:v>4.5784358983490074</c:v>
                </c:pt>
                <c:pt idx="3090">
                  <c:v>4.5461082947851876</c:v>
                </c:pt>
                <c:pt idx="3091">
                  <c:v>4.5568839298091479</c:v>
                </c:pt>
                <c:pt idx="3092">
                  <c:v>4.6086079558128681</c:v>
                </c:pt>
                <c:pt idx="3093">
                  <c:v>4.5892115333729677</c:v>
                </c:pt>
                <c:pt idx="3094">
                  <c:v>4.5547290822011277</c:v>
                </c:pt>
                <c:pt idx="3095">
                  <c:v>4.599987168396928</c:v>
                </c:pt>
                <c:pt idx="3096">
                  <c:v>4.6646423755245676</c:v>
                </c:pt>
                <c:pt idx="3097">
                  <c:v>4.7012803727963579</c:v>
                </c:pt>
                <c:pt idx="3098">
                  <c:v>4.7228323413362174</c:v>
                </c:pt>
                <c:pt idx="3099">
                  <c:v>4.7443843098760681</c:v>
                </c:pt>
                <c:pt idx="3100">
                  <c:v>4.7530043988000781</c:v>
                </c:pt>
                <c:pt idx="3101">
                  <c:v>4.7120567063122474</c:v>
                </c:pt>
                <c:pt idx="3102">
                  <c:v>4.709901160212298</c:v>
                </c:pt>
                <c:pt idx="3103">
                  <c:v>4.7616251862160279</c:v>
                </c:pt>
                <c:pt idx="3104">
                  <c:v>4.8284359394436178</c:v>
                </c:pt>
                <c:pt idx="3105">
                  <c:v>4.8607635430074279</c:v>
                </c:pt>
                <c:pt idx="3106">
                  <c:v>4.9577463536988882</c:v>
                </c:pt>
                <c:pt idx="3107">
                  <c:v>5.0288668021425176</c:v>
                </c:pt>
                <c:pt idx="3108">
                  <c:v>5.0611944057063374</c:v>
                </c:pt>
                <c:pt idx="3109">
                  <c:v>5.1236940667340178</c:v>
                </c:pt>
                <c:pt idx="3110">
                  <c:v>5.1818840325456677</c:v>
                </c:pt>
                <c:pt idx="3111">
                  <c:v>5.2400732998653874</c:v>
                </c:pt>
                <c:pt idx="3112">
                  <c:v>5.2810216908451482</c:v>
                </c:pt>
                <c:pt idx="3113">
                  <c:v>5.3198152342168878</c:v>
                </c:pt>
                <c:pt idx="3114">
                  <c:v>5.3887808350524979</c:v>
                </c:pt>
                <c:pt idx="3115">
                  <c:v>5.4642116772040978</c:v>
                </c:pt>
                <c:pt idx="3116">
                  <c:v>5.5461077606716875</c:v>
                </c:pt>
                <c:pt idx="3117">
                  <c:v>5.5935220914593673</c:v>
                </c:pt>
                <c:pt idx="3118">
                  <c:v>5.6409357237551276</c:v>
                </c:pt>
                <c:pt idx="3119">
                  <c:v>5.7077457784907777</c:v>
                </c:pt>
                <c:pt idx="3120">
                  <c:v>5.7961078017662979</c:v>
                </c:pt>
                <c:pt idx="3121">
                  <c:v>5.8521429199699178</c:v>
                </c:pt>
                <c:pt idx="3122">
                  <c:v>5.949125032169448</c:v>
                </c:pt>
                <c:pt idx="3123">
                  <c:v>6.0676598114007581</c:v>
                </c:pt>
                <c:pt idx="3124">
                  <c:v>6.1646426220922175</c:v>
                </c:pt>
                <c:pt idx="3125">
                  <c:v>6.2077458606799976</c:v>
                </c:pt>
                <c:pt idx="3126">
                  <c:v>6.1969702256560382</c:v>
                </c:pt>
                <c:pt idx="3127">
                  <c:v>6.2680906740996676</c:v>
                </c:pt>
                <c:pt idx="3128">
                  <c:v>6.3801595135230578</c:v>
                </c:pt>
                <c:pt idx="3129">
                  <c:v>6.4599014478745573</c:v>
                </c:pt>
                <c:pt idx="3130">
                  <c:v>6.5590391061740378</c:v>
                </c:pt>
                <c:pt idx="3131">
                  <c:v>6.7400735464330381</c:v>
                </c:pt>
                <c:pt idx="3132">
                  <c:v>6.8241251760005781</c:v>
                </c:pt>
                <c:pt idx="3133">
                  <c:v>6.8887803831282177</c:v>
                </c:pt>
                <c:pt idx="3134">
                  <c:v>6.974987558795708</c:v>
                </c:pt>
                <c:pt idx="3135">
                  <c:v>7.095677185635048</c:v>
                </c:pt>
                <c:pt idx="3136">
                  <c:v>7.2314528412063082</c:v>
                </c:pt>
                <c:pt idx="3137">
                  <c:v>7.382315224001438</c:v>
                </c:pt>
                <c:pt idx="3138">
                  <c:v>7.483608428400867</c:v>
                </c:pt>
                <c:pt idx="3139">
                  <c:v>7.5849009343083669</c:v>
                </c:pt>
                <c:pt idx="3140">
                  <c:v>7.6344701127040686</c:v>
                </c:pt>
                <c:pt idx="3141">
                  <c:v>7.6560220812439272</c:v>
                </c:pt>
                <c:pt idx="3142">
                  <c:v>7.7680909206673174</c:v>
                </c:pt>
                <c:pt idx="3143">
                  <c:v>7.8629181852588186</c:v>
                </c:pt>
                <c:pt idx="3144">
                  <c:v>7.942660119610327</c:v>
                </c:pt>
                <c:pt idx="3145">
                  <c:v>8.104297438937488</c:v>
                </c:pt>
                <c:pt idx="3146">
                  <c:v>8.171108192165077</c:v>
                </c:pt>
                <c:pt idx="3147">
                  <c:v>8.1193841661613586</c:v>
                </c:pt>
                <c:pt idx="3148">
                  <c:v>8.1236945598693282</c:v>
                </c:pt>
                <c:pt idx="3149">
                  <c:v>8.1581770110411682</c:v>
                </c:pt>
                <c:pt idx="3150">
                  <c:v>8.1667977984571074</c:v>
                </c:pt>
                <c:pt idx="3151">
                  <c:v>8.2486945804166272</c:v>
                </c:pt>
                <c:pt idx="3152">
                  <c:v>8.324125422568228</c:v>
                </c:pt>
                <c:pt idx="3153">
                  <c:v>8.418952687159738</c:v>
                </c:pt>
                <c:pt idx="3154">
                  <c:v>8.401711810819787</c:v>
                </c:pt>
                <c:pt idx="3155">
                  <c:v>8.3542974800320984</c:v>
                </c:pt>
                <c:pt idx="3156">
                  <c:v>8.334901057592198</c:v>
                </c:pt>
                <c:pt idx="3157">
                  <c:v>8.3521426324240782</c:v>
                </c:pt>
                <c:pt idx="3158">
                  <c:v>8.3607634198400174</c:v>
                </c:pt>
                <c:pt idx="3159">
                  <c:v>8.4081770521357786</c:v>
                </c:pt>
                <c:pt idx="3160">
                  <c:v>8.418952687159738</c:v>
                </c:pt>
                <c:pt idx="3161">
                  <c:v>8.3974014171118085</c:v>
                </c:pt>
                <c:pt idx="3162">
                  <c:v>8.4211082332596874</c:v>
                </c:pt>
                <c:pt idx="3163">
                  <c:v>8.4361942619916181</c:v>
                </c:pt>
                <c:pt idx="3164">
                  <c:v>8.4879182879953472</c:v>
                </c:pt>
                <c:pt idx="3165">
                  <c:v>8.5159354978511885</c:v>
                </c:pt>
                <c:pt idx="3166">
                  <c:v>8.6409355183984982</c:v>
                </c:pt>
                <c:pt idx="3167">
                  <c:v>8.7055907255261378</c:v>
                </c:pt>
                <c:pt idx="3168">
                  <c:v>8.7357634814819285</c:v>
                </c:pt>
                <c:pt idx="3169">
                  <c:v>8.6948150905021784</c:v>
                </c:pt>
                <c:pt idx="3170">
                  <c:v>8.7616251452378275</c:v>
                </c:pt>
                <c:pt idx="3171">
                  <c:v>8.7443842688978783</c:v>
                </c:pt>
                <c:pt idx="3172">
                  <c:v>8.7573147515298579</c:v>
                </c:pt>
                <c:pt idx="3173">
                  <c:v>8.688349150694247</c:v>
                </c:pt>
                <c:pt idx="3174">
                  <c:v>8.7659355389457971</c:v>
                </c:pt>
                <c:pt idx="3175">
                  <c:v>8.7379183290899469</c:v>
                </c:pt>
                <c:pt idx="3176">
                  <c:v>8.6754186680622674</c:v>
                </c:pt>
                <c:pt idx="3177">
                  <c:v>8.6086079148346784</c:v>
                </c:pt>
                <c:pt idx="3178">
                  <c:v>8.6236946420585383</c:v>
                </c:pt>
                <c:pt idx="3179">
                  <c:v>8.5568838888309582</c:v>
                </c:pt>
                <c:pt idx="3180">
                  <c:v>8.4792975005793974</c:v>
                </c:pt>
                <c:pt idx="3181">
                  <c:v>8.5267118313670878</c:v>
                </c:pt>
                <c:pt idx="3182">
                  <c:v>8.4340394143835979</c:v>
                </c:pt>
                <c:pt idx="3183">
                  <c:v>8.425418626967657</c:v>
                </c:pt>
                <c:pt idx="3184">
                  <c:v>8.4792975005793974</c:v>
                </c:pt>
                <c:pt idx="3185">
                  <c:v>8.5935218861027476</c:v>
                </c:pt>
                <c:pt idx="3186">
                  <c:v>8.5676595238549176</c:v>
                </c:pt>
                <c:pt idx="3187">
                  <c:v>8.7271426940659875</c:v>
                </c:pt>
                <c:pt idx="3188">
                  <c:v>8.8801599244691474</c:v>
                </c:pt>
                <c:pt idx="3189">
                  <c:v>8.9706767953526771</c:v>
                </c:pt>
                <c:pt idx="3190">
                  <c:v>8.9986940052085274</c:v>
                </c:pt>
                <c:pt idx="3191">
                  <c:v>9.0762803934600775</c:v>
                </c:pt>
                <c:pt idx="3192">
                  <c:v>9.0525735773121969</c:v>
                </c:pt>
                <c:pt idx="3193">
                  <c:v>9.0094703387244177</c:v>
                </c:pt>
                <c:pt idx="3194">
                  <c:v>8.9836079764765877</c:v>
                </c:pt>
                <c:pt idx="3195">
                  <c:v>8.9599011603287178</c:v>
                </c:pt>
                <c:pt idx="3196">
                  <c:v>8.9167979217409279</c:v>
                </c:pt>
                <c:pt idx="3197">
                  <c:v>8.8607635020292381</c:v>
                </c:pt>
                <c:pt idx="3198">
                  <c:v>8.7508495102138681</c:v>
                </c:pt>
                <c:pt idx="3199">
                  <c:v>8.6107634609346277</c:v>
                </c:pt>
                <c:pt idx="3200">
                  <c:v>8.6215390959585871</c:v>
                </c:pt>
                <c:pt idx="3201">
                  <c:v>8.6344702770825084</c:v>
                </c:pt>
                <c:pt idx="3202">
                  <c:v>8.673263121962318</c:v>
                </c:pt>
                <c:pt idx="3203">
                  <c:v>8.6948150905021784</c:v>
                </c:pt>
                <c:pt idx="3204">
                  <c:v>8.6926595444022183</c:v>
                </c:pt>
                <c:pt idx="3205">
                  <c:v>8.5741254636628383</c:v>
                </c:pt>
                <c:pt idx="3206">
                  <c:v>8.4491254431155376</c:v>
                </c:pt>
                <c:pt idx="3207">
                  <c:v>8.4038666584278072</c:v>
                </c:pt>
                <c:pt idx="3208">
                  <c:v>8.3176601812522382</c:v>
                </c:pt>
                <c:pt idx="3209">
                  <c:v>8.2616250630486086</c:v>
                </c:pt>
                <c:pt idx="3210">
                  <c:v>8.1991254020209272</c:v>
                </c:pt>
                <c:pt idx="3211">
                  <c:v>8.1689526460651276</c:v>
                </c:pt>
                <c:pt idx="3212">
                  <c:v>8.0913669563055084</c:v>
                </c:pt>
                <c:pt idx="3213">
                  <c:v>8.0568838066417374</c:v>
                </c:pt>
                <c:pt idx="3214">
                  <c:v>8.0180909617619278</c:v>
                </c:pt>
                <c:pt idx="3215">
                  <c:v>8.0439526255178269</c:v>
                </c:pt>
                <c:pt idx="3216">
                  <c:v>8.0396429303017882</c:v>
                </c:pt>
                <c:pt idx="3217">
                  <c:v>7.9879182058061282</c:v>
                </c:pt>
                <c:pt idx="3218">
                  <c:v>8.0116250219540071</c:v>
                </c:pt>
                <c:pt idx="3219">
                  <c:v>8.0482630192257982</c:v>
                </c:pt>
                <c:pt idx="3220">
                  <c:v>8.0180909617619278</c:v>
                </c:pt>
                <c:pt idx="3221">
                  <c:v>8.020245809369948</c:v>
                </c:pt>
                <c:pt idx="3222">
                  <c:v>8.0224013554698974</c:v>
                </c:pt>
                <c:pt idx="3223">
                  <c:v>7.9534357546342882</c:v>
                </c:pt>
                <c:pt idx="3224">
                  <c:v>7.8435217628189182</c:v>
                </c:pt>
                <c:pt idx="3225">
                  <c:v>7.7443841045194386</c:v>
                </c:pt>
                <c:pt idx="3226">
                  <c:v>7.6409353540200584</c:v>
                </c:pt>
                <c:pt idx="3227">
                  <c:v>7.5568837244525184</c:v>
                </c:pt>
                <c:pt idx="3228">
                  <c:v>7.5116256382567173</c:v>
                </c:pt>
                <c:pt idx="3229">
                  <c:v>7.5504184831365269</c:v>
                </c:pt>
                <c:pt idx="3230">
                  <c:v>7.561194118160488</c:v>
                </c:pt>
                <c:pt idx="3231">
                  <c:v>7.6236944776801074</c:v>
                </c:pt>
                <c:pt idx="3232">
                  <c:v>7.6236944776801074</c:v>
                </c:pt>
                <c:pt idx="3233">
                  <c:v>7.6172285378721885</c:v>
                </c:pt>
                <c:pt idx="3234">
                  <c:v>7.5245561208886969</c:v>
                </c:pt>
                <c:pt idx="3235">
                  <c:v>7.4448148850291282</c:v>
                </c:pt>
                <c:pt idx="3236">
                  <c:v>7.3392112869217279</c:v>
                </c:pt>
                <c:pt idx="3237">
                  <c:v>7.3650736491695579</c:v>
                </c:pt>
                <c:pt idx="3238">
                  <c:v>7.3305911979977179</c:v>
                </c:pt>
                <c:pt idx="3239">
                  <c:v>7.3586084078535681</c:v>
                </c:pt>
                <c:pt idx="3240">
                  <c:v>7.4728320948849785</c:v>
                </c:pt>
                <c:pt idx="3241">
                  <c:v>7.5245561208886969</c:v>
                </c:pt>
                <c:pt idx="3242">
                  <c:v>7.4685217011770071</c:v>
                </c:pt>
                <c:pt idx="3243">
                  <c:v>7.4857632760088872</c:v>
                </c:pt>
                <c:pt idx="3244">
                  <c:v>7.4706772472769583</c:v>
                </c:pt>
                <c:pt idx="3245">
                  <c:v>7.3435216806296975</c:v>
                </c:pt>
                <c:pt idx="3246">
                  <c:v>7.263780444770128</c:v>
                </c:pt>
                <c:pt idx="3247">
                  <c:v>7.3047288357498878</c:v>
                </c:pt>
                <c:pt idx="3248">
                  <c:v>7.3068836833579081</c:v>
                </c:pt>
                <c:pt idx="3249">
                  <c:v>7.2831768672100381</c:v>
                </c:pt>
                <c:pt idx="3250">
                  <c:v>7.3672284967775781</c:v>
                </c:pt>
                <c:pt idx="3251">
                  <c:v>7.4512808248370579</c:v>
                </c:pt>
                <c:pt idx="3252">
                  <c:v>7.4728320948849785</c:v>
                </c:pt>
                <c:pt idx="3253">
                  <c:v>7.5224012732806784</c:v>
                </c:pt>
                <c:pt idx="3254">
                  <c:v>7.5180908795727071</c:v>
                </c:pt>
                <c:pt idx="3255">
                  <c:v>7.4814528823009177</c:v>
                </c:pt>
                <c:pt idx="3256">
                  <c:v>7.4448148850291282</c:v>
                </c:pt>
                <c:pt idx="3257">
                  <c:v>7.4017116464413473</c:v>
                </c:pt>
                <c:pt idx="3258">
                  <c:v>7.349987620437628</c:v>
                </c:pt>
                <c:pt idx="3259">
                  <c:v>7.3672284967775781</c:v>
                </c:pt>
                <c:pt idx="3260">
                  <c:v>7.3176600168738082</c:v>
                </c:pt>
                <c:pt idx="3261">
                  <c:v>7.240073628622258</c:v>
                </c:pt>
                <c:pt idx="3262">
                  <c:v>7.1732635738865973</c:v>
                </c:pt>
                <c:pt idx="3263">
                  <c:v>7.1323151829068374</c:v>
                </c:pt>
                <c:pt idx="3264">
                  <c:v>7.059039188363248</c:v>
                </c:pt>
                <c:pt idx="3265">
                  <c:v>6.9965388288436374</c:v>
                </c:pt>
                <c:pt idx="3266">
                  <c:v>6.9814528001116978</c:v>
                </c:pt>
                <c:pt idx="3267">
                  <c:v>6.9814528001116978</c:v>
                </c:pt>
                <c:pt idx="3268">
                  <c:v>6.9211079866920375</c:v>
                </c:pt>
                <c:pt idx="3269">
                  <c:v>6.8629187193723178</c:v>
                </c:pt>
                <c:pt idx="3270">
                  <c:v>6.925418380400008</c:v>
                </c:pt>
                <c:pt idx="3271">
                  <c:v>6.9448148028399075</c:v>
                </c:pt>
                <c:pt idx="3272">
                  <c:v>6.8629187193723178</c:v>
                </c:pt>
                <c:pt idx="3273">
                  <c:v>6.8930907768361873</c:v>
                </c:pt>
                <c:pt idx="3274">
                  <c:v>6.8586083256643473</c:v>
                </c:pt>
                <c:pt idx="3275">
                  <c:v>6.6409358881335576</c:v>
                </c:pt>
                <c:pt idx="3276">
                  <c:v>6.5245566550021978</c:v>
                </c:pt>
                <c:pt idx="3277">
                  <c:v>6.5676598935899779</c:v>
                </c:pt>
                <c:pt idx="3278">
                  <c:v>6.4943838990463973</c:v>
                </c:pt>
                <c:pt idx="3279">
                  <c:v>6.5417975313421479</c:v>
                </c:pt>
                <c:pt idx="3280">
                  <c:v>6.7185215778931777</c:v>
                </c:pt>
                <c:pt idx="3281">
                  <c:v>6.755159575164968</c:v>
                </c:pt>
                <c:pt idx="3282">
                  <c:v>6.7616255149728879</c:v>
                </c:pt>
                <c:pt idx="3283">
                  <c:v>6.7616255149728879</c:v>
                </c:pt>
                <c:pt idx="3284">
                  <c:v>6.7379186988250179</c:v>
                </c:pt>
                <c:pt idx="3285">
                  <c:v>6.6775738854053479</c:v>
                </c:pt>
                <c:pt idx="3286">
                  <c:v>6.7012807015532276</c:v>
                </c:pt>
                <c:pt idx="3287">
                  <c:v>6.6732634916973774</c:v>
                </c:pt>
                <c:pt idx="3288">
                  <c:v>6.6797287330133681</c:v>
                </c:pt>
                <c:pt idx="3289">
                  <c:v>6.6754183393053976</c:v>
                </c:pt>
                <c:pt idx="3290">
                  <c:v>6.6797287330133681</c:v>
                </c:pt>
                <c:pt idx="3291">
                  <c:v>6.6172290719856877</c:v>
                </c:pt>
                <c:pt idx="3292">
                  <c:v>6.5676598935899779</c:v>
                </c:pt>
                <c:pt idx="3293">
                  <c:v>6.5719702872979475</c:v>
                </c:pt>
                <c:pt idx="3294">
                  <c:v>6.5396426837341277</c:v>
                </c:pt>
                <c:pt idx="3295">
                  <c:v>6.4857631116304582</c:v>
                </c:pt>
                <c:pt idx="3296">
                  <c:v>6.5051595340703576</c:v>
                </c:pt>
                <c:pt idx="3297">
                  <c:v>6.4965394451463476</c:v>
                </c:pt>
                <c:pt idx="3298">
                  <c:v>6.4900735053384278</c:v>
                </c:pt>
                <c:pt idx="3299">
                  <c:v>6.4986942927543678</c:v>
                </c:pt>
                <c:pt idx="3300">
                  <c:v>6.4879186577304075</c:v>
                </c:pt>
                <c:pt idx="3301">
                  <c:v>6.4297286919187577</c:v>
                </c:pt>
                <c:pt idx="3302">
                  <c:v>6.3909358470389481</c:v>
                </c:pt>
                <c:pt idx="3303">
                  <c:v>6.3499874560591874</c:v>
                </c:pt>
                <c:pt idx="3304">
                  <c:v>6.2810218552235781</c:v>
                </c:pt>
                <c:pt idx="3305">
                  <c:v>6.2831774013235275</c:v>
                </c:pt>
                <c:pt idx="3306">
                  <c:v>6.2702462201996179</c:v>
                </c:pt>
                <c:pt idx="3307">
                  <c:v>6.2357630705358478</c:v>
                </c:pt>
                <c:pt idx="3308">
                  <c:v>6.1517114409683078</c:v>
                </c:pt>
                <c:pt idx="3309">
                  <c:v>6.1430906535523579</c:v>
                </c:pt>
                <c:pt idx="3310">
                  <c:v>6.0805909925246775</c:v>
                </c:pt>
                <c:pt idx="3311">
                  <c:v>6.0310218141289678</c:v>
                </c:pt>
                <c:pt idx="3312">
                  <c:v>6.0439529952528881</c:v>
                </c:pt>
                <c:pt idx="3313">
                  <c:v>6.0073149979810978</c:v>
                </c:pt>
                <c:pt idx="3314">
                  <c:v>5.9642117593933177</c:v>
                </c:pt>
                <c:pt idx="3315">
                  <c:v>5.9599013656853481</c:v>
                </c:pt>
                <c:pt idx="3316">
                  <c:v>5.9318841558294979</c:v>
                </c:pt>
                <c:pt idx="3317">
                  <c:v>5.8499873738699675</c:v>
                </c:pt>
                <c:pt idx="3318">
                  <c:v>5.8327457990380873</c:v>
                </c:pt>
                <c:pt idx="3319">
                  <c:v>5.804728589182238</c:v>
                </c:pt>
                <c:pt idx="3320">
                  <c:v>5.770246138010398</c:v>
                </c:pt>
                <c:pt idx="3321">
                  <c:v>5.781021773034368</c:v>
                </c:pt>
                <c:pt idx="3322">
                  <c:v>5.770246138010398</c:v>
                </c:pt>
                <c:pt idx="3323">
                  <c:v>5.7486941694705473</c:v>
                </c:pt>
                <c:pt idx="3324">
                  <c:v>5.6905049021508276</c:v>
                </c:pt>
                <c:pt idx="3325">
                  <c:v>5.6560217524870575</c:v>
                </c:pt>
                <c:pt idx="3326">
                  <c:v>5.5784353642355073</c:v>
                </c:pt>
                <c:pt idx="3327">
                  <c:v>5.5353321256477281</c:v>
                </c:pt>
                <c:pt idx="3328">
                  <c:v>5.5482633067716378</c:v>
                </c:pt>
                <c:pt idx="3329">
                  <c:v>5.5202460969157876</c:v>
                </c:pt>
                <c:pt idx="3330">
                  <c:v>5.4642116772040978</c:v>
                </c:pt>
                <c:pt idx="3331">
                  <c:v>5.4448152547641877</c:v>
                </c:pt>
                <c:pt idx="3332">
                  <c:v>5.3995564700764573</c:v>
                </c:pt>
                <c:pt idx="3333">
                  <c:v>5.2702460558211879</c:v>
                </c:pt>
                <c:pt idx="3334">
                  <c:v>5.2336080585493878</c:v>
                </c:pt>
                <c:pt idx="3335">
                  <c:v>5.1732632451297276</c:v>
                </c:pt>
                <c:pt idx="3336">
                  <c:v>5.0999872505861479</c:v>
                </c:pt>
                <c:pt idx="3337">
                  <c:v>5.050418770682378</c:v>
                </c:pt>
                <c:pt idx="3338">
                  <c:v>5.0288668021425176</c:v>
                </c:pt>
                <c:pt idx="3339">
                  <c:v>5.0568840119983678</c:v>
                </c:pt>
                <c:pt idx="3340">
                  <c:v>5.0611944057063374</c:v>
                </c:pt>
                <c:pt idx="3341">
                  <c:v>5.082746374246188</c:v>
                </c:pt>
                <c:pt idx="3342">
                  <c:v>5.0267112560425673</c:v>
                </c:pt>
                <c:pt idx="3343">
                  <c:v>4.9879184111627577</c:v>
                </c:pt>
                <c:pt idx="3344">
                  <c:v>4.8866252067633278</c:v>
                </c:pt>
                <c:pt idx="3345">
                  <c:v>4.7831771547558777</c:v>
                </c:pt>
                <c:pt idx="3346">
                  <c:v>4.7292975826522081</c:v>
                </c:pt>
                <c:pt idx="3347">
                  <c:v>4.7314531287521575</c:v>
                </c:pt>
                <c:pt idx="3348">
                  <c:v>4.6926595853804178</c:v>
                </c:pt>
                <c:pt idx="3349">
                  <c:v>4.675418709040458</c:v>
                </c:pt>
                <c:pt idx="3350">
                  <c:v>4.6883491916724473</c:v>
                </c:pt>
                <c:pt idx="3351">
                  <c:v>4.5892115333729677</c:v>
                </c:pt>
                <c:pt idx="3352">
                  <c:v>4.5978323207889078</c:v>
                </c:pt>
                <c:pt idx="3353">
                  <c:v>4.6042975621048976</c:v>
                </c:pt>
                <c:pt idx="3354">
                  <c:v>4.5633491711251377</c:v>
                </c:pt>
                <c:pt idx="3355">
                  <c:v>4.5288667199532977</c:v>
                </c:pt>
                <c:pt idx="3356">
                  <c:v>4.5396423549772678</c:v>
                </c:pt>
                <c:pt idx="3357">
                  <c:v>4.4361943029698176</c:v>
                </c:pt>
                <c:pt idx="3358">
                  <c:v>4.4340394553617974</c:v>
                </c:pt>
                <c:pt idx="3359">
                  <c:v>4.421108274237878</c:v>
                </c:pt>
                <c:pt idx="3360">
                  <c:v>4.4167978805299075</c:v>
                </c:pt>
                <c:pt idx="3361">
                  <c:v>4.4340394553617974</c:v>
                </c:pt>
                <c:pt idx="3362">
                  <c:v>4.3952459119900578</c:v>
                </c:pt>
                <c:pt idx="3363">
                  <c:v>4.3305907048624181</c:v>
                </c:pt>
                <c:pt idx="3364">
                  <c:v>4.2831770725666578</c:v>
                </c:pt>
                <c:pt idx="3365">
                  <c:v>4.1818838681672377</c:v>
                </c:pt>
                <c:pt idx="3366">
                  <c:v>4.1495562646034179</c:v>
                </c:pt>
                <c:pt idx="3367">
                  <c:v>4.2336078941709578</c:v>
                </c:pt>
                <c:pt idx="3368">
                  <c:v>4.3004186473985477</c:v>
                </c:pt>
                <c:pt idx="3369">
                  <c:v>4.362918308426238</c:v>
                </c:pt>
                <c:pt idx="3370">
                  <c:v>4.4857634813655176</c:v>
                </c:pt>
                <c:pt idx="3371">
                  <c:v>4.5116251451214175</c:v>
                </c:pt>
                <c:pt idx="3372">
                  <c:v>4.4922287226815074</c:v>
                </c:pt>
                <c:pt idx="3373">
                  <c:v>4.4599011191176876</c:v>
                </c:pt>
                <c:pt idx="3374">
                  <c:v>4.4534358778016978</c:v>
                </c:pt>
                <c:pt idx="3375">
                  <c:v>4.5288667199532977</c:v>
                </c:pt>
                <c:pt idx="3376">
                  <c:v>4.565504717225088</c:v>
                </c:pt>
                <c:pt idx="3377">
                  <c:v>4.5762803522490474</c:v>
                </c:pt>
                <c:pt idx="3378">
                  <c:v>4.5504186884931581</c:v>
                </c:pt>
                <c:pt idx="3379">
                  <c:v>4.4900738750734881</c:v>
                </c:pt>
                <c:pt idx="3380">
                  <c:v>4.4146423344299581</c:v>
                </c:pt>
                <c:pt idx="3381">
                  <c:v>4.3693842482341578</c:v>
                </c:pt>
                <c:pt idx="3382">
                  <c:v>4.362918308426238</c:v>
                </c:pt>
                <c:pt idx="3383">
                  <c:v>4.4060222455059481</c:v>
                </c:pt>
                <c:pt idx="3384">
                  <c:v>4.4685219065336375</c:v>
                </c:pt>
                <c:pt idx="3385">
                  <c:v>4.4922287226815074</c:v>
                </c:pt>
                <c:pt idx="3386">
                  <c:v>4.5051599038054277</c:v>
                </c:pt>
                <c:pt idx="3387">
                  <c:v>4.5116251451214175</c:v>
                </c:pt>
                <c:pt idx="3388">
                  <c:v>4.5116251451214175</c:v>
                </c:pt>
                <c:pt idx="3389">
                  <c:v>4.5008495100974475</c:v>
                </c:pt>
                <c:pt idx="3390">
                  <c:v>4.4728323002416079</c:v>
                </c:pt>
                <c:pt idx="3391">
                  <c:v>4.4534358778016978</c:v>
                </c:pt>
                <c:pt idx="3392">
                  <c:v>4.4512803317017475</c:v>
                </c:pt>
                <c:pt idx="3393">
                  <c:v>4.481453087657548</c:v>
                </c:pt>
                <c:pt idx="3394">
                  <c:v>4.5224014786373079</c:v>
                </c:pt>
                <c:pt idx="3395">
                  <c:v>4.5762803522490474</c:v>
                </c:pt>
                <c:pt idx="3396">
                  <c:v>4.6172287432288179</c:v>
                </c:pt>
                <c:pt idx="3397">
                  <c:v>4.6948151314803681</c:v>
                </c:pt>
                <c:pt idx="3398">
                  <c:v>4.6560215881086275</c:v>
                </c:pt>
                <c:pt idx="3399">
                  <c:v>4.6387807117686677</c:v>
                </c:pt>
                <c:pt idx="3400">
                  <c:v>4.660331981816598</c:v>
                </c:pt>
                <c:pt idx="3401">
                  <c:v>4.7012803727963579</c:v>
                </c:pt>
                <c:pt idx="3402">
                  <c:v>4.6646423755245676</c:v>
                </c:pt>
                <c:pt idx="3403">
                  <c:v>4.7292975826522081</c:v>
                </c:pt>
                <c:pt idx="3404">
                  <c:v>4.8004187295877676</c:v>
                </c:pt>
                <c:pt idx="3405">
                  <c:v>4.8176596059277177</c:v>
                </c:pt>
                <c:pt idx="3406">
                  <c:v>4.8521427555914878</c:v>
                </c:pt>
                <c:pt idx="3407">
                  <c:v>4.9469700201829978</c:v>
                </c:pt>
                <c:pt idx="3408">
                  <c:v>4.9534359599909177</c:v>
                </c:pt>
                <c:pt idx="3409">
                  <c:v>5.0180911671185582</c:v>
                </c:pt>
                <c:pt idx="3410">
                  <c:v>5.0935220092701581</c:v>
                </c:pt>
                <c:pt idx="3411">
                  <c:v>5.1732632451297276</c:v>
                </c:pt>
                <c:pt idx="3412">
                  <c:v>5.2336080585493878</c:v>
                </c:pt>
                <c:pt idx="3413">
                  <c:v>5.3478324440727381</c:v>
                </c:pt>
                <c:pt idx="3414">
                  <c:v>5.3974009239765079</c:v>
                </c:pt>
                <c:pt idx="3415">
                  <c:v>5.4297285275403278</c:v>
                </c:pt>
                <c:pt idx="3416">
                  <c:v>5.4081772574923974</c:v>
                </c:pt>
                <c:pt idx="3417">
                  <c:v>5.406021711392448</c:v>
                </c:pt>
                <c:pt idx="3418">
                  <c:v>5.449125648472168</c:v>
                </c:pt>
                <c:pt idx="3419">
                  <c:v>5.4706769185200876</c:v>
                </c:pt>
                <c:pt idx="3420">
                  <c:v>5.541798065455648</c:v>
                </c:pt>
                <c:pt idx="3421">
                  <c:v>5.610762967799328</c:v>
                </c:pt>
                <c:pt idx="3422">
                  <c:v>5.7163665659067275</c:v>
                </c:pt>
                <c:pt idx="3423">
                  <c:v>5.7486941694705473</c:v>
                </c:pt>
                <c:pt idx="3424">
                  <c:v>5.8068841352821874</c:v>
                </c:pt>
                <c:pt idx="3425">
                  <c:v>5.8176597703061477</c:v>
                </c:pt>
                <c:pt idx="3426">
                  <c:v>5.830590951430068</c:v>
                </c:pt>
                <c:pt idx="3427">
                  <c:v>5.8349013451380376</c:v>
                </c:pt>
                <c:pt idx="3428">
                  <c:v>5.8435221325539777</c:v>
                </c:pt>
                <c:pt idx="3429">
                  <c:v>5.8564526151859679</c:v>
                </c:pt>
                <c:pt idx="3430">
                  <c:v>5.865073402601908</c:v>
                </c:pt>
                <c:pt idx="3431">
                  <c:v>5.9189529747055776</c:v>
                </c:pt>
                <c:pt idx="3432">
                  <c:v>5.9469701845614278</c:v>
                </c:pt>
                <c:pt idx="3433">
                  <c:v>5.9836081818332181</c:v>
                </c:pt>
                <c:pt idx="3434">
                  <c:v>6.009469845589118</c:v>
                </c:pt>
                <c:pt idx="3435">
                  <c:v>6.0180906330050581</c:v>
                </c:pt>
                <c:pt idx="3436">
                  <c:v>6.0202461791050075</c:v>
                </c:pt>
                <c:pt idx="3437">
                  <c:v>6.0180906330050581</c:v>
                </c:pt>
                <c:pt idx="3438">
                  <c:v>6.0396426015449176</c:v>
                </c:pt>
                <c:pt idx="3439">
                  <c:v>6.1021422625725981</c:v>
                </c:pt>
                <c:pt idx="3440">
                  <c:v>6.1840390445321276</c:v>
                </c:pt>
                <c:pt idx="3441">
                  <c:v>6.2314526768278782</c:v>
                </c:pt>
                <c:pt idx="3442">
                  <c:v>6.263780280391698</c:v>
                </c:pt>
                <c:pt idx="3443">
                  <c:v>6.2465394040517381</c:v>
                </c:pt>
                <c:pt idx="3444">
                  <c:v>6.1883494382400981</c:v>
                </c:pt>
                <c:pt idx="3445">
                  <c:v>6.1517114409683078</c:v>
                </c:pt>
                <c:pt idx="3446">
                  <c:v>6.1344698661364179</c:v>
                </c:pt>
                <c:pt idx="3447">
                  <c:v>6.0676598114007581</c:v>
                </c:pt>
                <c:pt idx="3448">
                  <c:v>6.0633494176927876</c:v>
                </c:pt>
                <c:pt idx="3449">
                  <c:v>6.0978325673565577</c:v>
                </c:pt>
                <c:pt idx="3450">
                  <c:v>6.0547286302768475</c:v>
                </c:pt>
                <c:pt idx="3451">
                  <c:v>6.035332207836948</c:v>
                </c:pt>
                <c:pt idx="3452">
                  <c:v>6.0805909925246775</c:v>
                </c:pt>
                <c:pt idx="3453">
                  <c:v>6.1258497772124079</c:v>
                </c:pt>
                <c:pt idx="3454">
                  <c:v>6.1387802598443875</c:v>
                </c:pt>
                <c:pt idx="3455">
                  <c:v>6.1711078634082082</c:v>
                </c:pt>
                <c:pt idx="3456">
                  <c:v>6.1409358059443377</c:v>
                </c:pt>
                <c:pt idx="3457">
                  <c:v>6.1969702256560382</c:v>
                </c:pt>
                <c:pt idx="3458">
                  <c:v>6.203435466972028</c:v>
                </c:pt>
                <c:pt idx="3459">
                  <c:v>6.1430906535523579</c:v>
                </c:pt>
                <c:pt idx="3460">
                  <c:v>6.0999874149645779</c:v>
                </c:pt>
                <c:pt idx="3461">
                  <c:v>6.1086082023805277</c:v>
                </c:pt>
                <c:pt idx="3462">
                  <c:v>6.0719702051087374</c:v>
                </c:pt>
                <c:pt idx="3463">
                  <c:v>6.0439529952528881</c:v>
                </c:pt>
                <c:pt idx="3464">
                  <c:v>6.0741250527167576</c:v>
                </c:pt>
                <c:pt idx="3465">
                  <c:v>6.1667974697002377</c:v>
                </c:pt>
                <c:pt idx="3466">
                  <c:v>6.212056254387968</c:v>
                </c:pt>
                <c:pt idx="3467">
                  <c:v>6.1495565933602876</c:v>
                </c:pt>
                <c:pt idx="3468">
                  <c:v>6.1711078634082082</c:v>
                </c:pt>
                <c:pt idx="3469">
                  <c:v>6.1042978086725475</c:v>
                </c:pt>
                <c:pt idx="3470">
                  <c:v>6.0267114204209982</c:v>
                </c:pt>
                <c:pt idx="3471">
                  <c:v>5.9900734231492079</c:v>
                </c:pt>
                <c:pt idx="3472">
                  <c:v>5.890935764849738</c:v>
                </c:pt>
                <c:pt idx="3473">
                  <c:v>5.8176597703061477</c:v>
                </c:pt>
                <c:pt idx="3474">
                  <c:v>5.8995565522656781</c:v>
                </c:pt>
                <c:pt idx="3475">
                  <c:v>5.9706770007093075</c:v>
                </c:pt>
                <c:pt idx="3476">
                  <c:v>5.9943838168571775</c:v>
                </c:pt>
                <c:pt idx="3477">
                  <c:v>6.1861945906320779</c:v>
                </c:pt>
                <c:pt idx="3478">
                  <c:v>6.2573150390757073</c:v>
                </c:pt>
                <c:pt idx="3479">
                  <c:v>6.203435466972028</c:v>
                </c:pt>
                <c:pt idx="3480">
                  <c:v>6.1818841969241074</c:v>
                </c:pt>
                <c:pt idx="3481">
                  <c:v>6.1840390445321276</c:v>
                </c:pt>
                <c:pt idx="3482">
                  <c:v>6.1905049843400475</c:v>
                </c:pt>
                <c:pt idx="3483">
                  <c:v>6.2163666480959376</c:v>
                </c:pt>
                <c:pt idx="3484">
                  <c:v>6.2788670076155579</c:v>
                </c:pt>
                <c:pt idx="3485">
                  <c:v>6.2443838579517879</c:v>
                </c:pt>
                <c:pt idx="3486">
                  <c:v>6.2055910130719774</c:v>
                </c:pt>
                <c:pt idx="3487">
                  <c:v>6.1258497772124079</c:v>
                </c:pt>
                <c:pt idx="3488">
                  <c:v>5.9857630294412374</c:v>
                </c:pt>
                <c:pt idx="3489">
                  <c:v>5.8758497361177975</c:v>
                </c:pt>
                <c:pt idx="3490">
                  <c:v>5.8736941900178481</c:v>
                </c:pt>
                <c:pt idx="3491">
                  <c:v>5.8995565522656781</c:v>
                </c:pt>
                <c:pt idx="3492">
                  <c:v>5.890935764849738</c:v>
                </c:pt>
                <c:pt idx="3493">
                  <c:v>5.9361945495374675</c:v>
                </c:pt>
                <c:pt idx="3494">
                  <c:v>5.9469701845614278</c:v>
                </c:pt>
                <c:pt idx="3495">
                  <c:v>5.8974010061657278</c:v>
                </c:pt>
                <c:pt idx="3496">
                  <c:v>5.8327457990380873</c:v>
                </c:pt>
                <c:pt idx="3497">
                  <c:v>5.781021773034368</c:v>
                </c:pt>
                <c:pt idx="3498">
                  <c:v>5.7530045631785178</c:v>
                </c:pt>
                <c:pt idx="3499">
                  <c:v>5.7853321667423376</c:v>
                </c:pt>
                <c:pt idx="3500">
                  <c:v>5.781021773034368</c:v>
                </c:pt>
                <c:pt idx="3501">
                  <c:v>5.7530045631785178</c:v>
                </c:pt>
                <c:pt idx="3502">
                  <c:v>5.7357629883466279</c:v>
                </c:pt>
                <c:pt idx="3503">
                  <c:v>5.7163665659067275</c:v>
                </c:pt>
                <c:pt idx="3504">
                  <c:v>5.6560217524870575</c:v>
                </c:pt>
                <c:pt idx="3505">
                  <c:v>5.6495565111710677</c:v>
                </c:pt>
                <c:pt idx="3506">
                  <c:v>5.625849695023188</c:v>
                </c:pt>
                <c:pt idx="3507">
                  <c:v>5.625849695023188</c:v>
                </c:pt>
                <c:pt idx="3508">
                  <c:v>5.5978324851673475</c:v>
                </c:pt>
                <c:pt idx="3509">
                  <c:v>5.576280516627488</c:v>
                </c:pt>
                <c:pt idx="3510">
                  <c:v>5.5202460969157876</c:v>
                </c:pt>
                <c:pt idx="3511">
                  <c:v>5.4857629472520175</c:v>
                </c:pt>
                <c:pt idx="3512">
                  <c:v>5.4038668637844278</c:v>
                </c:pt>
                <c:pt idx="3513">
                  <c:v>5.3693837141206577</c:v>
                </c:pt>
                <c:pt idx="3514">
                  <c:v>5.3068840530929782</c:v>
                </c:pt>
                <c:pt idx="3515">
                  <c:v>5.3025736593849979</c:v>
                </c:pt>
                <c:pt idx="3516">
                  <c:v>5.2853320845531178</c:v>
                </c:pt>
                <c:pt idx="3517">
                  <c:v>5.2443836935733579</c:v>
                </c:pt>
                <c:pt idx="3518">
                  <c:v>5.1797284864457174</c:v>
                </c:pt>
                <c:pt idx="3519">
                  <c:v>5.1129184317100576</c:v>
                </c:pt>
                <c:pt idx="3520">
                  <c:v>5.0267112560425673</c:v>
                </c:pt>
                <c:pt idx="3521">
                  <c:v>4.9922288048707282</c:v>
                </c:pt>
                <c:pt idx="3522">
                  <c:v>4.9771427761387974</c:v>
                </c:pt>
                <c:pt idx="3523">
                  <c:v>4.940504778867008</c:v>
                </c:pt>
                <c:pt idx="3524">
                  <c:v>4.9512804138909674</c:v>
                </c:pt>
                <c:pt idx="3525">
                  <c:v>4.9879184111627577</c:v>
                </c:pt>
                <c:pt idx="3526">
                  <c:v>4.9577463536988882</c:v>
                </c:pt>
                <c:pt idx="3527">
                  <c:v>4.9469700201829978</c:v>
                </c:pt>
                <c:pt idx="3528">
                  <c:v>4.9922288048707282</c:v>
                </c:pt>
                <c:pt idx="3529">
                  <c:v>4.998694046186718</c:v>
                </c:pt>
                <c:pt idx="3530">
                  <c:v>4.9685219887228476</c:v>
                </c:pt>
                <c:pt idx="3531">
                  <c:v>4.9534359599909177</c:v>
                </c:pt>
                <c:pt idx="3532">
                  <c:v>4.9685219887228476</c:v>
                </c:pt>
                <c:pt idx="3533">
                  <c:v>4.9103320229112075</c:v>
                </c:pt>
                <c:pt idx="3534">
                  <c:v>4.854297603199508</c:v>
                </c:pt>
                <c:pt idx="3535">
                  <c:v>4.7831771547558777</c:v>
                </c:pt>
                <c:pt idx="3536">
                  <c:v>4.7724015197319174</c:v>
                </c:pt>
                <c:pt idx="3537">
                  <c:v>4.7724015197319174</c:v>
                </c:pt>
                <c:pt idx="3538">
                  <c:v>4.7853320023638979</c:v>
                </c:pt>
                <c:pt idx="3539">
                  <c:v>4.7896423960718675</c:v>
                </c:pt>
                <c:pt idx="3540">
                  <c:v>4.8155047583196975</c:v>
                </c:pt>
                <c:pt idx="3541">
                  <c:v>4.7767112149479578</c:v>
                </c:pt>
                <c:pt idx="3542">
                  <c:v>4.7120567063122474</c:v>
                </c:pt>
                <c:pt idx="3543">
                  <c:v>4.6948151314803681</c:v>
                </c:pt>
                <c:pt idx="3544">
                  <c:v>4.675418709040458</c:v>
                </c:pt>
                <c:pt idx="3545">
                  <c:v>4.651711892892588</c:v>
                </c:pt>
                <c:pt idx="3546">
                  <c:v>4.6280043782527773</c:v>
                </c:pt>
                <c:pt idx="3547">
                  <c:v>4.6495563467926377</c:v>
                </c:pt>
                <c:pt idx="3548">
                  <c:v>4.6452459530846575</c:v>
                </c:pt>
                <c:pt idx="3549">
                  <c:v>4.6323147719607478</c:v>
                </c:pt>
                <c:pt idx="3550">
                  <c:v>4.6280043782527773</c:v>
                </c:pt>
                <c:pt idx="3551">
                  <c:v>4.6452459530846575</c:v>
                </c:pt>
                <c:pt idx="3552">
                  <c:v>4.6021427144968774</c:v>
                </c:pt>
                <c:pt idx="3553">
                  <c:v>4.5849011396649981</c:v>
                </c:pt>
                <c:pt idx="3554">
                  <c:v>4.6042975621048976</c:v>
                </c:pt>
                <c:pt idx="3555">
                  <c:v>4.5935219270809373</c:v>
                </c:pt>
                <c:pt idx="3556">
                  <c:v>4.5547290822011277</c:v>
                </c:pt>
                <c:pt idx="3557">
                  <c:v>4.5374875073692378</c:v>
                </c:pt>
                <c:pt idx="3558">
                  <c:v>4.4965391163894779</c:v>
                </c:pt>
                <c:pt idx="3559">
                  <c:v>4.4534358778016978</c:v>
                </c:pt>
                <c:pt idx="3560">
                  <c:v>4.4060222455059481</c:v>
                </c:pt>
                <c:pt idx="3561">
                  <c:v>4.4060222455059481</c:v>
                </c:pt>
                <c:pt idx="3562">
                  <c:v>4.4232631218458973</c:v>
                </c:pt>
                <c:pt idx="3563">
                  <c:v>4.4318839092618374</c:v>
                </c:pt>
                <c:pt idx="3564">
                  <c:v>4.3952459119900578</c:v>
                </c:pt>
                <c:pt idx="3565">
                  <c:v>4.3672287021342076</c:v>
                </c:pt>
                <c:pt idx="3566">
                  <c:v>4.3327462509623675</c:v>
                </c:pt>
                <c:pt idx="3567">
                  <c:v>4.2465390752948675</c:v>
                </c:pt>
                <c:pt idx="3568">
                  <c:v>4.1969698968991676</c:v>
                </c:pt>
                <c:pt idx="3569">
                  <c:v>4.2099010780230781</c:v>
                </c:pt>
                <c:pt idx="3570">
                  <c:v>4.1646422933353477</c:v>
                </c:pt>
                <c:pt idx="3571">
                  <c:v>4.1215390547475677</c:v>
                </c:pt>
                <c:pt idx="3572">
                  <c:v>4.1646422933353477</c:v>
                </c:pt>
                <c:pt idx="3573">
                  <c:v>4.0525734539119576</c:v>
                </c:pt>
                <c:pt idx="3574">
                  <c:v>3.964211430636448</c:v>
                </c:pt>
                <c:pt idx="3575">
                  <c:v>4.0288666377640778</c:v>
                </c:pt>
                <c:pt idx="3576">
                  <c:v>4.074125422451818</c:v>
                </c:pt>
                <c:pt idx="3577">
                  <c:v>4.1258494484555381</c:v>
                </c:pt>
                <c:pt idx="3578">
                  <c:v>4.2400738339788777</c:v>
                </c:pt>
                <c:pt idx="3579">
                  <c:v>4.3413670383783076</c:v>
                </c:pt>
                <c:pt idx="3580">
                  <c:v>4.3521426734022679</c:v>
                </c:pt>
                <c:pt idx="3581">
                  <c:v>4.3801598832581181</c:v>
                </c:pt>
                <c:pt idx="3582">
                  <c:v>4.3413670383783076</c:v>
                </c:pt>
                <c:pt idx="3583">
                  <c:v>4.3219699174464674</c:v>
                </c:pt>
                <c:pt idx="3584">
                  <c:v>4.3198150698384481</c:v>
                </c:pt>
                <c:pt idx="3585">
                  <c:v>4.3068838887145375</c:v>
                </c:pt>
                <c:pt idx="3586">
                  <c:v>4.2659354977347776</c:v>
                </c:pt>
                <c:pt idx="3587">
                  <c:v>4.2142114717310477</c:v>
                </c:pt>
                <c:pt idx="3588">
                  <c:v>4.2206774115389774</c:v>
                </c:pt>
                <c:pt idx="3589">
                  <c:v>4.1905046555831778</c:v>
                </c:pt>
                <c:pt idx="3590">
                  <c:v>4.1344702358714773</c:v>
                </c:pt>
                <c:pt idx="3591">
                  <c:v>4.1172286610395981</c:v>
                </c:pt>
                <c:pt idx="3592">
                  <c:v>4.056883847619928</c:v>
                </c:pt>
                <c:pt idx="3593">
                  <c:v>4.0698150287438475</c:v>
                </c:pt>
                <c:pt idx="3594">
                  <c:v>4.0417978188879982</c:v>
                </c:pt>
                <c:pt idx="3595">
                  <c:v>4.0525734539119576</c:v>
                </c:pt>
                <c:pt idx="3596">
                  <c:v>4.0331770314720581</c:v>
                </c:pt>
                <c:pt idx="3597">
                  <c:v>4.0525734539119576</c:v>
                </c:pt>
                <c:pt idx="3598">
                  <c:v>3.9922286404922875</c:v>
                </c:pt>
                <c:pt idx="3599">
                  <c:v>3.9232630396566881</c:v>
                </c:pt>
                <c:pt idx="3600">
                  <c:v>3.8564529849210274</c:v>
                </c:pt>
                <c:pt idx="3601">
                  <c:v>3.7896429301853676</c:v>
                </c:pt>
                <c:pt idx="3602">
                  <c:v>3.8004185652093279</c:v>
                </c:pt>
                <c:pt idx="3603">
                  <c:v>3.793952625401408</c:v>
                </c:pt>
                <c:pt idx="3604">
                  <c:v>3.7831769903774477</c:v>
                </c:pt>
                <c:pt idx="3605">
                  <c:v>3.8068838065253177</c:v>
                </c:pt>
                <c:pt idx="3606">
                  <c:v>3.8155045939412675</c:v>
                </c:pt>
                <c:pt idx="3607">
                  <c:v>3.7422285993976878</c:v>
                </c:pt>
                <c:pt idx="3608">
                  <c:v>3.6905045733939579</c:v>
                </c:pt>
                <c:pt idx="3609">
                  <c:v>3.6861941796859874</c:v>
                </c:pt>
                <c:pt idx="3610">
                  <c:v>3.7012802084179182</c:v>
                </c:pt>
                <c:pt idx="3611">
                  <c:v>3.7055906021258878</c:v>
                </c:pt>
                <c:pt idx="3612">
                  <c:v>3.709900995833868</c:v>
                </c:pt>
                <c:pt idx="3613">
                  <c:v>3.7206773293497575</c:v>
                </c:pt>
                <c:pt idx="3614">
                  <c:v>3.709900995833868</c:v>
                </c:pt>
                <c:pt idx="3615">
                  <c:v>3.6323153060742479</c:v>
                </c:pt>
                <c:pt idx="3616">
                  <c:v>3.5762801878706174</c:v>
                </c:pt>
                <c:pt idx="3617">
                  <c:v>3.5504185241147175</c:v>
                </c:pt>
                <c:pt idx="3618">
                  <c:v>3.5288665555748677</c:v>
                </c:pt>
                <c:pt idx="3619">
                  <c:v>3.4814529232791074</c:v>
                </c:pt>
                <c:pt idx="3620">
                  <c:v>3.4599009547392576</c:v>
                </c:pt>
                <c:pt idx="3621">
                  <c:v>3.455590561031288</c:v>
                </c:pt>
                <c:pt idx="3622">
                  <c:v>3.4254185035674176</c:v>
                </c:pt>
                <c:pt idx="3623">
                  <c:v>3.3736944775636979</c:v>
                </c:pt>
                <c:pt idx="3624">
                  <c:v>3.3435217216078978</c:v>
                </c:pt>
                <c:pt idx="3625">
                  <c:v>3.3349009341919476</c:v>
                </c:pt>
                <c:pt idx="3626">
                  <c:v>3.3262808452679375</c:v>
                </c:pt>
                <c:pt idx="3627">
                  <c:v>3.3241252991679877</c:v>
                </c:pt>
                <c:pt idx="3628">
                  <c:v>3.2659360318482777</c:v>
                </c:pt>
                <c:pt idx="3629">
                  <c:v>3.2422285172084679</c:v>
                </c:pt>
                <c:pt idx="3630">
                  <c:v>3.2034356723286579</c:v>
                </c:pt>
                <c:pt idx="3631">
                  <c:v>3.1603324337408778</c:v>
                </c:pt>
                <c:pt idx="3632">
                  <c:v>3.1280048301770575</c:v>
                </c:pt>
                <c:pt idx="3633">
                  <c:v>3.1430908589089879</c:v>
                </c:pt>
                <c:pt idx="3634">
                  <c:v>3.1581768876409275</c:v>
                </c:pt>
                <c:pt idx="3635">
                  <c:v>3.1258492840771077</c:v>
                </c:pt>
                <c:pt idx="3636">
                  <c:v>3.1021424679292275</c:v>
                </c:pt>
                <c:pt idx="3637">
                  <c:v>3.0741252580733778</c:v>
                </c:pt>
                <c:pt idx="3638">
                  <c:v>3.0374872608015879</c:v>
                </c:pt>
                <c:pt idx="3639">
                  <c:v>2.9879187808978176</c:v>
                </c:pt>
                <c:pt idx="3640">
                  <c:v>2.9448148438181079</c:v>
                </c:pt>
                <c:pt idx="3641">
                  <c:v>2.9642112662580078</c:v>
                </c:pt>
                <c:pt idx="3642">
                  <c:v>2.9986944159217779</c:v>
                </c:pt>
                <c:pt idx="3643">
                  <c:v>2.9986944159217779</c:v>
                </c:pt>
                <c:pt idx="3644">
                  <c:v>2.9555911773339978</c:v>
                </c:pt>
                <c:pt idx="3645">
                  <c:v>2.9620564186499876</c:v>
                </c:pt>
                <c:pt idx="3646">
                  <c:v>2.8952463639143278</c:v>
                </c:pt>
                <c:pt idx="3647">
                  <c:v>2.8327460043947177</c:v>
                </c:pt>
                <c:pt idx="3648">
                  <c:v>2.7745560385830679</c:v>
                </c:pt>
                <c:pt idx="3649">
                  <c:v>2.7810219783909877</c:v>
                </c:pt>
                <c:pt idx="3650">
                  <c:v>2.8068836421468877</c:v>
                </c:pt>
                <c:pt idx="3651">
                  <c:v>2.7336083460952376</c:v>
                </c:pt>
                <c:pt idx="3652">
                  <c:v>2.6991251964314675</c:v>
                </c:pt>
                <c:pt idx="3653">
                  <c:v>2.7292979523872676</c:v>
                </c:pt>
                <c:pt idx="3654">
                  <c:v>2.7249875586792975</c:v>
                </c:pt>
                <c:pt idx="3655">
                  <c:v>2.7055911362393879</c:v>
                </c:pt>
                <c:pt idx="3656">
                  <c:v>2.7163667712633579</c:v>
                </c:pt>
                <c:pt idx="3657">
                  <c:v>2.7551596161431577</c:v>
                </c:pt>
                <c:pt idx="3658">
                  <c:v>2.7486943748271679</c:v>
                </c:pt>
                <c:pt idx="3659">
                  <c:v>2.7508492224351877</c:v>
                </c:pt>
                <c:pt idx="3660">
                  <c:v>2.6991251964314675</c:v>
                </c:pt>
                <c:pt idx="3661">
                  <c:v>2.7012807425314178</c:v>
                </c:pt>
                <c:pt idx="3662">
                  <c:v>2.6280047479878377</c:v>
                </c:pt>
                <c:pt idx="3663">
                  <c:v>2.6129187192559078</c:v>
                </c:pt>
                <c:pt idx="3664">
                  <c:v>2.5999875381319879</c:v>
                </c:pt>
                <c:pt idx="3665">
                  <c:v>2.5892119031080276</c:v>
                </c:pt>
                <c:pt idx="3666">
                  <c:v>2.5956771444240179</c:v>
                </c:pt>
                <c:pt idx="3667">
                  <c:v>2.6150735668639276</c:v>
                </c:pt>
                <c:pt idx="3668">
                  <c:v>2.6150735668639276</c:v>
                </c:pt>
                <c:pt idx="3669">
                  <c:v>2.6150735668639276</c:v>
                </c:pt>
                <c:pt idx="3670">
                  <c:v>2.6042979318399579</c:v>
                </c:pt>
                <c:pt idx="3671">
                  <c:v>2.5698147821761879</c:v>
                </c:pt>
                <c:pt idx="3672">
                  <c:v>2.5504183597362879</c:v>
                </c:pt>
                <c:pt idx="3673">
                  <c:v>2.4943839400245875</c:v>
                </c:pt>
                <c:pt idx="3674">
                  <c:v>2.4512807014368079</c:v>
                </c:pt>
                <c:pt idx="3675">
                  <c:v>2.4361939742129479</c:v>
                </c:pt>
                <c:pt idx="3676">
                  <c:v>2.4491251553368576</c:v>
                </c:pt>
                <c:pt idx="3677">
                  <c:v>2.4448147616288876</c:v>
                </c:pt>
                <c:pt idx="3678">
                  <c:v>2.4642118825607278</c:v>
                </c:pt>
                <c:pt idx="3679">
                  <c:v>2.4836083050006277</c:v>
                </c:pt>
                <c:pt idx="3680">
                  <c:v>2.4771423651927078</c:v>
                </c:pt>
                <c:pt idx="3681">
                  <c:v>2.4663667301687475</c:v>
                </c:pt>
                <c:pt idx="3682">
                  <c:v>2.4232634915809577</c:v>
                </c:pt>
                <c:pt idx="3683">
                  <c:v>2.3693839194772877</c:v>
                </c:pt>
                <c:pt idx="3684">
                  <c:v>2.3133494997655877</c:v>
                </c:pt>
                <c:pt idx="3685">
                  <c:v>2.3305910745974776</c:v>
                </c:pt>
                <c:pt idx="3686">
                  <c:v>2.3607631320613476</c:v>
                </c:pt>
                <c:pt idx="3687">
                  <c:v>2.3952462817251177</c:v>
                </c:pt>
                <c:pt idx="3688">
                  <c:v>2.4103323104570475</c:v>
                </c:pt>
                <c:pt idx="3689">
                  <c:v>2.4232634915809577</c:v>
                </c:pt>
                <c:pt idx="3690">
                  <c:v>2.4275738852889379</c:v>
                </c:pt>
                <c:pt idx="3691">
                  <c:v>2.4211079454810078</c:v>
                </c:pt>
                <c:pt idx="3692">
                  <c:v>2.4189530978729876</c:v>
                </c:pt>
                <c:pt idx="3693">
                  <c:v>2.440504367920918</c:v>
                </c:pt>
                <c:pt idx="3694">
                  <c:v>2.431884278996908</c:v>
                </c:pt>
                <c:pt idx="3695">
                  <c:v>2.4189530978729876</c:v>
                </c:pt>
                <c:pt idx="3696">
                  <c:v>2.3974011293331379</c:v>
                </c:pt>
                <c:pt idx="3697">
                  <c:v>2.3952462817251177</c:v>
                </c:pt>
                <c:pt idx="3698">
                  <c:v>2.3866254943091678</c:v>
                </c:pt>
                <c:pt idx="3699">
                  <c:v>2.3952462817251177</c:v>
                </c:pt>
                <c:pt idx="3700">
                  <c:v>2.3909358880171476</c:v>
                </c:pt>
                <c:pt idx="3701">
                  <c:v>2.4124871580650677</c:v>
                </c:pt>
                <c:pt idx="3702">
                  <c:v>2.4038670691410577</c:v>
                </c:pt>
                <c:pt idx="3703">
                  <c:v>2.3844699482092175</c:v>
                </c:pt>
                <c:pt idx="3704">
                  <c:v>2.3974011293331379</c:v>
                </c:pt>
                <c:pt idx="3705">
                  <c:v>2.3866254943091678</c:v>
                </c:pt>
                <c:pt idx="3706">
                  <c:v>2.3715394655772379</c:v>
                </c:pt>
                <c:pt idx="3707">
                  <c:v>2.3909358880171476</c:v>
                </c:pt>
                <c:pt idx="3708">
                  <c:v>2.4297287328969577</c:v>
                </c:pt>
                <c:pt idx="3709">
                  <c:v>2.4491251553368576</c:v>
                </c:pt>
                <c:pt idx="3710">
                  <c:v>2.4879186987085977</c:v>
                </c:pt>
                <c:pt idx="3711">
                  <c:v>2.4728319714847378</c:v>
                </c:pt>
                <c:pt idx="3712">
                  <c:v>2.4986943337325576</c:v>
                </c:pt>
                <c:pt idx="3713">
                  <c:v>2.4986943337325576</c:v>
                </c:pt>
                <c:pt idx="3714">
                  <c:v>2.4792979112926576</c:v>
                </c:pt>
                <c:pt idx="3715">
                  <c:v>2.4857631526086479</c:v>
                </c:pt>
                <c:pt idx="3716">
                  <c:v>2.5267115435884078</c:v>
                </c:pt>
                <c:pt idx="3717">
                  <c:v>2.5051595750485576</c:v>
                </c:pt>
                <c:pt idx="3718">
                  <c:v>2.5073151211485079</c:v>
                </c:pt>
                <c:pt idx="3719">
                  <c:v>2.5267115435884078</c:v>
                </c:pt>
                <c:pt idx="3720">
                  <c:v>2.5030047274405378</c:v>
                </c:pt>
                <c:pt idx="3721">
                  <c:v>2.4814527589006778</c:v>
                </c:pt>
                <c:pt idx="3722">
                  <c:v>2.5051595750485576</c:v>
                </c:pt>
                <c:pt idx="3723">
                  <c:v>2.5202463022724175</c:v>
                </c:pt>
                <c:pt idx="3724">
                  <c:v>2.5417975723203479</c:v>
                </c:pt>
                <c:pt idx="3725">
                  <c:v>2.5999875381319879</c:v>
                </c:pt>
                <c:pt idx="3726">
                  <c:v>2.6689531389675976</c:v>
                </c:pt>
                <c:pt idx="3727">
                  <c:v>2.7077459838474076</c:v>
                </c:pt>
                <c:pt idx="3728">
                  <c:v>2.7724011909750477</c:v>
                </c:pt>
                <c:pt idx="3729">
                  <c:v>2.8176599756627776</c:v>
                </c:pt>
                <c:pt idx="3730">
                  <c:v>2.8176599756627776</c:v>
                </c:pt>
                <c:pt idx="3731">
                  <c:v>2.8241252169787678</c:v>
                </c:pt>
                <c:pt idx="3732">
                  <c:v>2.8284356106867379</c:v>
                </c:pt>
                <c:pt idx="3733">
                  <c:v>2.8198148232707978</c:v>
                </c:pt>
                <c:pt idx="3734">
                  <c:v>2.8392112457107079</c:v>
                </c:pt>
                <c:pt idx="3735">
                  <c:v>2.8564528205425876</c:v>
                </c:pt>
                <c:pt idx="3736">
                  <c:v>2.8650736079585379</c:v>
                </c:pt>
                <c:pt idx="3737">
                  <c:v>2.9038664528383475</c:v>
                </c:pt>
                <c:pt idx="3738">
                  <c:v>2.9340392087941378</c:v>
                </c:pt>
                <c:pt idx="3739">
                  <c:v>2.9383496025021176</c:v>
                </c:pt>
                <c:pt idx="3740">
                  <c:v>2.9771424473819277</c:v>
                </c:pt>
                <c:pt idx="3741">
                  <c:v>3.0030048096297479</c:v>
                </c:pt>
                <c:pt idx="3742">
                  <c:v>2.979297993481878</c:v>
                </c:pt>
                <c:pt idx="3743">
                  <c:v>2.9749875997739079</c:v>
                </c:pt>
                <c:pt idx="3744">
                  <c:v>3.0180908383616876</c:v>
                </c:pt>
                <c:pt idx="3745">
                  <c:v>3.0417976545095575</c:v>
                </c:pt>
                <c:pt idx="3746">
                  <c:v>3.0547288356334779</c:v>
                </c:pt>
                <c:pt idx="3747">
                  <c:v>3.1172284966611579</c:v>
                </c:pt>
                <c:pt idx="3748">
                  <c:v>3.1366256175929976</c:v>
                </c:pt>
                <c:pt idx="3749">
                  <c:v>3.1387804652010178</c:v>
                </c:pt>
                <c:pt idx="3750">
                  <c:v>3.1495561002249777</c:v>
                </c:pt>
                <c:pt idx="3751">
                  <c:v>3.1840392498887478</c:v>
                </c:pt>
                <c:pt idx="3752">
                  <c:v>3.1905044912047376</c:v>
                </c:pt>
                <c:pt idx="3753">
                  <c:v>3.2249876408685076</c:v>
                </c:pt>
                <c:pt idx="3754">
                  <c:v>3.2637804857483177</c:v>
                </c:pt>
                <c:pt idx="3755">
                  <c:v>3.3025733306281277</c:v>
                </c:pt>
                <c:pt idx="3756">
                  <c:v>3.2702457270643177</c:v>
                </c:pt>
                <c:pt idx="3757">
                  <c:v>3.2702457270643177</c:v>
                </c:pt>
                <c:pt idx="3758">
                  <c:v>3.2379181235004979</c:v>
                </c:pt>
                <c:pt idx="3759">
                  <c:v>3.1969704310126676</c:v>
                </c:pt>
                <c:pt idx="3760">
                  <c:v>3.1689532211568179</c:v>
                </c:pt>
                <c:pt idx="3761">
                  <c:v>3.1883496435967178</c:v>
                </c:pt>
                <c:pt idx="3762">
                  <c:v>3.1474012526169579</c:v>
                </c:pt>
                <c:pt idx="3763">
                  <c:v>3.1560220400329078</c:v>
                </c:pt>
                <c:pt idx="3764">
                  <c:v>3.1861940974967675</c:v>
                </c:pt>
                <c:pt idx="3765">
                  <c:v>3.2099009136446477</c:v>
                </c:pt>
                <c:pt idx="3766">
                  <c:v>3.2142113073526177</c:v>
                </c:pt>
                <c:pt idx="3767">
                  <c:v>3.2724012731642675</c:v>
                </c:pt>
                <c:pt idx="3768">
                  <c:v>3.3284356928759578</c:v>
                </c:pt>
                <c:pt idx="3769">
                  <c:v>3.3262808452679375</c:v>
                </c:pt>
                <c:pt idx="3770">
                  <c:v>3.2637804857483177</c:v>
                </c:pt>
                <c:pt idx="3771">
                  <c:v>3.2659360318482777</c:v>
                </c:pt>
                <c:pt idx="3772">
                  <c:v>3.2271424884765278</c:v>
                </c:pt>
                <c:pt idx="3773">
                  <c:v>3.1969704310126676</c:v>
                </c:pt>
                <c:pt idx="3774">
                  <c:v>3.1430908589089879</c:v>
                </c:pt>
                <c:pt idx="3775">
                  <c:v>3.1775733100808279</c:v>
                </c:pt>
                <c:pt idx="3776">
                  <c:v>3.2077460660366279</c:v>
                </c:pt>
                <c:pt idx="3777">
                  <c:v>3.2379181235004979</c:v>
                </c:pt>
                <c:pt idx="3778">
                  <c:v>3.2292980345764879</c:v>
                </c:pt>
                <c:pt idx="3779">
                  <c:v>3.1926600373046976</c:v>
                </c:pt>
                <c:pt idx="3780">
                  <c:v>3.1538664939329477</c:v>
                </c:pt>
                <c:pt idx="3781">
                  <c:v>3.0784356517813478</c:v>
                </c:pt>
                <c:pt idx="3782">
                  <c:v>3.0245560796776778</c:v>
                </c:pt>
                <c:pt idx="3783">
                  <c:v>2.9620564186499876</c:v>
                </c:pt>
                <c:pt idx="3784">
                  <c:v>3.0202463844616378</c:v>
                </c:pt>
                <c:pt idx="3785">
                  <c:v>3.0094700509457377</c:v>
                </c:pt>
                <c:pt idx="3786">
                  <c:v>2.9943840222138078</c:v>
                </c:pt>
                <c:pt idx="3787">
                  <c:v>3.0051596572377677</c:v>
                </c:pt>
                <c:pt idx="3788">
                  <c:v>3.0116255970456978</c:v>
                </c:pt>
                <c:pt idx="3789">
                  <c:v>2.9986944159217779</c:v>
                </c:pt>
                <c:pt idx="3790">
                  <c:v>3.0353324131935677</c:v>
                </c:pt>
                <c:pt idx="3791">
                  <c:v>3.0913668329052677</c:v>
                </c:pt>
                <c:pt idx="3792">
                  <c:v>3.0999876203212078</c:v>
                </c:pt>
                <c:pt idx="3793">
                  <c:v>3.1086084077371479</c:v>
                </c:pt>
                <c:pt idx="3794">
                  <c:v>3.1042980140291778</c:v>
                </c:pt>
                <c:pt idx="3795">
                  <c:v>3.1107632553451676</c:v>
                </c:pt>
                <c:pt idx="3796">
                  <c:v>3.0978320742212579</c:v>
                </c:pt>
                <c:pt idx="3797">
                  <c:v>3.1129188014451179</c:v>
                </c:pt>
                <c:pt idx="3798">
                  <c:v>3.1689532211568179</c:v>
                </c:pt>
                <c:pt idx="3799">
                  <c:v>3.2099009136446477</c:v>
                </c:pt>
                <c:pt idx="3800">
                  <c:v>3.2034356723286579</c:v>
                </c:pt>
                <c:pt idx="3801">
                  <c:v>3.1883496435967178</c:v>
                </c:pt>
                <c:pt idx="3802">
                  <c:v>3.1624872813488976</c:v>
                </c:pt>
                <c:pt idx="3803">
                  <c:v>3.1387804652010178</c:v>
                </c:pt>
                <c:pt idx="3804">
                  <c:v>3.0870564391972977</c:v>
                </c:pt>
                <c:pt idx="3805">
                  <c:v>3.0482635943174876</c:v>
                </c:pt>
                <c:pt idx="3806">
                  <c:v>3.0245560796776778</c:v>
                </c:pt>
                <c:pt idx="3807">
                  <c:v>3.0374872608015879</c:v>
                </c:pt>
                <c:pt idx="3808">
                  <c:v>3.0267116257776276</c:v>
                </c:pt>
                <c:pt idx="3809">
                  <c:v>3.0504184419255078</c:v>
                </c:pt>
                <c:pt idx="3810">
                  <c:v>3.0676600167573875</c:v>
                </c:pt>
                <c:pt idx="3811">
                  <c:v>3.0892112868053179</c:v>
                </c:pt>
                <c:pt idx="3812">
                  <c:v>3.0870564391972977</c:v>
                </c:pt>
                <c:pt idx="3813">
                  <c:v>3.0892112868053179</c:v>
                </c:pt>
                <c:pt idx="3814">
                  <c:v>3.0741252580733778</c:v>
                </c:pt>
                <c:pt idx="3815">
                  <c:v>3.0805911978813079</c:v>
                </c:pt>
                <c:pt idx="3816">
                  <c:v>3.0633496230494179</c:v>
                </c:pt>
                <c:pt idx="3817">
                  <c:v>3.0051596572377677</c:v>
                </c:pt>
                <c:pt idx="3818">
                  <c:v>2.9167976339622577</c:v>
                </c:pt>
                <c:pt idx="3819">
                  <c:v>2.8866255764983877</c:v>
                </c:pt>
                <c:pt idx="3820">
                  <c:v>2.8607632142505577</c:v>
                </c:pt>
                <c:pt idx="3821">
                  <c:v>2.8176599756627776</c:v>
                </c:pt>
                <c:pt idx="3822">
                  <c:v>2.8392112457107079</c:v>
                </c:pt>
                <c:pt idx="3823">
                  <c:v>2.8650736079585379</c:v>
                </c:pt>
                <c:pt idx="3824">
                  <c:v>2.8456771855186278</c:v>
                </c:pt>
                <c:pt idx="3825">
                  <c:v>2.7896427658069376</c:v>
                </c:pt>
                <c:pt idx="3826">
                  <c:v>2.7982635532228777</c:v>
                </c:pt>
                <c:pt idx="3827">
                  <c:v>2.7810219783909877</c:v>
                </c:pt>
                <c:pt idx="3828">
                  <c:v>2.7465388287272177</c:v>
                </c:pt>
                <c:pt idx="3829">
                  <c:v>2.7249875586792975</c:v>
                </c:pt>
                <c:pt idx="3830">
                  <c:v>2.7249875586792975</c:v>
                </c:pt>
                <c:pt idx="3831">
                  <c:v>2.7142112251633979</c:v>
                </c:pt>
                <c:pt idx="3832">
                  <c:v>2.6646427452596275</c:v>
                </c:pt>
                <c:pt idx="3833">
                  <c:v>2.6732635326755676</c:v>
                </c:pt>
                <c:pt idx="3834">
                  <c:v>2.6948148027234979</c:v>
                </c:pt>
                <c:pt idx="3835">
                  <c:v>2.7120563775553777</c:v>
                </c:pt>
                <c:pt idx="3836">
                  <c:v>2.6711079865756178</c:v>
                </c:pt>
                <c:pt idx="3837">
                  <c:v>2.6624871991596777</c:v>
                </c:pt>
                <c:pt idx="3838">
                  <c:v>2.6409359291117478</c:v>
                </c:pt>
                <c:pt idx="3839">
                  <c:v>2.5676599345681677</c:v>
                </c:pt>
                <c:pt idx="3840">
                  <c:v>2.5245566959803876</c:v>
                </c:pt>
                <c:pt idx="3841">
                  <c:v>2.5073151211485079</c:v>
                </c:pt>
                <c:pt idx="3842">
                  <c:v>2.4685215777767677</c:v>
                </c:pt>
                <c:pt idx="3843">
                  <c:v>2.4728319714847378</c:v>
                </c:pt>
                <c:pt idx="3844">
                  <c:v>2.4922290924165678</c:v>
                </c:pt>
                <c:pt idx="3845">
                  <c:v>2.5180907561724677</c:v>
                </c:pt>
                <c:pt idx="3846">
                  <c:v>2.5353323310043479</c:v>
                </c:pt>
                <c:pt idx="3847">
                  <c:v>2.5439531184202977</c:v>
                </c:pt>
                <c:pt idx="3848">
                  <c:v>2.4792979112926576</c:v>
                </c:pt>
                <c:pt idx="3849">
                  <c:v>2.459901488852748</c:v>
                </c:pt>
                <c:pt idx="3850">
                  <c:v>2.4232634915809577</c:v>
                </c:pt>
                <c:pt idx="3851">
                  <c:v>2.4383495203128978</c:v>
                </c:pt>
                <c:pt idx="3852">
                  <c:v>2.3952462817251177</c:v>
                </c:pt>
                <c:pt idx="3853">
                  <c:v>2.3715394655772379</c:v>
                </c:pt>
                <c:pt idx="3854">
                  <c:v>2.3478319509374277</c:v>
                </c:pt>
                <c:pt idx="3855">
                  <c:v>2.3219702871815375</c:v>
                </c:pt>
                <c:pt idx="3856">
                  <c:v>2.2810218962017679</c:v>
                </c:pt>
                <c:pt idx="3857">
                  <c:v>2.3327459222054978</c:v>
                </c:pt>
                <c:pt idx="3858">
                  <c:v>2.3693839194772877</c:v>
                </c:pt>
                <c:pt idx="3859">
                  <c:v>2.3844699482092175</c:v>
                </c:pt>
                <c:pt idx="3860">
                  <c:v>2.3952462817251177</c:v>
                </c:pt>
                <c:pt idx="3861">
                  <c:v>2.3564527383533775</c:v>
                </c:pt>
                <c:pt idx="3862">
                  <c:v>2.3133494997655877</c:v>
                </c:pt>
                <c:pt idx="3863">
                  <c:v>2.2939530773256878</c:v>
                </c:pt>
                <c:pt idx="3864">
                  <c:v>2.3025738647416278</c:v>
                </c:pt>
                <c:pt idx="3865">
                  <c:v>2.2745566548857776</c:v>
                </c:pt>
                <c:pt idx="3866">
                  <c:v>2.3025738647416278</c:v>
                </c:pt>
                <c:pt idx="3867">
                  <c:v>2.3133494997655877</c:v>
                </c:pt>
                <c:pt idx="3868">
                  <c:v>2.3198147410815877</c:v>
                </c:pt>
                <c:pt idx="3869">
                  <c:v>2.2939530773256878</c:v>
                </c:pt>
                <c:pt idx="3870">
                  <c:v>2.3262806808895076</c:v>
                </c:pt>
                <c:pt idx="3871">
                  <c:v>2.3327459222054978</c:v>
                </c:pt>
                <c:pt idx="3872">
                  <c:v>2.3392118620134177</c:v>
                </c:pt>
                <c:pt idx="3873">
                  <c:v>2.3499874970373775</c:v>
                </c:pt>
                <c:pt idx="3874">
                  <c:v>2.3586082844533278</c:v>
                </c:pt>
                <c:pt idx="3875">
                  <c:v>2.3176598934735679</c:v>
                </c:pt>
                <c:pt idx="3876">
                  <c:v>2.2961079249337075</c:v>
                </c:pt>
                <c:pt idx="3877">
                  <c:v>2.2724011087858278</c:v>
                </c:pt>
                <c:pt idx="3878">
                  <c:v>2.2336082639060177</c:v>
                </c:pt>
                <c:pt idx="3879">
                  <c:v>2.2012806603421979</c:v>
                </c:pt>
                <c:pt idx="3880">
                  <c:v>2.2379186576139878</c:v>
                </c:pt>
                <c:pt idx="3881">
                  <c:v>2.2357631115140379</c:v>
                </c:pt>
                <c:pt idx="3882">
                  <c:v>2.2486942926379578</c:v>
                </c:pt>
                <c:pt idx="3883">
                  <c:v>2.2551595339539476</c:v>
                </c:pt>
                <c:pt idx="3884">
                  <c:v>2.2637803213698877</c:v>
                </c:pt>
                <c:pt idx="3885">
                  <c:v>2.2379186576139878</c:v>
                </c:pt>
                <c:pt idx="3886">
                  <c:v>2.2055910540501675</c:v>
                </c:pt>
                <c:pt idx="3887">
                  <c:v>2.2012806603421979</c:v>
                </c:pt>
                <c:pt idx="3888">
                  <c:v>2.1818842379022976</c:v>
                </c:pt>
                <c:pt idx="3889">
                  <c:v>2.1538670280464478</c:v>
                </c:pt>
                <c:pt idx="3890">
                  <c:v>2.1366254532145676</c:v>
                </c:pt>
                <c:pt idx="3891">
                  <c:v>2.1646426630704076</c:v>
                </c:pt>
                <c:pt idx="3892">
                  <c:v>2.1667975106784279</c:v>
                </c:pt>
                <c:pt idx="3893">
                  <c:v>2.1667975106784279</c:v>
                </c:pt>
                <c:pt idx="3894">
                  <c:v>2.1754182980943777</c:v>
                </c:pt>
                <c:pt idx="3895">
                  <c:v>2.1797286918023477</c:v>
                </c:pt>
                <c:pt idx="3896">
                  <c:v>2.1603322693624376</c:v>
                </c:pt>
                <c:pt idx="3897">
                  <c:v>2.1430906945305579</c:v>
                </c:pt>
                <c:pt idx="3898">
                  <c:v>2.1624871169704578</c:v>
                </c:pt>
                <c:pt idx="3899">
                  <c:v>2.1883494792182878</c:v>
                </c:pt>
                <c:pt idx="3900">
                  <c:v>2.1905043268263076</c:v>
                </c:pt>
                <c:pt idx="3901">
                  <c:v>2.1775738441943275</c:v>
                </c:pt>
                <c:pt idx="3902">
                  <c:v>2.1905043268263076</c:v>
                </c:pt>
                <c:pt idx="3903">
                  <c:v>2.1797286918023477</c:v>
                </c:pt>
                <c:pt idx="3904">
                  <c:v>2.1366254532145676</c:v>
                </c:pt>
                <c:pt idx="3905">
                  <c:v>2.1086082433587179</c:v>
                </c:pt>
                <c:pt idx="3906">
                  <c:v>2.0956770622347975</c:v>
                </c:pt>
                <c:pt idx="3907">
                  <c:v>2.0719702460869276</c:v>
                </c:pt>
                <c:pt idx="3908">
                  <c:v>2.0719702460869276</c:v>
                </c:pt>
                <c:pt idx="3909">
                  <c:v>2.0719702460869276</c:v>
                </c:pt>
                <c:pt idx="3910">
                  <c:v>2.0590390649630077</c:v>
                </c:pt>
                <c:pt idx="3911">
                  <c:v>2.0331774012071175</c:v>
                </c:pt>
                <c:pt idx="3912">
                  <c:v>2.0310218551071677</c:v>
                </c:pt>
                <c:pt idx="3913">
                  <c:v>2.0202462200831977</c:v>
                </c:pt>
                <c:pt idx="3914">
                  <c:v>2.0267114613991977</c:v>
                </c:pt>
                <c:pt idx="3915">
                  <c:v>2.0439530362310778</c:v>
                </c:pt>
                <c:pt idx="3916">
                  <c:v>2.0827458811108879</c:v>
                </c:pt>
                <c:pt idx="3917">
                  <c:v>2.0504182775470676</c:v>
                </c:pt>
                <c:pt idx="3918">
                  <c:v>2.0331774012071175</c:v>
                </c:pt>
                <c:pt idx="3919">
                  <c:v>2.0008497976432977</c:v>
                </c:pt>
                <c:pt idx="3920">
                  <c:v>2.0030046452513179</c:v>
                </c:pt>
                <c:pt idx="3921">
                  <c:v>1.9555910129555678</c:v>
                </c:pt>
                <c:pt idx="3922">
                  <c:v>1.9555910129555678</c:v>
                </c:pt>
                <c:pt idx="3923">
                  <c:v>1.946970225539618</c:v>
                </c:pt>
                <c:pt idx="3924">
                  <c:v>1.9405049842236277</c:v>
                </c:pt>
                <c:pt idx="3925">
                  <c:v>1.9254182569997678</c:v>
                </c:pt>
                <c:pt idx="3926">
                  <c:v>1.9792978291034378</c:v>
                </c:pt>
                <c:pt idx="3927">
                  <c:v>2.0030046452513179</c:v>
                </c:pt>
                <c:pt idx="3928">
                  <c:v>1.9792978291034378</c:v>
                </c:pt>
                <c:pt idx="3929">
                  <c:v>1.9663666479795276</c:v>
                </c:pt>
                <c:pt idx="3930">
                  <c:v>1.9211078632917977</c:v>
                </c:pt>
                <c:pt idx="3931">
                  <c:v>1.8801601708039679</c:v>
                </c:pt>
                <c:pt idx="3932">
                  <c:v>1.8456770211401978</c:v>
                </c:pt>
                <c:pt idx="3933">
                  <c:v>1.8413666274322176</c:v>
                </c:pt>
                <c:pt idx="3934">
                  <c:v>1.8801601708039679</c:v>
                </c:pt>
                <c:pt idx="3935">
                  <c:v>1.8909358058279278</c:v>
                </c:pt>
                <c:pt idx="3936">
                  <c:v>1.8974010471439176</c:v>
                </c:pt>
                <c:pt idx="3937">
                  <c:v>1.8887802597279779</c:v>
                </c:pt>
                <c:pt idx="3938">
                  <c:v>1.9103322282678277</c:v>
                </c:pt>
                <c:pt idx="3939">
                  <c:v>1.8521422624561876</c:v>
                </c:pt>
                <c:pt idx="3940">
                  <c:v>1.7982633888444379</c:v>
                </c:pt>
                <c:pt idx="3941">
                  <c:v>1.7637802391806678</c:v>
                </c:pt>
                <c:pt idx="3942">
                  <c:v>1.7745565726965675</c:v>
                </c:pt>
                <c:pt idx="3943">
                  <c:v>1.7314526356168476</c:v>
                </c:pt>
                <c:pt idx="3944">
                  <c:v>1.6926597907370375</c:v>
                </c:pt>
                <c:pt idx="3945">
                  <c:v>1.7551601502566578</c:v>
                </c:pt>
                <c:pt idx="3946">
                  <c:v>1.7810218140125578</c:v>
                </c:pt>
                <c:pt idx="3947">
                  <c:v>1.7551601502566578</c:v>
                </c:pt>
                <c:pt idx="3948">
                  <c:v>1.7788669664045376</c:v>
                </c:pt>
                <c:pt idx="3949">
                  <c:v>1.8413666274322176</c:v>
                </c:pt>
                <c:pt idx="3950">
                  <c:v>1.8349013861162278</c:v>
                </c:pt>
                <c:pt idx="3951">
                  <c:v>1.8090390238684075</c:v>
                </c:pt>
                <c:pt idx="3952">
                  <c:v>1.8090390238684075</c:v>
                </c:pt>
                <c:pt idx="3953">
                  <c:v>1.8305909924082577</c:v>
                </c:pt>
                <c:pt idx="3954">
                  <c:v>1.8090390238684075</c:v>
                </c:pt>
                <c:pt idx="3955">
                  <c:v>1.8025737825524075</c:v>
                </c:pt>
                <c:pt idx="3956">
                  <c:v>1.7724010265966177</c:v>
                </c:pt>
                <c:pt idx="3957">
                  <c:v>1.7486942104487375</c:v>
                </c:pt>
                <c:pt idx="3958">
                  <c:v>1.7292977880088278</c:v>
                </c:pt>
                <c:pt idx="3959">
                  <c:v>1.7379185754247777</c:v>
                </c:pt>
                <c:pt idx="3960">
                  <c:v>1.7249873943008578</c:v>
                </c:pt>
                <c:pt idx="3961">
                  <c:v>1.7443838167407679</c:v>
                </c:pt>
                <c:pt idx="3962">
                  <c:v>1.7680906328886379</c:v>
                </c:pt>
                <c:pt idx="3963">
                  <c:v>1.7422289691327477</c:v>
                </c:pt>
                <c:pt idx="3964">
                  <c:v>1.7292977880088278</c:v>
                </c:pt>
                <c:pt idx="3965">
                  <c:v>1.7357630293248278</c:v>
                </c:pt>
                <c:pt idx="3966">
                  <c:v>1.7271429404008076</c:v>
                </c:pt>
                <c:pt idx="3967">
                  <c:v>1.7228325466928376</c:v>
                </c:pt>
                <c:pt idx="3968">
                  <c:v>1.7465393628407178</c:v>
                </c:pt>
                <c:pt idx="3969">
                  <c:v>1.7508497565486878</c:v>
                </c:pt>
                <c:pt idx="3970">
                  <c:v>1.7163666068849177</c:v>
                </c:pt>
                <c:pt idx="3971">
                  <c:v>1.7422289691327477</c:v>
                </c:pt>
                <c:pt idx="3972">
                  <c:v>1.7314526356168476</c:v>
                </c:pt>
                <c:pt idx="3973">
                  <c:v>1.6861945494210477</c:v>
                </c:pt>
                <c:pt idx="3974">
                  <c:v>1.6560217934652477</c:v>
                </c:pt>
                <c:pt idx="3975">
                  <c:v>1.6301601297093575</c:v>
                </c:pt>
                <c:pt idx="3976">
                  <c:v>1.6086081611694976</c:v>
                </c:pt>
                <c:pt idx="3977">
                  <c:v>1.5913665863376178</c:v>
                </c:pt>
                <c:pt idx="3978">
                  <c:v>1.5676597701897377</c:v>
                </c:pt>
                <c:pt idx="3979">
                  <c:v>1.5590389827737976</c:v>
                </c:pt>
                <c:pt idx="3980">
                  <c:v>1.5741250115057279</c:v>
                </c:pt>
                <c:pt idx="3981">
                  <c:v>1.5374877127258677</c:v>
                </c:pt>
                <c:pt idx="3982">
                  <c:v>1.5353321666259179</c:v>
                </c:pt>
                <c:pt idx="3983">
                  <c:v>1.5396425603338879</c:v>
                </c:pt>
                <c:pt idx="3984">
                  <c:v>1.5655049225817179</c:v>
                </c:pt>
                <c:pt idx="3985">
                  <c:v>1.5655049225817179</c:v>
                </c:pt>
                <c:pt idx="3986">
                  <c:v>1.5482633477498275</c:v>
                </c:pt>
                <c:pt idx="3987">
                  <c:v>1.5396425603338879</c:v>
                </c:pt>
                <c:pt idx="3988">
                  <c:v>1.5525737414578078</c:v>
                </c:pt>
                <c:pt idx="3989">
                  <c:v>1.5245565316019576</c:v>
                </c:pt>
                <c:pt idx="3990">
                  <c:v>1.4965393217461078</c:v>
                </c:pt>
                <c:pt idx="3991">
                  <c:v>1.4857629882302179</c:v>
                </c:pt>
                <c:pt idx="3992">
                  <c:v>1.4685221118902576</c:v>
                </c:pt>
                <c:pt idx="3993">
                  <c:v>1.4448152957423877</c:v>
                </c:pt>
                <c:pt idx="3994">
                  <c:v>1.4146425397865876</c:v>
                </c:pt>
                <c:pt idx="3995">
                  <c:v>1.3952461173466779</c:v>
                </c:pt>
                <c:pt idx="3996">
                  <c:v>1.3952461173466779</c:v>
                </c:pt>
                <c:pt idx="3997">
                  <c:v>1.3693837550988475</c:v>
                </c:pt>
                <c:pt idx="3998">
                  <c:v>1.3564532724668674</c:v>
                </c:pt>
                <c:pt idx="3999">
                  <c:v>1.3672289074908375</c:v>
                </c:pt>
                <c:pt idx="4000">
                  <c:v>1.3478324850509278</c:v>
                </c:pt>
                <c:pt idx="4001">
                  <c:v>1.3305909102190374</c:v>
                </c:pt>
                <c:pt idx="4002">
                  <c:v>1.3586081200748876</c:v>
                </c:pt>
                <c:pt idx="4003">
                  <c:v>1.3650733613908774</c:v>
                </c:pt>
                <c:pt idx="4004">
                  <c:v>1.3521428787588978</c:v>
                </c:pt>
                <c:pt idx="4005">
                  <c:v>1.3909357236387079</c:v>
                </c:pt>
                <c:pt idx="4006">
                  <c:v>1.4081772984705978</c:v>
                </c:pt>
                <c:pt idx="4007">
                  <c:v>1.4038669047626278</c:v>
                </c:pt>
                <c:pt idx="4008">
                  <c:v>1.3952461173466779</c:v>
                </c:pt>
                <c:pt idx="4009">
                  <c:v>1.3758496949067776</c:v>
                </c:pt>
                <c:pt idx="4010">
                  <c:v>1.3564532724668674</c:v>
                </c:pt>
                <c:pt idx="4011">
                  <c:v>1.3392116976349877</c:v>
                </c:pt>
                <c:pt idx="4012">
                  <c:v>1.3435220913429577</c:v>
                </c:pt>
                <c:pt idx="4013">
                  <c:v>1.3155048814871075</c:v>
                </c:pt>
                <c:pt idx="4014">
                  <c:v>1.3241256689030476</c:v>
                </c:pt>
                <c:pt idx="4015">
                  <c:v>1.3219701228030978</c:v>
                </c:pt>
                <c:pt idx="4016">
                  <c:v>1.3564532724668674</c:v>
                </c:pt>
                <c:pt idx="4017">
                  <c:v>1.3392116976349877</c:v>
                </c:pt>
                <c:pt idx="4018">
                  <c:v>1.3586081200748876</c:v>
                </c:pt>
                <c:pt idx="4019">
                  <c:v>1.3629185137828577</c:v>
                </c:pt>
                <c:pt idx="4020">
                  <c:v>1.3823149362227678</c:v>
                </c:pt>
                <c:pt idx="4021">
                  <c:v>1.3823149362227678</c:v>
                </c:pt>
                <c:pt idx="4022">
                  <c:v>1.3823149362227678</c:v>
                </c:pt>
                <c:pt idx="4023">
                  <c:v>1.3607629676829078</c:v>
                </c:pt>
                <c:pt idx="4024">
                  <c:v>1.3650733613908774</c:v>
                </c:pt>
                <c:pt idx="4025">
                  <c:v>1.3241256689030476</c:v>
                </c:pt>
                <c:pt idx="4026">
                  <c:v>1.3004181542632476</c:v>
                </c:pt>
                <c:pt idx="4027">
                  <c:v>1.2767113381153674</c:v>
                </c:pt>
                <c:pt idx="4028">
                  <c:v>1.2853321255313075</c:v>
                </c:pt>
                <c:pt idx="4029">
                  <c:v>1.2896425192392775</c:v>
                </c:pt>
                <c:pt idx="4030">
                  <c:v>1.2874876716312578</c:v>
                </c:pt>
                <c:pt idx="4031">
                  <c:v>1.2702460967993776</c:v>
                </c:pt>
                <c:pt idx="4032">
                  <c:v>1.2616253093834375</c:v>
                </c:pt>
                <c:pt idx="4033">
                  <c:v>1.2336080995275878</c:v>
                </c:pt>
                <c:pt idx="4034">
                  <c:v>1.1969701022557975</c:v>
                </c:pt>
                <c:pt idx="4035">
                  <c:v>1.1861944672318376</c:v>
                </c:pt>
                <c:pt idx="4036">
                  <c:v>1.2055908896717376</c:v>
                </c:pt>
                <c:pt idx="4037">
                  <c:v>1.2228324645036275</c:v>
                </c:pt>
                <c:pt idx="4038">
                  <c:v>1.2724009444073978</c:v>
                </c:pt>
                <c:pt idx="4039">
                  <c:v>1.3176597290951277</c:v>
                </c:pt>
                <c:pt idx="4040">
                  <c:v>1.3413665452430075</c:v>
                </c:pt>
                <c:pt idx="4041">
                  <c:v>1.3478324850509278</c:v>
                </c:pt>
                <c:pt idx="4042">
                  <c:v>1.3478324850509278</c:v>
                </c:pt>
                <c:pt idx="4043">
                  <c:v>1.3499873326589475</c:v>
                </c:pt>
                <c:pt idx="4044">
                  <c:v>1.3241256689030476</c:v>
                </c:pt>
                <c:pt idx="4045">
                  <c:v>1.3478324850509278</c:v>
                </c:pt>
                <c:pt idx="4046">
                  <c:v>1.3478324850509278</c:v>
                </c:pt>
                <c:pt idx="4047">
                  <c:v>1.3521428787588978</c:v>
                </c:pt>
                <c:pt idx="4048">
                  <c:v>1.3435220913429577</c:v>
                </c:pt>
                <c:pt idx="4049">
                  <c:v>1.3672289074908375</c:v>
                </c:pt>
                <c:pt idx="4050">
                  <c:v>1.3801600886147476</c:v>
                </c:pt>
                <c:pt idx="4051">
                  <c:v>1.3780045425147978</c:v>
                </c:pt>
                <c:pt idx="4052">
                  <c:v>1.3844704823227176</c:v>
                </c:pt>
                <c:pt idx="4053">
                  <c:v>1.4017113586626677</c:v>
                </c:pt>
                <c:pt idx="4054">
                  <c:v>1.4232633272025277</c:v>
                </c:pt>
                <c:pt idx="4055">
                  <c:v>1.4081772984705978</c:v>
                </c:pt>
                <c:pt idx="4056">
                  <c:v>1.4060217523706378</c:v>
                </c:pt>
                <c:pt idx="4057">
                  <c:v>1.4491256894503577</c:v>
                </c:pt>
                <c:pt idx="4058">
                  <c:v>1.4426597496424378</c:v>
                </c:pt>
                <c:pt idx="4059">
                  <c:v>1.4275737209104977</c:v>
                </c:pt>
                <c:pt idx="4060">
                  <c:v>1.4512805370583779</c:v>
                </c:pt>
                <c:pt idx="4061">
                  <c:v>1.4879185343301677</c:v>
                </c:pt>
                <c:pt idx="4062">
                  <c:v>1.4836081406221977</c:v>
                </c:pt>
                <c:pt idx="4063">
                  <c:v>1.5008497154540779</c:v>
                </c:pt>
                <c:pt idx="4064">
                  <c:v>1.5568841351657778</c:v>
                </c:pt>
                <c:pt idx="4065">
                  <c:v>1.5849013450216178</c:v>
                </c:pt>
                <c:pt idx="4066">
                  <c:v>1.5741250115057279</c:v>
                </c:pt>
                <c:pt idx="4067">
                  <c:v>1.6107630087775178</c:v>
                </c:pt>
                <c:pt idx="4068">
                  <c:v>1.6495565521492579</c:v>
                </c:pt>
                <c:pt idx="4069">
                  <c:v>1.6150734024854878</c:v>
                </c:pt>
                <c:pt idx="4070">
                  <c:v>1.5999873737535579</c:v>
                </c:pt>
                <c:pt idx="4071">
                  <c:v>1.6344705234173276</c:v>
                </c:pt>
                <c:pt idx="4072">
                  <c:v>1.5913665863376178</c:v>
                </c:pt>
                <c:pt idx="4073">
                  <c:v>1.5762805576056778</c:v>
                </c:pt>
                <c:pt idx="4074">
                  <c:v>1.5956769800455879</c:v>
                </c:pt>
                <c:pt idx="4075">
                  <c:v>1.6344705234173276</c:v>
                </c:pt>
                <c:pt idx="4076">
                  <c:v>1.6646425808811975</c:v>
                </c:pt>
                <c:pt idx="4077">
                  <c:v>1.6969701844450178</c:v>
                </c:pt>
                <c:pt idx="4078">
                  <c:v>1.7443838167407679</c:v>
                </c:pt>
                <c:pt idx="4079">
                  <c:v>1.7788669664045376</c:v>
                </c:pt>
                <c:pt idx="4080">
                  <c:v>1.7724010265966177</c:v>
                </c:pt>
                <c:pt idx="4081">
                  <c:v>1.7594698454726978</c:v>
                </c:pt>
                <c:pt idx="4082">
                  <c:v>1.8004182364524577</c:v>
                </c:pt>
                <c:pt idx="4083">
                  <c:v>1.7680906328886379</c:v>
                </c:pt>
                <c:pt idx="4084">
                  <c:v>1.7573149978646776</c:v>
                </c:pt>
                <c:pt idx="4085">
                  <c:v>1.7874877538204776</c:v>
                </c:pt>
                <c:pt idx="4086">
                  <c:v>1.8262805987002877</c:v>
                </c:pt>
                <c:pt idx="4087">
                  <c:v>1.8176598112843476</c:v>
                </c:pt>
                <c:pt idx="4088">
                  <c:v>1.8521422624561876</c:v>
                </c:pt>
                <c:pt idx="4089">
                  <c:v>1.8736942309960378</c:v>
                </c:pt>
                <c:pt idx="4090">
                  <c:v>1.8499874148481679</c:v>
                </c:pt>
                <c:pt idx="4091">
                  <c:v>1.8413666274322176</c:v>
                </c:pt>
                <c:pt idx="4092">
                  <c:v>1.8435221735321776</c:v>
                </c:pt>
                <c:pt idx="4093">
                  <c:v>1.8392117798241978</c:v>
                </c:pt>
                <c:pt idx="4094">
                  <c:v>1.8499874148481679</c:v>
                </c:pt>
                <c:pt idx="4095">
                  <c:v>1.8672289896800476</c:v>
                </c:pt>
                <c:pt idx="4096">
                  <c:v>1.8715393833880176</c:v>
                </c:pt>
                <c:pt idx="4097">
                  <c:v>1.8780046247040079</c:v>
                </c:pt>
                <c:pt idx="4098">
                  <c:v>1.9060218345598576</c:v>
                </c:pt>
                <c:pt idx="4099">
                  <c:v>1.9124870758758479</c:v>
                </c:pt>
                <c:pt idx="4100">
                  <c:v>1.9383494381236779</c:v>
                </c:pt>
                <c:pt idx="4101">
                  <c:v>1.9124870758758479</c:v>
                </c:pt>
                <c:pt idx="4102">
                  <c:v>1.9340390444157078</c:v>
                </c:pt>
                <c:pt idx="4103">
                  <c:v>1.9254182569997678</c:v>
                </c:pt>
                <c:pt idx="4104">
                  <c:v>1.9275738030997176</c:v>
                </c:pt>
                <c:pt idx="4105">
                  <c:v>1.9232634093917476</c:v>
                </c:pt>
                <c:pt idx="4106">
                  <c:v>1.9534354668556078</c:v>
                </c:pt>
                <c:pt idx="4107">
                  <c:v>1.9340390444157078</c:v>
                </c:pt>
                <c:pt idx="4108">
                  <c:v>1.9663666479795276</c:v>
                </c:pt>
                <c:pt idx="4109">
                  <c:v>1.9857630704194276</c:v>
                </c:pt>
                <c:pt idx="4110">
                  <c:v>1.9749874353954677</c:v>
                </c:pt>
                <c:pt idx="4111">
                  <c:v>1.9599014066635378</c:v>
                </c:pt>
                <c:pt idx="4112">
                  <c:v>1.9426598318316479</c:v>
                </c:pt>
                <c:pt idx="4113">
                  <c:v>1.9297286507077378</c:v>
                </c:pt>
                <c:pt idx="4114">
                  <c:v>1.9232634093917476</c:v>
                </c:pt>
                <c:pt idx="4115">
                  <c:v>1.9318841968076876</c:v>
                </c:pt>
                <c:pt idx="4116">
                  <c:v>1.9361945905156577</c:v>
                </c:pt>
                <c:pt idx="4117">
                  <c:v>1.9771422830034879</c:v>
                </c:pt>
                <c:pt idx="4118">
                  <c:v>1.9728325877874475</c:v>
                </c:pt>
                <c:pt idx="4119">
                  <c:v>1.9814526767114575</c:v>
                </c:pt>
                <c:pt idx="4120">
                  <c:v>1.9922290102273577</c:v>
                </c:pt>
                <c:pt idx="4121">
                  <c:v>2.0116254326672576</c:v>
                </c:pt>
                <c:pt idx="4122">
                  <c:v>2.0224010676912179</c:v>
                </c:pt>
                <c:pt idx="4123">
                  <c:v>1.9922290102273577</c:v>
                </c:pt>
                <c:pt idx="4124">
                  <c:v>1.9771422830034879</c:v>
                </c:pt>
                <c:pt idx="4125">
                  <c:v>1.9620562542715576</c:v>
                </c:pt>
                <c:pt idx="4126">
                  <c:v>1.9534354668556078</c:v>
                </c:pt>
                <c:pt idx="4127">
                  <c:v>1.9448146794396677</c:v>
                </c:pt>
                <c:pt idx="4128">
                  <c:v>1.946970225539618</c:v>
                </c:pt>
                <c:pt idx="4129">
                  <c:v>1.9555910129555678</c:v>
                </c:pt>
                <c:pt idx="4130">
                  <c:v>1.9599014066635378</c:v>
                </c:pt>
                <c:pt idx="4131">
                  <c:v>1.9448146794396677</c:v>
                </c:pt>
                <c:pt idx="4132">
                  <c:v>1.9232634093917476</c:v>
                </c:pt>
                <c:pt idx="4133">
                  <c:v>1.9189530156837775</c:v>
                </c:pt>
                <c:pt idx="4134">
                  <c:v>1.8952461995358978</c:v>
                </c:pt>
                <c:pt idx="4135">
                  <c:v>1.8887802597279779</c:v>
                </c:pt>
                <c:pt idx="4136">
                  <c:v>1.893090653435948</c:v>
                </c:pt>
                <c:pt idx="4137">
                  <c:v>1.8693838372880678</c:v>
                </c:pt>
                <c:pt idx="4138">
                  <c:v>1.8866254121199577</c:v>
                </c:pt>
                <c:pt idx="4139">
                  <c:v>1.8780046247040079</c:v>
                </c:pt>
                <c:pt idx="4140">
                  <c:v>1.8758497770959979</c:v>
                </c:pt>
                <c:pt idx="4141">
                  <c:v>1.8629185959720775</c:v>
                </c:pt>
                <c:pt idx="4142">
                  <c:v>1.8887802597279779</c:v>
                </c:pt>
                <c:pt idx="4143">
                  <c:v>1.8887802597279779</c:v>
                </c:pt>
                <c:pt idx="4144">
                  <c:v>1.8995565932438678</c:v>
                </c:pt>
                <c:pt idx="4145">
                  <c:v>1.9038669869518379</c:v>
                </c:pt>
                <c:pt idx="4146">
                  <c:v>1.9297286507077378</c:v>
                </c:pt>
                <c:pt idx="4147">
                  <c:v>1.9361945905156577</c:v>
                </c:pt>
                <c:pt idx="4148">
                  <c:v>1.9297286507077378</c:v>
                </c:pt>
                <c:pt idx="4149">
                  <c:v>1.9448146794396677</c:v>
                </c:pt>
                <c:pt idx="4150">
                  <c:v>1.9318841968076876</c:v>
                </c:pt>
                <c:pt idx="4151">
                  <c:v>1.9189530156837775</c:v>
                </c:pt>
                <c:pt idx="4152">
                  <c:v>1.8780046247040079</c:v>
                </c:pt>
                <c:pt idx="4153">
                  <c:v>1.8542978085561379</c:v>
                </c:pt>
                <c:pt idx="4154">
                  <c:v>1.8305909924082577</c:v>
                </c:pt>
                <c:pt idx="4155">
                  <c:v>1.8456770211401978</c:v>
                </c:pt>
                <c:pt idx="4156">
                  <c:v>1.8370562337242475</c:v>
                </c:pt>
                <c:pt idx="4157">
                  <c:v>1.8521422624561876</c:v>
                </c:pt>
                <c:pt idx="4158">
                  <c:v>1.9060218345598576</c:v>
                </c:pt>
                <c:pt idx="4159">
                  <c:v>1.9167974695838179</c:v>
                </c:pt>
                <c:pt idx="4160">
                  <c:v>1.9060218345598576</c:v>
                </c:pt>
                <c:pt idx="4161">
                  <c:v>1.9232634093917476</c:v>
                </c:pt>
                <c:pt idx="4162">
                  <c:v>1.9189530156837775</c:v>
                </c:pt>
                <c:pt idx="4163">
                  <c:v>1.8564526561641577</c:v>
                </c:pt>
                <c:pt idx="4164">
                  <c:v>1.8305909924082577</c:v>
                </c:pt>
                <c:pt idx="4165">
                  <c:v>1.7939529951364679</c:v>
                </c:pt>
                <c:pt idx="4166">
                  <c:v>1.7573149978646776</c:v>
                </c:pt>
                <c:pt idx="4167">
                  <c:v>1.7594698454726978</c:v>
                </c:pt>
                <c:pt idx="4168">
                  <c:v>1.7486942104487375</c:v>
                </c:pt>
                <c:pt idx="4169">
                  <c:v>1.7724010265966177</c:v>
                </c:pt>
                <c:pt idx="4170">
                  <c:v>1.8090390238684075</c:v>
                </c:pt>
                <c:pt idx="4171">
                  <c:v>1.8047286301604277</c:v>
                </c:pt>
                <c:pt idx="4172">
                  <c:v>1.7853322077205278</c:v>
                </c:pt>
                <c:pt idx="4173">
                  <c:v>1.7745565726965675</c:v>
                </c:pt>
                <c:pt idx="4174">
                  <c:v>1.7530046041567076</c:v>
                </c:pt>
                <c:pt idx="4175">
                  <c:v>1.7185221529848675</c:v>
                </c:pt>
                <c:pt idx="4176">
                  <c:v>1.7400734230327979</c:v>
                </c:pt>
                <c:pt idx="4177">
                  <c:v>1.7573149978646776</c:v>
                </c:pt>
                <c:pt idx="4178">
                  <c:v>1.7659357852806177</c:v>
                </c:pt>
                <c:pt idx="4179">
                  <c:v>1.7206770005928878</c:v>
                </c:pt>
                <c:pt idx="4180">
                  <c:v>1.7271429404008076</c:v>
                </c:pt>
                <c:pt idx="4181">
                  <c:v>1.6861945494210477</c:v>
                </c:pt>
                <c:pt idx="4182">
                  <c:v>1.6387802186333675</c:v>
                </c:pt>
                <c:pt idx="4183">
                  <c:v>1.6495565521492579</c:v>
                </c:pt>
                <c:pt idx="4184">
                  <c:v>1.6495565521492579</c:v>
                </c:pt>
                <c:pt idx="4185">
                  <c:v>1.6301601297093575</c:v>
                </c:pt>
                <c:pt idx="4186">
                  <c:v>1.6452461584412879</c:v>
                </c:pt>
                <c:pt idx="4187">
                  <c:v>1.6517113997572777</c:v>
                </c:pt>
                <c:pt idx="4188">
                  <c:v>1.6474010060493076</c:v>
                </c:pt>
                <c:pt idx="4189">
                  <c:v>1.6646425808811975</c:v>
                </c:pt>
                <c:pt idx="4190">
                  <c:v>1.6603321871732177</c:v>
                </c:pt>
                <c:pt idx="4191">
                  <c:v>1.6430906123413376</c:v>
                </c:pt>
                <c:pt idx="4192">
                  <c:v>1.6129185548774676</c:v>
                </c:pt>
                <c:pt idx="4193">
                  <c:v>1.5461078016498777</c:v>
                </c:pt>
                <c:pt idx="4194">
                  <c:v>1.5482633477498275</c:v>
                </c:pt>
                <c:pt idx="4195">
                  <c:v>1.5288669253099276</c:v>
                </c:pt>
                <c:pt idx="4196">
                  <c:v>1.5137801980860579</c:v>
                </c:pt>
                <c:pt idx="4197">
                  <c:v>1.5331773190178977</c:v>
                </c:pt>
                <c:pt idx="4198">
                  <c:v>1.543952954041858</c:v>
                </c:pt>
                <c:pt idx="4199">
                  <c:v>1.515935744186018</c:v>
                </c:pt>
                <c:pt idx="4200">
                  <c:v>1.5094705028700179</c:v>
                </c:pt>
                <c:pt idx="4201">
                  <c:v>1.4965393217461078</c:v>
                </c:pt>
                <c:pt idx="4202">
                  <c:v>1.4728325055982276</c:v>
                </c:pt>
                <c:pt idx="4203">
                  <c:v>1.4814525945222479</c:v>
                </c:pt>
                <c:pt idx="4204">
                  <c:v>1.4857629882302179</c:v>
                </c:pt>
                <c:pt idx="4205">
                  <c:v>1.5073149567700677</c:v>
                </c:pt>
                <c:pt idx="4206">
                  <c:v>1.5461078016498777</c:v>
                </c:pt>
                <c:pt idx="4207">
                  <c:v>1.5935221324375677</c:v>
                </c:pt>
                <c:pt idx="4208">
                  <c:v>1.6301601297093575</c:v>
                </c:pt>
                <c:pt idx="4209">
                  <c:v>1.6624877332731778</c:v>
                </c:pt>
                <c:pt idx="4210">
                  <c:v>1.6646425808811975</c:v>
                </c:pt>
                <c:pt idx="4211">
                  <c:v>1.6474010060493076</c:v>
                </c:pt>
                <c:pt idx="4212">
                  <c:v>1.6474010060493076</c:v>
                </c:pt>
                <c:pt idx="4213">
                  <c:v>1.6344705234173276</c:v>
                </c:pt>
                <c:pt idx="4214">
                  <c:v>1.6086081611694976</c:v>
                </c:pt>
                <c:pt idx="4215">
                  <c:v>1.5784354052136975</c:v>
                </c:pt>
                <c:pt idx="4216">
                  <c:v>1.5805909513136478</c:v>
                </c:pt>
                <c:pt idx="4217">
                  <c:v>1.5633493764817676</c:v>
                </c:pt>
                <c:pt idx="4218">
                  <c:v>1.5461078016498777</c:v>
                </c:pt>
                <c:pt idx="4219">
                  <c:v>1.5331773190178977</c:v>
                </c:pt>
                <c:pt idx="4220">
                  <c:v>1.5655049225817179</c:v>
                </c:pt>
                <c:pt idx="4221">
                  <c:v>1.5719701638977077</c:v>
                </c:pt>
                <c:pt idx="4222">
                  <c:v>1.5482633477498275</c:v>
                </c:pt>
                <c:pt idx="4223">
                  <c:v>1.5590389827737976</c:v>
                </c:pt>
                <c:pt idx="4224">
                  <c:v>1.5870561926296376</c:v>
                </c:pt>
                <c:pt idx="4225">
                  <c:v>1.569815316289688</c:v>
                </c:pt>
                <c:pt idx="4226">
                  <c:v>1.5719701638977077</c:v>
                </c:pt>
                <c:pt idx="4227">
                  <c:v>1.5956769800455879</c:v>
                </c:pt>
                <c:pt idx="4228">
                  <c:v>1.5762805576056778</c:v>
                </c:pt>
                <c:pt idx="4229">
                  <c:v>1.5353321666259179</c:v>
                </c:pt>
                <c:pt idx="4230">
                  <c:v>1.5504181953578478</c:v>
                </c:pt>
                <c:pt idx="4231">
                  <c:v>1.5353321666259179</c:v>
                </c:pt>
                <c:pt idx="4232">
                  <c:v>1.5245565316019576</c:v>
                </c:pt>
                <c:pt idx="4233">
                  <c:v>1.5224009855020078</c:v>
                </c:pt>
                <c:pt idx="4234">
                  <c:v>1.5331773190178977</c:v>
                </c:pt>
                <c:pt idx="4235">
                  <c:v>1.4943837756461575</c:v>
                </c:pt>
                <c:pt idx="4236">
                  <c:v>1.4771428993062079</c:v>
                </c:pt>
                <c:pt idx="4237">
                  <c:v>1.4534353846663977</c:v>
                </c:pt>
                <c:pt idx="4238">
                  <c:v>1.4620561720823377</c:v>
                </c:pt>
                <c:pt idx="4239">
                  <c:v>1.4512805370583779</c:v>
                </c:pt>
                <c:pt idx="4240">
                  <c:v>1.4599013244743175</c:v>
                </c:pt>
                <c:pt idx="4241">
                  <c:v>1.4577457783743677</c:v>
                </c:pt>
                <c:pt idx="4242">
                  <c:v>1.4922289280381378</c:v>
                </c:pt>
                <c:pt idx="4243">
                  <c:v>1.4577457783743677</c:v>
                </c:pt>
                <c:pt idx="4244">
                  <c:v>1.4534353846663977</c:v>
                </c:pt>
                <c:pt idx="4245">
                  <c:v>1.4663665657903078</c:v>
                </c:pt>
                <c:pt idx="4246">
                  <c:v>1.4706769594982778</c:v>
                </c:pt>
                <c:pt idx="4247">
                  <c:v>1.4512805370583779</c:v>
                </c:pt>
                <c:pt idx="4248">
                  <c:v>1.4836081406221977</c:v>
                </c:pt>
                <c:pt idx="4249">
                  <c:v>1.4943837756461575</c:v>
                </c:pt>
                <c:pt idx="4250">
                  <c:v>1.4836081406221977</c:v>
                </c:pt>
                <c:pt idx="4251">
                  <c:v>1.4771428993062079</c:v>
                </c:pt>
                <c:pt idx="4252">
                  <c:v>1.4685221118902576</c:v>
                </c:pt>
                <c:pt idx="4253">
                  <c:v>1.4189529334945576</c:v>
                </c:pt>
                <c:pt idx="4254">
                  <c:v>1.4124876921785678</c:v>
                </c:pt>
                <c:pt idx="4255">
                  <c:v>1.399556511054648</c:v>
                </c:pt>
                <c:pt idx="4256">
                  <c:v>1.3974009649546977</c:v>
                </c:pt>
                <c:pt idx="4257">
                  <c:v>1.3974009649546977</c:v>
                </c:pt>
                <c:pt idx="4258">
                  <c:v>1.4383493559344576</c:v>
                </c:pt>
                <c:pt idx="4259">
                  <c:v>1.4124876921785678</c:v>
                </c:pt>
                <c:pt idx="4260">
                  <c:v>1.399556511054648</c:v>
                </c:pt>
                <c:pt idx="4261">
                  <c:v>1.4017113586626677</c:v>
                </c:pt>
                <c:pt idx="4262">
                  <c:v>1.4211077811025778</c:v>
                </c:pt>
                <c:pt idx="4263">
                  <c:v>1.3780045425147978</c:v>
                </c:pt>
                <c:pt idx="4264">
                  <c:v>1.3715393011988075</c:v>
                </c:pt>
                <c:pt idx="4265">
                  <c:v>1.3586081200748876</c:v>
                </c:pt>
                <c:pt idx="4266">
                  <c:v>1.3413665452430075</c:v>
                </c:pt>
                <c:pt idx="4267">
                  <c:v>1.3133493353871577</c:v>
                </c:pt>
                <c:pt idx="4268">
                  <c:v>1.3241256689030476</c:v>
                </c:pt>
                <c:pt idx="4269">
                  <c:v>1.3133493353871577</c:v>
                </c:pt>
                <c:pt idx="4270">
                  <c:v>1.2982633066552278</c:v>
                </c:pt>
                <c:pt idx="4271">
                  <c:v>1.2874876716312578</c:v>
                </c:pt>
                <c:pt idx="4272">
                  <c:v>1.2724009444073978</c:v>
                </c:pt>
                <c:pt idx="4273">
                  <c:v>1.2551600680674375</c:v>
                </c:pt>
                <c:pt idx="4274">
                  <c:v>1.2939529129472476</c:v>
                </c:pt>
                <c:pt idx="4275">
                  <c:v>1.3262805165110678</c:v>
                </c:pt>
                <c:pt idx="4276">
                  <c:v>1.2939529129472476</c:v>
                </c:pt>
                <c:pt idx="4277">
                  <c:v>1.2831772779232877</c:v>
                </c:pt>
                <c:pt idx="4278">
                  <c:v>1.2616253093834375</c:v>
                </c:pt>
                <c:pt idx="4279">
                  <c:v>1.2206769184036674</c:v>
                </c:pt>
                <c:pt idx="4280">
                  <c:v>1.1883493148398578</c:v>
                </c:pt>
                <c:pt idx="4281">
                  <c:v>1.1667980447919275</c:v>
                </c:pt>
                <c:pt idx="4282">
                  <c:v>1.1042976852723076</c:v>
                </c:pt>
                <c:pt idx="4283">
                  <c:v>1.1193837140042477</c:v>
                </c:pt>
                <c:pt idx="4284">
                  <c:v>1.1129184726882477</c:v>
                </c:pt>
                <c:pt idx="4285">
                  <c:v>1.0913665041483975</c:v>
                </c:pt>
                <c:pt idx="4286">
                  <c:v>1.0676596880005178</c:v>
                </c:pt>
                <c:pt idx="4287">
                  <c:v>1.0827457167324575</c:v>
                </c:pt>
                <c:pt idx="4288">
                  <c:v>1.0547285068766077</c:v>
                </c:pt>
                <c:pt idx="4289">
                  <c:v>1.0180912080967475</c:v>
                </c:pt>
                <c:pt idx="4290">
                  <c:v>1.0180912080967475</c:v>
                </c:pt>
                <c:pt idx="4291">
                  <c:v>1.0396424781446676</c:v>
                </c:pt>
                <c:pt idx="4292">
                  <c:v>1.0504181131686376</c:v>
                </c:pt>
                <c:pt idx="4293">
                  <c:v>1.0719700817084878</c:v>
                </c:pt>
                <c:pt idx="4294">
                  <c:v>1.0805908691244377</c:v>
                </c:pt>
                <c:pt idx="4295">
                  <c:v>1.0762804754164574</c:v>
                </c:pt>
                <c:pt idx="4296">
                  <c:v>1.0590389005845777</c:v>
                </c:pt>
                <c:pt idx="4297">
                  <c:v>1.0439528718526478</c:v>
                </c:pt>
                <c:pt idx="4298">
                  <c:v>1.0374876305366478</c:v>
                </c:pt>
                <c:pt idx="4299">
                  <c:v>1.0310216907287275</c:v>
                </c:pt>
                <c:pt idx="4300">
                  <c:v>1.0267112970207575</c:v>
                </c:pt>
                <c:pt idx="4301">
                  <c:v>1.0245564494127377</c:v>
                </c:pt>
                <c:pt idx="4302">
                  <c:v>1.0374876305366478</c:v>
                </c:pt>
                <c:pt idx="4303">
                  <c:v>1.0310216907287275</c:v>
                </c:pt>
                <c:pt idx="4304">
                  <c:v>1.0396424781446676</c:v>
                </c:pt>
                <c:pt idx="4305">
                  <c:v>1.0288668431207078</c:v>
                </c:pt>
                <c:pt idx="4306">
                  <c:v>1.0461084179525977</c:v>
                </c:pt>
                <c:pt idx="4307">
                  <c:v>1.0482632655606174</c:v>
                </c:pt>
                <c:pt idx="4308">
                  <c:v>1.0568840529765575</c:v>
                </c:pt>
                <c:pt idx="4309">
                  <c:v>1.0439528718526478</c:v>
                </c:pt>
                <c:pt idx="4310">
                  <c:v>1.0374876305366478</c:v>
                </c:pt>
                <c:pt idx="4311">
                  <c:v>1.0180912080967475</c:v>
                </c:pt>
                <c:pt idx="4312">
                  <c:v>1.0116252682888276</c:v>
                </c:pt>
                <c:pt idx="4313">
                  <c:v>0.99222884584891757</c:v>
                </c:pt>
                <c:pt idx="4314">
                  <c:v>0.9986940871649076</c:v>
                </c:pt>
                <c:pt idx="4315">
                  <c:v>0.98791845214094753</c:v>
                </c:pt>
                <c:pt idx="4316">
                  <c:v>0.9706768773090676</c:v>
                </c:pt>
                <c:pt idx="4317">
                  <c:v>0.95559084857712773</c:v>
                </c:pt>
                <c:pt idx="4318">
                  <c:v>0.95774569618514771</c:v>
                </c:pt>
                <c:pt idx="4319">
                  <c:v>0.95990124228509754</c:v>
                </c:pt>
                <c:pt idx="4320">
                  <c:v>0.94481521355316767</c:v>
                </c:pt>
                <c:pt idx="4321">
                  <c:v>0.95343600096910752</c:v>
                </c:pt>
                <c:pt idx="4322">
                  <c:v>0.90602167018142754</c:v>
                </c:pt>
                <c:pt idx="4323">
                  <c:v>0.8542976441776976</c:v>
                </c:pt>
                <c:pt idx="4324">
                  <c:v>0.84783240286170758</c:v>
                </c:pt>
                <c:pt idx="4325">
                  <c:v>0.84998725046972756</c:v>
                </c:pt>
                <c:pt idx="4326">
                  <c:v>0.86722882530161771</c:v>
                </c:pt>
                <c:pt idx="4327">
                  <c:v>0.91033206388939758</c:v>
                </c:pt>
                <c:pt idx="4328">
                  <c:v>0.92541879111325753</c:v>
                </c:pt>
                <c:pt idx="4329">
                  <c:v>0.91895285130533766</c:v>
                </c:pt>
                <c:pt idx="4330">
                  <c:v>0.9232632450133077</c:v>
                </c:pt>
                <c:pt idx="4331">
                  <c:v>0.91464245759736762</c:v>
                </c:pt>
                <c:pt idx="4332">
                  <c:v>0.92757363872127774</c:v>
                </c:pt>
                <c:pt idx="4333">
                  <c:v>0.9491256072611377</c:v>
                </c:pt>
                <c:pt idx="4334">
                  <c:v>0.93188403242925755</c:v>
                </c:pt>
                <c:pt idx="4335">
                  <c:v>0.91464245759736762</c:v>
                </c:pt>
                <c:pt idx="4336">
                  <c:v>0.89309118754944772</c:v>
                </c:pt>
                <c:pt idx="4337">
                  <c:v>0.87369406661760773</c:v>
                </c:pt>
                <c:pt idx="4338">
                  <c:v>0.87800446032557755</c:v>
                </c:pt>
                <c:pt idx="4339">
                  <c:v>0.87153921900958753</c:v>
                </c:pt>
                <c:pt idx="4340">
                  <c:v>0.87800446032557755</c:v>
                </c:pt>
                <c:pt idx="4341">
                  <c:v>0.87584961271755757</c:v>
                </c:pt>
                <c:pt idx="4342">
                  <c:v>0.86291843159364767</c:v>
                </c:pt>
                <c:pt idx="4343">
                  <c:v>0.85214279656967762</c:v>
                </c:pt>
                <c:pt idx="4344">
                  <c:v>0.87584961271755757</c:v>
                </c:pt>
                <c:pt idx="4345">
                  <c:v>0.90602167018142754</c:v>
                </c:pt>
                <c:pt idx="4346">
                  <c:v>0.92972848632929772</c:v>
                </c:pt>
                <c:pt idx="4347">
                  <c:v>0.95774569618514771</c:v>
                </c:pt>
                <c:pt idx="4348">
                  <c:v>0.95128045486915769</c:v>
                </c:pt>
                <c:pt idx="4349">
                  <c:v>0.91679800369731768</c:v>
                </c:pt>
                <c:pt idx="4350">
                  <c:v>0.9081772162813776</c:v>
                </c:pt>
                <c:pt idx="4351">
                  <c:v>0.9232632450133077</c:v>
                </c:pt>
                <c:pt idx="4352">
                  <c:v>0.93834927374524757</c:v>
                </c:pt>
                <c:pt idx="4353">
                  <c:v>0.9232632450133077</c:v>
                </c:pt>
                <c:pt idx="4354">
                  <c:v>0.94265966745321761</c:v>
                </c:pt>
                <c:pt idx="4355">
                  <c:v>0.92110839740528772</c:v>
                </c:pt>
                <c:pt idx="4356">
                  <c:v>0.92757363872127774</c:v>
                </c:pt>
                <c:pt idx="4357">
                  <c:v>0.92110839740528772</c:v>
                </c:pt>
                <c:pt idx="4358">
                  <c:v>0.9232632450133077</c:v>
                </c:pt>
                <c:pt idx="4359">
                  <c:v>0.93619442613722759</c:v>
                </c:pt>
                <c:pt idx="4360">
                  <c:v>0.99653923955688761</c:v>
                </c:pt>
                <c:pt idx="4361">
                  <c:v>1.0051600269728378</c:v>
                </c:pt>
                <c:pt idx="4362">
                  <c:v>1.0202460557047677</c:v>
                </c:pt>
                <c:pt idx="4363">
                  <c:v>1.0741256278084377</c:v>
                </c:pt>
                <c:pt idx="4364">
                  <c:v>1.1107636250802275</c:v>
                </c:pt>
                <c:pt idx="4365">
                  <c:v>1.1193837140042477</c:v>
                </c:pt>
                <c:pt idx="4366">
                  <c:v>1.1215392601041976</c:v>
                </c:pt>
                <c:pt idx="4367">
                  <c:v>1.1387808349360777</c:v>
                </c:pt>
                <c:pt idx="4368">
                  <c:v>1.1344704412281077</c:v>
                </c:pt>
                <c:pt idx="4369">
                  <c:v>1.1495564699600478</c:v>
                </c:pt>
                <c:pt idx="4370">
                  <c:v>1.1366252888361275</c:v>
                </c:pt>
                <c:pt idx="4371">
                  <c:v>1.1430905301521177</c:v>
                </c:pt>
                <c:pt idx="4372">
                  <c:v>1.1538668636680178</c:v>
                </c:pt>
                <c:pt idx="4373">
                  <c:v>1.1797285274239075</c:v>
                </c:pt>
                <c:pt idx="4374">
                  <c:v>1.1624876510839575</c:v>
                </c:pt>
                <c:pt idx="4375">
                  <c:v>1.1818840735238578</c:v>
                </c:pt>
                <c:pt idx="4376">
                  <c:v>1.2099012833797076</c:v>
                </c:pt>
                <c:pt idx="4377">
                  <c:v>1.2055908896717376</c:v>
                </c:pt>
                <c:pt idx="4378">
                  <c:v>1.2142116770876776</c:v>
                </c:pt>
                <c:pt idx="4379">
                  <c:v>1.2292977058196177</c:v>
                </c:pt>
                <c:pt idx="4380">
                  <c:v>1.2228324645036275</c:v>
                </c:pt>
                <c:pt idx="4381">
                  <c:v>1.2314532519195676</c:v>
                </c:pt>
                <c:pt idx="4382">
                  <c:v>1.2486941282595176</c:v>
                </c:pt>
                <c:pt idx="4383">
                  <c:v>1.2594704617754178</c:v>
                </c:pt>
                <c:pt idx="4384">
                  <c:v>1.2917980653392278</c:v>
                </c:pt>
                <c:pt idx="4385">
                  <c:v>1.2788668842153177</c:v>
                </c:pt>
                <c:pt idx="4386">
                  <c:v>1.2573149156754577</c:v>
                </c:pt>
                <c:pt idx="4387">
                  <c:v>1.2530045219674877</c:v>
                </c:pt>
                <c:pt idx="4388">
                  <c:v>1.2508496743594675</c:v>
                </c:pt>
                <c:pt idx="4389">
                  <c:v>1.2292977058196177</c:v>
                </c:pt>
                <c:pt idx="4390">
                  <c:v>1.2767113381153674</c:v>
                </c:pt>
                <c:pt idx="4391">
                  <c:v>1.2874876716312578</c:v>
                </c:pt>
                <c:pt idx="4392">
                  <c:v>1.2982633066552278</c:v>
                </c:pt>
                <c:pt idx="4393">
                  <c:v>1.3025737003631974</c:v>
                </c:pt>
                <c:pt idx="4394">
                  <c:v>1.3198152751950776</c:v>
                </c:pt>
                <c:pt idx="4395">
                  <c:v>1.3176597290951277</c:v>
                </c:pt>
                <c:pt idx="4396">
                  <c:v>1.3198152751950776</c:v>
                </c:pt>
                <c:pt idx="4397">
                  <c:v>1.3198152751950776</c:v>
                </c:pt>
                <c:pt idx="4398">
                  <c:v>1.3047285479712176</c:v>
                </c:pt>
                <c:pt idx="4399">
                  <c:v>1.2702460967993776</c:v>
                </c:pt>
                <c:pt idx="4400">
                  <c:v>1.2637808554833878</c:v>
                </c:pt>
                <c:pt idx="4401">
                  <c:v>1.2659357030914076</c:v>
                </c:pt>
                <c:pt idx="4402">
                  <c:v>1.2917980653392278</c:v>
                </c:pt>
                <c:pt idx="4403">
                  <c:v>1.3155048814871075</c:v>
                </c:pt>
                <c:pt idx="4404">
                  <c:v>1.3349013039270177</c:v>
                </c:pt>
                <c:pt idx="4405">
                  <c:v>1.3370561515350374</c:v>
                </c:pt>
                <c:pt idx="4406">
                  <c:v>1.3305909102190374</c:v>
                </c:pt>
                <c:pt idx="4407">
                  <c:v>1.3090389416791877</c:v>
                </c:pt>
                <c:pt idx="4408">
                  <c:v>1.3133493353871577</c:v>
                </c:pt>
                <c:pt idx="4409">
                  <c:v>1.3241256689030476</c:v>
                </c:pt>
                <c:pt idx="4410">
                  <c:v>1.3111944877791375</c:v>
                </c:pt>
                <c:pt idx="4411">
                  <c:v>1.3176597290951277</c:v>
                </c:pt>
                <c:pt idx="4412">
                  <c:v>1.3133493353871577</c:v>
                </c:pt>
                <c:pt idx="4413">
                  <c:v>1.3068840940711675</c:v>
                </c:pt>
                <c:pt idx="4414">
                  <c:v>1.2874876716312578</c:v>
                </c:pt>
                <c:pt idx="4415">
                  <c:v>1.3004181542632476</c:v>
                </c:pt>
                <c:pt idx="4416">
                  <c:v>1.2961077605552678</c:v>
                </c:pt>
                <c:pt idx="4417">
                  <c:v>1.2788668842153177</c:v>
                </c:pt>
                <c:pt idx="4418">
                  <c:v>1.2530045219674877</c:v>
                </c:pt>
                <c:pt idx="4419">
                  <c:v>1.2853321255313075</c:v>
                </c:pt>
                <c:pt idx="4420">
                  <c:v>1.3090389416791877</c:v>
                </c:pt>
                <c:pt idx="4421">
                  <c:v>1.3047285479712176</c:v>
                </c:pt>
                <c:pt idx="4422">
                  <c:v>1.3176597290951277</c:v>
                </c:pt>
                <c:pt idx="4423">
                  <c:v>1.3284353641190876</c:v>
                </c:pt>
                <c:pt idx="4424">
                  <c:v>1.3176597290951277</c:v>
                </c:pt>
                <c:pt idx="4425">
                  <c:v>1.3111944877791375</c:v>
                </c:pt>
                <c:pt idx="4426">
                  <c:v>1.3241256689030476</c:v>
                </c:pt>
                <c:pt idx="4427">
                  <c:v>1.3241256689030476</c:v>
                </c:pt>
                <c:pt idx="4428">
                  <c:v>1.3305909102190374</c:v>
                </c:pt>
                <c:pt idx="4429">
                  <c:v>1.3025737003631974</c:v>
                </c:pt>
                <c:pt idx="4430">
                  <c:v>1.2680905506994278</c:v>
                </c:pt>
                <c:pt idx="4431">
                  <c:v>1.2357629471356075</c:v>
                </c:pt>
                <c:pt idx="4432">
                  <c:v>1.2249873121116477</c:v>
                </c:pt>
                <c:pt idx="4433">
                  <c:v>1.1991256483557478</c:v>
                </c:pt>
                <c:pt idx="4434">
                  <c:v>1.2206769184036674</c:v>
                </c:pt>
                <c:pt idx="4435">
                  <c:v>1.2163665246956978</c:v>
                </c:pt>
                <c:pt idx="4436">
                  <c:v>1.2357629471356075</c:v>
                </c:pt>
                <c:pt idx="4437">
                  <c:v>1.2292977058196177</c:v>
                </c:pt>
                <c:pt idx="4438">
                  <c:v>1.2314532519195676</c:v>
                </c:pt>
                <c:pt idx="4439">
                  <c:v>1.2185220707956477</c:v>
                </c:pt>
                <c:pt idx="4440">
                  <c:v>1.1991256483557478</c:v>
                </c:pt>
                <c:pt idx="4441">
                  <c:v>1.1538668636680178</c:v>
                </c:pt>
                <c:pt idx="4442">
                  <c:v>1.1560217112760376</c:v>
                </c:pt>
                <c:pt idx="4443">
                  <c:v>1.1646424986919777</c:v>
                </c:pt>
                <c:pt idx="4444">
                  <c:v>1.1560217112760376</c:v>
                </c:pt>
                <c:pt idx="4445">
                  <c:v>1.1581772573759874</c:v>
                </c:pt>
                <c:pt idx="4446">
                  <c:v>1.1754181337159375</c:v>
                </c:pt>
                <c:pt idx="4447">
                  <c:v>1.1667980447919275</c:v>
                </c:pt>
                <c:pt idx="4448">
                  <c:v>1.1430905301521177</c:v>
                </c:pt>
                <c:pt idx="4449">
                  <c:v>1.1452460762520675</c:v>
                </c:pt>
                <c:pt idx="4450">
                  <c:v>1.1603321049840076</c:v>
                </c:pt>
                <c:pt idx="4451">
                  <c:v>1.1150733202962675</c:v>
                </c:pt>
                <c:pt idx="4452">
                  <c:v>1.0978324439563178</c:v>
                </c:pt>
                <c:pt idx="4453">
                  <c:v>1.1193837140042477</c:v>
                </c:pt>
                <c:pt idx="4454">
                  <c:v>1.0956768978563676</c:v>
                </c:pt>
                <c:pt idx="4455">
                  <c:v>1.0892116565403778</c:v>
                </c:pt>
                <c:pt idx="4456">
                  <c:v>1.1236941077122178</c:v>
                </c:pt>
                <c:pt idx="4457">
                  <c:v>1.1301600475201377</c:v>
                </c:pt>
                <c:pt idx="4458">
                  <c:v>1.1344704412281077</c:v>
                </c:pt>
                <c:pt idx="4459">
                  <c:v>1.1301600475201377</c:v>
                </c:pt>
                <c:pt idx="4460">
                  <c:v>1.0999872915643376</c:v>
                </c:pt>
                <c:pt idx="4461">
                  <c:v>1.0849012628324077</c:v>
                </c:pt>
                <c:pt idx="4462">
                  <c:v>1.0805908691244377</c:v>
                </c:pt>
                <c:pt idx="4463">
                  <c:v>1.0439528718526478</c:v>
                </c:pt>
                <c:pt idx="4464">
                  <c:v>1.0267112970207575</c:v>
                </c:pt>
                <c:pt idx="4465">
                  <c:v>0.99007329974896774</c:v>
                </c:pt>
                <c:pt idx="4466">
                  <c:v>1.0030044808728777</c:v>
                </c:pt>
                <c:pt idx="4467">
                  <c:v>0.98576360453292755</c:v>
                </c:pt>
                <c:pt idx="4468">
                  <c:v>1.0051600269728378</c:v>
                </c:pt>
                <c:pt idx="4469">
                  <c:v>1.0224009033127874</c:v>
                </c:pt>
                <c:pt idx="4470">
                  <c:v>1.0676596880005178</c:v>
                </c:pt>
                <c:pt idx="4471">
                  <c:v>1.0784360215164175</c:v>
                </c:pt>
                <c:pt idx="4472">
                  <c:v>1.0741256278084377</c:v>
                </c:pt>
                <c:pt idx="4473">
                  <c:v>1.0870561104404275</c:v>
                </c:pt>
                <c:pt idx="4474">
                  <c:v>1.1236941077122178</c:v>
                </c:pt>
                <c:pt idx="4475">
                  <c:v>1.1517113175680578</c:v>
                </c:pt>
                <c:pt idx="4476">
                  <c:v>1.1409356825440975</c:v>
                </c:pt>
                <c:pt idx="4477">
                  <c:v>1.1732632861079177</c:v>
                </c:pt>
                <c:pt idx="4478">
                  <c:v>1.1689528923999477</c:v>
                </c:pt>
                <c:pt idx="4479">
                  <c:v>1.1624876510839575</c:v>
                </c:pt>
                <c:pt idx="4480">
                  <c:v>1.1560217112760376</c:v>
                </c:pt>
                <c:pt idx="4481">
                  <c:v>1.1517113175680578</c:v>
                </c:pt>
                <c:pt idx="4482">
                  <c:v>1.1387808349360777</c:v>
                </c:pt>
                <c:pt idx="4483">
                  <c:v>1.1323148951281574</c:v>
                </c:pt>
                <c:pt idx="4484">
                  <c:v>1.1301600475201377</c:v>
                </c:pt>
                <c:pt idx="4485">
                  <c:v>1.0956768978563676</c:v>
                </c:pt>
                <c:pt idx="4486">
                  <c:v>1.0590389005845777</c:v>
                </c:pt>
                <c:pt idx="4487">
                  <c:v>1.0762804754164574</c:v>
                </c:pt>
                <c:pt idx="4488">
                  <c:v>1.0762804754164574</c:v>
                </c:pt>
                <c:pt idx="4489">
                  <c:v>1.0676596880005178</c:v>
                </c:pt>
                <c:pt idx="4490">
                  <c:v>1.1021428376642874</c:v>
                </c:pt>
                <c:pt idx="4491">
                  <c:v>1.1474009238600877</c:v>
                </c:pt>
                <c:pt idx="4492">
                  <c:v>1.1258496538121676</c:v>
                </c:pt>
                <c:pt idx="4493">
                  <c:v>1.0655048403924976</c:v>
                </c:pt>
                <c:pt idx="4494">
                  <c:v>1.0461084179525977</c:v>
                </c:pt>
                <c:pt idx="4495">
                  <c:v>1.0310216907287275</c:v>
                </c:pt>
                <c:pt idx="4496">
                  <c:v>1.0137808143887774</c:v>
                </c:pt>
                <c:pt idx="4497">
                  <c:v>1.0245564494127377</c:v>
                </c:pt>
                <c:pt idx="4498">
                  <c:v>1.0935220502483478</c:v>
                </c:pt>
                <c:pt idx="4499">
                  <c:v>1.1064532313722575</c:v>
                </c:pt>
                <c:pt idx="4500">
                  <c:v>1.0849012628324077</c:v>
                </c:pt>
                <c:pt idx="4501">
                  <c:v>1.0870561104404275</c:v>
                </c:pt>
                <c:pt idx="4502">
                  <c:v>1.0525736592685875</c:v>
                </c:pt>
                <c:pt idx="4503">
                  <c:v>1.0331772368286778</c:v>
                </c:pt>
                <c:pt idx="4504">
                  <c:v>1.0331772368286778</c:v>
                </c:pt>
                <c:pt idx="4505">
                  <c:v>1.0461084179525977</c:v>
                </c:pt>
                <c:pt idx="4506">
                  <c:v>1.0374876305366478</c:v>
                </c:pt>
                <c:pt idx="4507">
                  <c:v>1.0504181131686376</c:v>
                </c:pt>
                <c:pt idx="4508">
                  <c:v>1.0288668431207078</c:v>
                </c:pt>
                <c:pt idx="4509">
                  <c:v>0.98576360453292755</c:v>
                </c:pt>
                <c:pt idx="4510">
                  <c:v>0.99007329974896774</c:v>
                </c:pt>
                <c:pt idx="4511">
                  <c:v>0.95559084857712773</c:v>
                </c:pt>
                <c:pt idx="4512">
                  <c:v>0.9706768773090676</c:v>
                </c:pt>
                <c:pt idx="4513">
                  <c:v>0.96852202970104762</c:v>
                </c:pt>
                <c:pt idx="4514">
                  <c:v>0.99222884584891757</c:v>
                </c:pt>
                <c:pt idx="4515">
                  <c:v>0.96852202970104762</c:v>
                </c:pt>
                <c:pt idx="4516">
                  <c:v>1.0202460557047677</c:v>
                </c:pt>
                <c:pt idx="4517">
                  <c:v>1.0051600269728378</c:v>
                </c:pt>
                <c:pt idx="4518">
                  <c:v>1.0137808143887774</c:v>
                </c:pt>
                <c:pt idx="4519">
                  <c:v>0.98145321082495773</c:v>
                </c:pt>
                <c:pt idx="4520">
                  <c:v>0.96636648360108757</c:v>
                </c:pt>
                <c:pt idx="4521">
                  <c:v>0.92541879111325753</c:v>
                </c:pt>
                <c:pt idx="4522">
                  <c:v>0.91679800369731768</c:v>
                </c:pt>
                <c:pt idx="4523">
                  <c:v>0.8952460351574677</c:v>
                </c:pt>
                <c:pt idx="4524">
                  <c:v>0.91248760998934764</c:v>
                </c:pt>
                <c:pt idx="4525">
                  <c:v>0.93403888003727753</c:v>
                </c:pt>
                <c:pt idx="4526">
                  <c:v>0.94697006116118765</c:v>
                </c:pt>
                <c:pt idx="4527">
                  <c:v>0.95774569618514771</c:v>
                </c:pt>
                <c:pt idx="4528">
                  <c:v>0.97929766472500768</c:v>
                </c:pt>
                <c:pt idx="4529">
                  <c:v>0.96636648360108757</c:v>
                </c:pt>
                <c:pt idx="4530">
                  <c:v>0.94265966745321761</c:v>
                </c:pt>
                <c:pt idx="4531">
                  <c:v>0.93834927374524757</c:v>
                </c:pt>
                <c:pt idx="4532">
                  <c:v>0.9232632450133077</c:v>
                </c:pt>
                <c:pt idx="4533">
                  <c:v>0.9081772162813776</c:v>
                </c:pt>
                <c:pt idx="4534">
                  <c:v>0.90386682257340756</c:v>
                </c:pt>
                <c:pt idx="4535">
                  <c:v>0.90602167018142754</c:v>
                </c:pt>
                <c:pt idx="4536">
                  <c:v>0.86938367290963769</c:v>
                </c:pt>
                <c:pt idx="4537">
                  <c:v>0.83921161544576772</c:v>
                </c:pt>
                <c:pt idx="4538">
                  <c:v>0.81981519300585759</c:v>
                </c:pt>
                <c:pt idx="4539">
                  <c:v>0.80472846578199764</c:v>
                </c:pt>
                <c:pt idx="4540">
                  <c:v>0.79826322446600761</c:v>
                </c:pt>
                <c:pt idx="4541">
                  <c:v>0.79826322446600761</c:v>
                </c:pt>
                <c:pt idx="4542">
                  <c:v>0.78533204334208773</c:v>
                </c:pt>
                <c:pt idx="4543">
                  <c:v>0.78317719573406752</c:v>
                </c:pt>
                <c:pt idx="4544">
                  <c:v>0.74653919846227768</c:v>
                </c:pt>
                <c:pt idx="4545">
                  <c:v>0.73576356343831761</c:v>
                </c:pt>
                <c:pt idx="4546">
                  <c:v>0.75084959217025771</c:v>
                </c:pt>
                <c:pt idx="4547">
                  <c:v>0.75947037958619756</c:v>
                </c:pt>
                <c:pt idx="4548">
                  <c:v>0.74653919846227768</c:v>
                </c:pt>
                <c:pt idx="4549">
                  <c:v>0.75947037958619756</c:v>
                </c:pt>
                <c:pt idx="4550">
                  <c:v>0.72929762363039752</c:v>
                </c:pt>
                <c:pt idx="4551">
                  <c:v>0.70128041377454753</c:v>
                </c:pt>
                <c:pt idx="4552">
                  <c:v>0.68188399133464761</c:v>
                </c:pt>
                <c:pt idx="4553">
                  <c:v>0.64955638777082758</c:v>
                </c:pt>
                <c:pt idx="4554">
                  <c:v>0.64955638777082758</c:v>
                </c:pt>
                <c:pt idx="4555">
                  <c:v>0.6624875688947377</c:v>
                </c:pt>
                <c:pt idx="4556">
                  <c:v>0.6560216290868176</c:v>
                </c:pt>
                <c:pt idx="4557">
                  <c:v>0.64093560035488772</c:v>
                </c:pt>
                <c:pt idx="4558">
                  <c:v>0.64093560035488772</c:v>
                </c:pt>
                <c:pt idx="4559">
                  <c:v>0.63231481293893765</c:v>
                </c:pt>
                <c:pt idx="4560">
                  <c:v>0.63878075274686752</c:v>
                </c:pt>
                <c:pt idx="4561">
                  <c:v>0.65386678147879762</c:v>
                </c:pt>
                <c:pt idx="4562">
                  <c:v>0.64955638777082758</c:v>
                </c:pt>
                <c:pt idx="4563">
                  <c:v>0.66033202279478764</c:v>
                </c:pt>
                <c:pt idx="4564">
                  <c:v>0.6474015401628076</c:v>
                </c:pt>
                <c:pt idx="4565">
                  <c:v>0.61291839049903774</c:v>
                </c:pt>
                <c:pt idx="4566">
                  <c:v>0.56765960581130759</c:v>
                </c:pt>
                <c:pt idx="4567">
                  <c:v>0.57196999951927763</c:v>
                </c:pt>
                <c:pt idx="4568">
                  <c:v>0.58274633303516754</c:v>
                </c:pt>
                <c:pt idx="4569">
                  <c:v>0.58705672674313758</c:v>
                </c:pt>
                <c:pt idx="4570">
                  <c:v>0.58921157435115756</c:v>
                </c:pt>
                <c:pt idx="4571">
                  <c:v>0.59783236176709764</c:v>
                </c:pt>
                <c:pt idx="4572">
                  <c:v>0.59783236176709764</c:v>
                </c:pt>
                <c:pt idx="4573">
                  <c:v>0.58921157435115756</c:v>
                </c:pt>
                <c:pt idx="4574">
                  <c:v>0.56334921210332756</c:v>
                </c:pt>
                <c:pt idx="4575">
                  <c:v>0.55688397078733753</c:v>
                </c:pt>
                <c:pt idx="4576">
                  <c:v>0.53533200224748756</c:v>
                </c:pt>
                <c:pt idx="4577">
                  <c:v>0.52671121483153771</c:v>
                </c:pt>
                <c:pt idx="4578">
                  <c:v>0.51593557980757765</c:v>
                </c:pt>
                <c:pt idx="4579">
                  <c:v>0.54179794205540766</c:v>
                </c:pt>
                <c:pt idx="4580">
                  <c:v>0.56119436449530757</c:v>
                </c:pt>
                <c:pt idx="4581">
                  <c:v>0.58490118064318752</c:v>
                </c:pt>
                <c:pt idx="4582">
                  <c:v>0.57628039322724767</c:v>
                </c:pt>
                <c:pt idx="4583">
                  <c:v>0.57196999951927763</c:v>
                </c:pt>
                <c:pt idx="4584">
                  <c:v>0.56119436449530757</c:v>
                </c:pt>
                <c:pt idx="4585">
                  <c:v>0.55257357707936772</c:v>
                </c:pt>
                <c:pt idx="4586">
                  <c:v>0.57196999951927763</c:v>
                </c:pt>
                <c:pt idx="4587">
                  <c:v>0.55688397078733753</c:v>
                </c:pt>
                <c:pt idx="4588">
                  <c:v>0.55903881839535774</c:v>
                </c:pt>
                <c:pt idx="4589">
                  <c:v>0.54395278966342764</c:v>
                </c:pt>
                <c:pt idx="4590">
                  <c:v>0.54610833576337769</c:v>
                </c:pt>
                <c:pt idx="4591">
                  <c:v>0.5396423959554576</c:v>
                </c:pt>
                <c:pt idx="4592">
                  <c:v>0.54826318337139768</c:v>
                </c:pt>
                <c:pt idx="4593">
                  <c:v>0.54610833576337769</c:v>
                </c:pt>
                <c:pt idx="4594">
                  <c:v>0.56334921210332756</c:v>
                </c:pt>
                <c:pt idx="4595">
                  <c:v>0.53317715463946758</c:v>
                </c:pt>
                <c:pt idx="4596">
                  <c:v>0.53533200224748756</c:v>
                </c:pt>
                <c:pt idx="4597">
                  <c:v>0.56981515191125764</c:v>
                </c:pt>
                <c:pt idx="4598">
                  <c:v>0.57843593932719772</c:v>
                </c:pt>
                <c:pt idx="4599">
                  <c:v>0.58705672674313758</c:v>
                </c:pt>
                <c:pt idx="4600">
                  <c:v>0.58921157435115756</c:v>
                </c:pt>
                <c:pt idx="4601">
                  <c:v>0.57628039322724767</c:v>
                </c:pt>
                <c:pt idx="4602">
                  <c:v>0.57196999951927763</c:v>
                </c:pt>
                <c:pt idx="4603">
                  <c:v>0.56334921210332756</c:v>
                </c:pt>
                <c:pt idx="4604">
                  <c:v>0.58274633303516754</c:v>
                </c:pt>
                <c:pt idx="4605">
                  <c:v>0.6086079967910677</c:v>
                </c:pt>
                <c:pt idx="4606">
                  <c:v>0.59998720937511762</c:v>
                </c:pt>
                <c:pt idx="4607">
                  <c:v>0.59783236176709764</c:v>
                </c:pt>
                <c:pt idx="4608">
                  <c:v>0.60645314918304771</c:v>
                </c:pt>
                <c:pt idx="4609">
                  <c:v>0.59998720937511762</c:v>
                </c:pt>
                <c:pt idx="4610">
                  <c:v>0.61722878420700755</c:v>
                </c:pt>
                <c:pt idx="4611">
                  <c:v>0.64524599406285754</c:v>
                </c:pt>
                <c:pt idx="4612">
                  <c:v>0.65817717518676766</c:v>
                </c:pt>
                <c:pt idx="4613">
                  <c:v>0.68619438504261765</c:v>
                </c:pt>
                <c:pt idx="4614">
                  <c:v>0.66895281021072772</c:v>
                </c:pt>
                <c:pt idx="4615">
                  <c:v>0.68619438504261765</c:v>
                </c:pt>
                <c:pt idx="4616">
                  <c:v>0.68834923265063763</c:v>
                </c:pt>
                <c:pt idx="4617">
                  <c:v>0.67757359762667757</c:v>
                </c:pt>
                <c:pt idx="4618">
                  <c:v>0.66033202279478764</c:v>
                </c:pt>
                <c:pt idx="4619">
                  <c:v>0.67326320391869754</c:v>
                </c:pt>
                <c:pt idx="4620">
                  <c:v>0.65817717518676766</c:v>
                </c:pt>
                <c:pt idx="4621">
                  <c:v>0.66895281021072772</c:v>
                </c:pt>
                <c:pt idx="4622">
                  <c:v>0.64093560035488772</c:v>
                </c:pt>
                <c:pt idx="4623">
                  <c:v>0.6560216290868176</c:v>
                </c:pt>
                <c:pt idx="4624">
                  <c:v>0.67757359762667757</c:v>
                </c:pt>
                <c:pt idx="4625">
                  <c:v>0.68619438504261765</c:v>
                </c:pt>
                <c:pt idx="4626">
                  <c:v>0.67541875001865759</c:v>
                </c:pt>
                <c:pt idx="4627">
                  <c:v>0.70343595987449758</c:v>
                </c:pt>
                <c:pt idx="4628">
                  <c:v>0.70128041377454753</c:v>
                </c:pt>
                <c:pt idx="4629">
                  <c:v>0.70990120119048761</c:v>
                </c:pt>
                <c:pt idx="4630">
                  <c:v>0.68188399133464761</c:v>
                </c:pt>
                <c:pt idx="4631">
                  <c:v>0.69050477875058769</c:v>
                </c:pt>
                <c:pt idx="4632">
                  <c:v>0.68188399133464761</c:v>
                </c:pt>
                <c:pt idx="4633">
                  <c:v>0.68403883894266759</c:v>
                </c:pt>
                <c:pt idx="4634">
                  <c:v>0.68403883894266759</c:v>
                </c:pt>
                <c:pt idx="4635">
                  <c:v>0.70774635358246762</c:v>
                </c:pt>
                <c:pt idx="4636">
                  <c:v>0.71421159489846764</c:v>
                </c:pt>
                <c:pt idx="4637">
                  <c:v>0.73360801733836756</c:v>
                </c:pt>
                <c:pt idx="4638">
                  <c:v>0.72714277602237753</c:v>
                </c:pt>
                <c:pt idx="4639">
                  <c:v>0.71636644250648762</c:v>
                </c:pt>
                <c:pt idx="4640">
                  <c:v>0.70343595987449758</c:v>
                </c:pt>
                <c:pt idx="4641">
                  <c:v>0.70990120119048761</c:v>
                </c:pt>
                <c:pt idx="4642">
                  <c:v>0.70559080748251757</c:v>
                </c:pt>
                <c:pt idx="4643">
                  <c:v>0.70559080748251757</c:v>
                </c:pt>
                <c:pt idx="4644">
                  <c:v>0.69697002006657771</c:v>
                </c:pt>
                <c:pt idx="4645">
                  <c:v>0.70559080748251757</c:v>
                </c:pt>
                <c:pt idx="4646">
                  <c:v>0.70343595987449758</c:v>
                </c:pt>
                <c:pt idx="4647">
                  <c:v>0.71205604879850759</c:v>
                </c:pt>
                <c:pt idx="4648">
                  <c:v>0.71421159489846764</c:v>
                </c:pt>
                <c:pt idx="4649">
                  <c:v>0.70774635358246762</c:v>
                </c:pt>
                <c:pt idx="4650">
                  <c:v>0.71852198860643768</c:v>
                </c:pt>
                <c:pt idx="4651">
                  <c:v>0.70128041377454753</c:v>
                </c:pt>
                <c:pt idx="4652">
                  <c:v>0.66895281021072772</c:v>
                </c:pt>
                <c:pt idx="4653">
                  <c:v>0.67757359762667757</c:v>
                </c:pt>
                <c:pt idx="4654">
                  <c:v>0.68403883894266759</c:v>
                </c:pt>
                <c:pt idx="4655">
                  <c:v>0.64955638777082758</c:v>
                </c:pt>
                <c:pt idx="4656">
                  <c:v>0.63878075274686752</c:v>
                </c:pt>
                <c:pt idx="4657">
                  <c:v>0.65171123537884756</c:v>
                </c:pt>
                <c:pt idx="4658">
                  <c:v>0.64955638777082758</c:v>
                </c:pt>
                <c:pt idx="4659">
                  <c:v>0.63447035903888771</c:v>
                </c:pt>
                <c:pt idx="4660">
                  <c:v>0.64309114645483756</c:v>
                </c:pt>
                <c:pt idx="4661">
                  <c:v>0.64309114645483756</c:v>
                </c:pt>
                <c:pt idx="4662">
                  <c:v>0.61507393659898757</c:v>
                </c:pt>
                <c:pt idx="4663">
                  <c:v>0.62153917791497759</c:v>
                </c:pt>
                <c:pt idx="4664">
                  <c:v>0.60214275547507767</c:v>
                </c:pt>
                <c:pt idx="4665">
                  <c:v>0.62800441923096761</c:v>
                </c:pt>
                <c:pt idx="4666">
                  <c:v>0.65386678147879762</c:v>
                </c:pt>
                <c:pt idx="4667">
                  <c:v>0.67757359762667757</c:v>
                </c:pt>
                <c:pt idx="4668">
                  <c:v>0.65817717518676766</c:v>
                </c:pt>
                <c:pt idx="4669">
                  <c:v>0.67972914372662763</c:v>
                </c:pt>
                <c:pt idx="4670">
                  <c:v>0.64524599406285754</c:v>
                </c:pt>
                <c:pt idx="4671">
                  <c:v>0.62800441923096761</c:v>
                </c:pt>
                <c:pt idx="4672">
                  <c:v>0.62153917791497759</c:v>
                </c:pt>
                <c:pt idx="4673">
                  <c:v>0.5935219680591276</c:v>
                </c:pt>
                <c:pt idx="4674">
                  <c:v>0.55688397078733753</c:v>
                </c:pt>
                <c:pt idx="4675">
                  <c:v>0.56981515191125764</c:v>
                </c:pt>
                <c:pt idx="4676">
                  <c:v>0.56119436449530757</c:v>
                </c:pt>
                <c:pt idx="4677">
                  <c:v>0.57196999951927763</c:v>
                </c:pt>
                <c:pt idx="4678">
                  <c:v>0.5935219680591276</c:v>
                </c:pt>
                <c:pt idx="4679">
                  <c:v>0.60645314918304771</c:v>
                </c:pt>
                <c:pt idx="4680">
                  <c:v>0.59998720937511762</c:v>
                </c:pt>
                <c:pt idx="4681">
                  <c:v>0.6086079967910677</c:v>
                </c:pt>
                <c:pt idx="4682">
                  <c:v>0.57196999951927763</c:v>
                </c:pt>
                <c:pt idx="4683">
                  <c:v>0.56550475820327761</c:v>
                </c:pt>
                <c:pt idx="4684">
                  <c:v>0.58490118064318752</c:v>
                </c:pt>
                <c:pt idx="4685">
                  <c:v>0.58274633303516754</c:v>
                </c:pt>
                <c:pt idx="4686">
                  <c:v>0.55041872947134773</c:v>
                </c:pt>
                <c:pt idx="4687">
                  <c:v>0.56765960581130759</c:v>
                </c:pt>
                <c:pt idx="4688">
                  <c:v>0.58059078693521771</c:v>
                </c:pt>
                <c:pt idx="4689">
                  <c:v>0.59567681566714759</c:v>
                </c:pt>
                <c:pt idx="4690">
                  <c:v>0.61291839049903774</c:v>
                </c:pt>
                <c:pt idx="4691">
                  <c:v>0.65817717518676766</c:v>
                </c:pt>
                <c:pt idx="4692">
                  <c:v>0.67541875001865759</c:v>
                </c:pt>
                <c:pt idx="4693">
                  <c:v>0.63878075274686752</c:v>
                </c:pt>
                <c:pt idx="4694">
                  <c:v>0.63231481293893765</c:v>
                </c:pt>
                <c:pt idx="4695">
                  <c:v>0.63662520664690769</c:v>
                </c:pt>
                <c:pt idx="4696">
                  <c:v>0.62584957162294763</c:v>
                </c:pt>
                <c:pt idx="4697">
                  <c:v>0.58705672674313758</c:v>
                </c:pt>
                <c:pt idx="4698">
                  <c:v>0.61076354289101753</c:v>
                </c:pt>
                <c:pt idx="4699">
                  <c:v>0.60214275547507767</c:v>
                </c:pt>
                <c:pt idx="4700">
                  <c:v>0.59136642195917755</c:v>
                </c:pt>
                <c:pt idx="4701">
                  <c:v>0.5935219680591276</c:v>
                </c:pt>
                <c:pt idx="4702">
                  <c:v>0.63662520664690769</c:v>
                </c:pt>
                <c:pt idx="4703">
                  <c:v>0.66679796260270774</c:v>
                </c:pt>
                <c:pt idx="4704">
                  <c:v>0.69265962635860767</c:v>
                </c:pt>
                <c:pt idx="4705">
                  <c:v>0.65817717518676766</c:v>
                </c:pt>
                <c:pt idx="4706">
                  <c:v>0.63878075274686752</c:v>
                </c:pt>
                <c:pt idx="4707">
                  <c:v>0.61507393659898757</c:v>
                </c:pt>
                <c:pt idx="4708">
                  <c:v>0.58921157435115756</c:v>
                </c:pt>
                <c:pt idx="4709">
                  <c:v>0.58490118064318752</c:v>
                </c:pt>
                <c:pt idx="4710">
                  <c:v>0.61722878420700755</c:v>
                </c:pt>
                <c:pt idx="4711">
                  <c:v>0.63878075274686752</c:v>
                </c:pt>
                <c:pt idx="4712">
                  <c:v>0.64524599406285754</c:v>
                </c:pt>
                <c:pt idx="4713">
                  <c:v>0.6474015401628076</c:v>
                </c:pt>
                <c:pt idx="4714">
                  <c:v>0.61291839049903774</c:v>
                </c:pt>
                <c:pt idx="4715">
                  <c:v>0.60214275547507767</c:v>
                </c:pt>
                <c:pt idx="4716">
                  <c:v>0.57843593932719772</c:v>
                </c:pt>
                <c:pt idx="4717">
                  <c:v>0.6086079967910677</c:v>
                </c:pt>
                <c:pt idx="4718">
                  <c:v>0.5935219680591276</c:v>
                </c:pt>
                <c:pt idx="4719">
                  <c:v>0.58921157435115756</c:v>
                </c:pt>
                <c:pt idx="4720">
                  <c:v>0.58921157435115756</c:v>
                </c:pt>
                <c:pt idx="4721">
                  <c:v>0.58921157435115756</c:v>
                </c:pt>
                <c:pt idx="4722">
                  <c:v>0.56765960581130759</c:v>
                </c:pt>
                <c:pt idx="4723">
                  <c:v>0.59783236176709764</c:v>
                </c:pt>
                <c:pt idx="4724">
                  <c:v>0.61076354289101753</c:v>
                </c:pt>
                <c:pt idx="4725">
                  <c:v>0.62153917791497759</c:v>
                </c:pt>
                <c:pt idx="4726">
                  <c:v>0.62153917791497759</c:v>
                </c:pt>
                <c:pt idx="4727">
                  <c:v>0.62800441923096761</c:v>
                </c:pt>
                <c:pt idx="4728">
                  <c:v>0.60429760308309766</c:v>
                </c:pt>
                <c:pt idx="4729">
                  <c:v>0.60429760308309766</c:v>
                </c:pt>
                <c:pt idx="4730">
                  <c:v>0.59567681566714759</c:v>
                </c:pt>
                <c:pt idx="4731">
                  <c:v>0.61507393659898757</c:v>
                </c:pt>
                <c:pt idx="4732">
                  <c:v>0.58921157435115756</c:v>
                </c:pt>
                <c:pt idx="4733">
                  <c:v>0.57843593932719772</c:v>
                </c:pt>
                <c:pt idx="4734">
                  <c:v>0.58490118064318752</c:v>
                </c:pt>
                <c:pt idx="4735">
                  <c:v>0.58921157435115756</c:v>
                </c:pt>
                <c:pt idx="4736">
                  <c:v>0.56550475820327761</c:v>
                </c:pt>
                <c:pt idx="4737">
                  <c:v>0.56981515191125764</c:v>
                </c:pt>
                <c:pt idx="4738">
                  <c:v>0.58059078693521771</c:v>
                </c:pt>
                <c:pt idx="4739">
                  <c:v>0.56765960581130759</c:v>
                </c:pt>
                <c:pt idx="4740">
                  <c:v>0.54179794205540766</c:v>
                </c:pt>
                <c:pt idx="4741">
                  <c:v>0.55688397078733753</c:v>
                </c:pt>
                <c:pt idx="4742">
                  <c:v>0.55903881839535774</c:v>
                </c:pt>
                <c:pt idx="4743">
                  <c:v>0.52671121483153771</c:v>
                </c:pt>
                <c:pt idx="4744">
                  <c:v>0.50300439868366753</c:v>
                </c:pt>
                <c:pt idx="4745">
                  <c:v>0.49007391605167772</c:v>
                </c:pt>
                <c:pt idx="4746">
                  <c:v>0.48791836995172766</c:v>
                </c:pt>
                <c:pt idx="4747">
                  <c:v>0.47283234121979756</c:v>
                </c:pt>
                <c:pt idx="4748">
                  <c:v>0.49653915736767773</c:v>
                </c:pt>
                <c:pt idx="4749">
                  <c:v>0.50084955107564755</c:v>
                </c:pt>
                <c:pt idx="4750">
                  <c:v>0.53102160853950753</c:v>
                </c:pt>
                <c:pt idx="4751">
                  <c:v>0.52455636722351773</c:v>
                </c:pt>
                <c:pt idx="4752">
                  <c:v>0.5396423959554576</c:v>
                </c:pt>
                <c:pt idx="4753">
                  <c:v>0.53317715463946758</c:v>
                </c:pt>
                <c:pt idx="4754">
                  <c:v>0.52240151961549752</c:v>
                </c:pt>
                <c:pt idx="4755">
                  <c:v>0.49438430975965753</c:v>
                </c:pt>
                <c:pt idx="4756">
                  <c:v>0.49438430975965753</c:v>
                </c:pt>
                <c:pt idx="4757">
                  <c:v>0.47067679511984772</c:v>
                </c:pt>
                <c:pt idx="4758">
                  <c:v>0.4383491915560277</c:v>
                </c:pt>
                <c:pt idx="4759">
                  <c:v>0.44050473765597753</c:v>
                </c:pt>
                <c:pt idx="4760">
                  <c:v>0.43188395024003767</c:v>
                </c:pt>
                <c:pt idx="4761">
                  <c:v>0.41679792150809758</c:v>
                </c:pt>
                <c:pt idx="4762">
                  <c:v>0.41895276911611756</c:v>
                </c:pt>
                <c:pt idx="4763">
                  <c:v>0.45559076638790763</c:v>
                </c:pt>
                <c:pt idx="4764">
                  <c:v>0.44265958526399773</c:v>
                </c:pt>
                <c:pt idx="4765">
                  <c:v>0.4383491915560277</c:v>
                </c:pt>
                <c:pt idx="4766">
                  <c:v>0.43188395024003767</c:v>
                </c:pt>
                <c:pt idx="4767">
                  <c:v>0.39309110536022762</c:v>
                </c:pt>
                <c:pt idx="4768">
                  <c:v>0.37153913682036765</c:v>
                </c:pt>
                <c:pt idx="4769">
                  <c:v>0.38662516555230064</c:v>
                </c:pt>
                <c:pt idx="4770">
                  <c:v>0.4017118927761677</c:v>
                </c:pt>
                <c:pt idx="4771">
                  <c:v>0.38878071165225758</c:v>
                </c:pt>
                <c:pt idx="4772">
                  <c:v>0.40817713409215772</c:v>
                </c:pt>
                <c:pt idx="4773">
                  <c:v>0.38878071165225758</c:v>
                </c:pt>
                <c:pt idx="4774">
                  <c:v>0.36507389550437563</c:v>
                </c:pt>
                <c:pt idx="4775">
                  <c:v>0.34567677457253965</c:v>
                </c:pt>
                <c:pt idx="4776">
                  <c:v>0.3607635017964046</c:v>
                </c:pt>
                <c:pt idx="4777">
                  <c:v>0.32843589823258568</c:v>
                </c:pt>
                <c:pt idx="4778">
                  <c:v>0.34136638086456861</c:v>
                </c:pt>
                <c:pt idx="4779">
                  <c:v>0.35860795569645365</c:v>
                </c:pt>
                <c:pt idx="4780">
                  <c:v>0.35860795569645365</c:v>
                </c:pt>
                <c:pt idx="4781">
                  <c:v>0.34352192696451966</c:v>
                </c:pt>
                <c:pt idx="4782">
                  <c:v>0.3823147718443296</c:v>
                </c:pt>
                <c:pt idx="4783">
                  <c:v>0.35645310808843367</c:v>
                </c:pt>
                <c:pt idx="4784">
                  <c:v>0.34352192696451966</c:v>
                </c:pt>
                <c:pt idx="4785">
                  <c:v>0.32412550452461464</c:v>
                </c:pt>
                <c:pt idx="4786">
                  <c:v>0.30472908208470961</c:v>
                </c:pt>
                <c:pt idx="4787">
                  <c:v>0.31334917100872062</c:v>
                </c:pt>
                <c:pt idx="4788">
                  <c:v>0.3198151108166436</c:v>
                </c:pt>
                <c:pt idx="4789">
                  <c:v>0.31334917100872062</c:v>
                </c:pt>
                <c:pt idx="4790">
                  <c:v>0.31334917100872062</c:v>
                </c:pt>
                <c:pt idx="4791">
                  <c:v>0.33705668564852864</c:v>
                </c:pt>
                <c:pt idx="4792">
                  <c:v>0.28102156744490159</c:v>
                </c:pt>
                <c:pt idx="4793">
                  <c:v>0.29826314227678663</c:v>
                </c:pt>
                <c:pt idx="4794">
                  <c:v>0.30257353598475867</c:v>
                </c:pt>
                <c:pt idx="4795">
                  <c:v>0.30472908208470961</c:v>
                </c:pt>
                <c:pt idx="4796">
                  <c:v>0.2788667198368816</c:v>
                </c:pt>
                <c:pt idx="4797">
                  <c:v>0.3198151108166436</c:v>
                </c:pt>
                <c:pt idx="4798">
                  <c:v>0.29826314227678663</c:v>
                </c:pt>
                <c:pt idx="4799">
                  <c:v>0.28102156744490159</c:v>
                </c:pt>
                <c:pt idx="4800">
                  <c:v>0.25947029739697658</c:v>
                </c:pt>
                <c:pt idx="4801">
                  <c:v>0.28964235486084466</c:v>
                </c:pt>
                <c:pt idx="4802">
                  <c:v>0.28533196115287363</c:v>
                </c:pt>
                <c:pt idx="4803">
                  <c:v>0.31119432340070063</c:v>
                </c:pt>
                <c:pt idx="4804">
                  <c:v>0.32628035213263462</c:v>
                </c:pt>
                <c:pt idx="4805">
                  <c:v>0.3607635017964046</c:v>
                </c:pt>
                <c:pt idx="4806">
                  <c:v>0.35429756198848261</c:v>
                </c:pt>
                <c:pt idx="4807">
                  <c:v>0.3607635017964046</c:v>
                </c:pt>
                <c:pt idx="4808">
                  <c:v>0.34567677457253965</c:v>
                </c:pt>
                <c:pt idx="4809">
                  <c:v>0.36507389550437563</c:v>
                </c:pt>
                <c:pt idx="4810">
                  <c:v>0.35429756198848261</c:v>
                </c:pt>
                <c:pt idx="4811">
                  <c:v>0.34567677457253965</c:v>
                </c:pt>
                <c:pt idx="4812">
                  <c:v>0.35429756198848261</c:v>
                </c:pt>
                <c:pt idx="4813">
                  <c:v>0.36291834940442458</c:v>
                </c:pt>
                <c:pt idx="4814">
                  <c:v>0.32628035213263462</c:v>
                </c:pt>
                <c:pt idx="4815">
                  <c:v>0.34136638086456861</c:v>
                </c:pt>
                <c:pt idx="4816">
                  <c:v>0.3327462919405566</c:v>
                </c:pt>
                <c:pt idx="4817">
                  <c:v>0.33490113954857659</c:v>
                </c:pt>
                <c:pt idx="4818">
                  <c:v>0.34136638086456861</c:v>
                </c:pt>
                <c:pt idx="4819">
                  <c:v>0.35860795569645365</c:v>
                </c:pt>
                <c:pt idx="4820">
                  <c:v>0.35214271438046263</c:v>
                </c:pt>
                <c:pt idx="4821">
                  <c:v>0.37153913682036765</c:v>
                </c:pt>
                <c:pt idx="4822">
                  <c:v>0.3607635017964046</c:v>
                </c:pt>
                <c:pt idx="4823">
                  <c:v>0.36291834940442458</c:v>
                </c:pt>
                <c:pt idx="4824">
                  <c:v>0.36507389550437563</c:v>
                </c:pt>
                <c:pt idx="4825">
                  <c:v>0.37584953052833858</c:v>
                </c:pt>
                <c:pt idx="4826">
                  <c:v>0.37369398442838764</c:v>
                </c:pt>
                <c:pt idx="4827">
                  <c:v>0.36938428921234767</c:v>
                </c:pt>
                <c:pt idx="4828">
                  <c:v>0.36938428921234767</c:v>
                </c:pt>
                <c:pt idx="4829">
                  <c:v>0.38015992423630962</c:v>
                </c:pt>
                <c:pt idx="4830">
                  <c:v>0.3607635017964046</c:v>
                </c:pt>
                <c:pt idx="4831">
                  <c:v>0.36938428921234767</c:v>
                </c:pt>
                <c:pt idx="4832">
                  <c:v>0.3327462919405566</c:v>
                </c:pt>
                <c:pt idx="4833">
                  <c:v>0.32628035213263462</c:v>
                </c:pt>
                <c:pt idx="4834">
                  <c:v>0.32196995842466358</c:v>
                </c:pt>
                <c:pt idx="4835">
                  <c:v>0.34567677457253965</c:v>
                </c:pt>
                <c:pt idx="4836">
                  <c:v>0.32412550452461464</c:v>
                </c:pt>
                <c:pt idx="4837">
                  <c:v>0.37369398442838764</c:v>
                </c:pt>
                <c:pt idx="4838">
                  <c:v>0.34998716828051057</c:v>
                </c:pt>
                <c:pt idx="4839">
                  <c:v>0.37584953052833858</c:v>
                </c:pt>
                <c:pt idx="4840">
                  <c:v>0.37153913682036765</c:v>
                </c:pt>
                <c:pt idx="4841">
                  <c:v>0.39309110536022762</c:v>
                </c:pt>
                <c:pt idx="4842">
                  <c:v>0.4017118927761677</c:v>
                </c:pt>
                <c:pt idx="4843">
                  <c:v>0.45343591877988765</c:v>
                </c:pt>
                <c:pt idx="4844">
                  <c:v>0.45343591877988765</c:v>
                </c:pt>
                <c:pt idx="4845">
                  <c:v>0.45343591877988765</c:v>
                </c:pt>
                <c:pt idx="4846">
                  <c:v>0.44696997897196755</c:v>
                </c:pt>
                <c:pt idx="4847">
                  <c:v>0.44050473765597753</c:v>
                </c:pt>
                <c:pt idx="4848">
                  <c:v>0.42757355653206763</c:v>
                </c:pt>
                <c:pt idx="4849">
                  <c:v>0.41679792150809758</c:v>
                </c:pt>
                <c:pt idx="4850">
                  <c:v>0.41464237540814752</c:v>
                </c:pt>
                <c:pt idx="4851">
                  <c:v>0.42110831521607761</c:v>
                </c:pt>
                <c:pt idx="4852">
                  <c:v>0.40386674038418768</c:v>
                </c:pt>
                <c:pt idx="4853">
                  <c:v>0.42972910263201769</c:v>
                </c:pt>
                <c:pt idx="4854">
                  <c:v>0.44912552507191761</c:v>
                </c:pt>
                <c:pt idx="4855">
                  <c:v>0.44912552507191761</c:v>
                </c:pt>
                <c:pt idx="4856">
                  <c:v>0.44050473765597753</c:v>
                </c:pt>
                <c:pt idx="4857">
                  <c:v>0.45128037267993759</c:v>
                </c:pt>
                <c:pt idx="4858">
                  <c:v>0.44696997897196755</c:v>
                </c:pt>
                <c:pt idx="4859">
                  <c:v>0.42972910263201769</c:v>
                </c:pt>
                <c:pt idx="4860">
                  <c:v>0.44265958526399773</c:v>
                </c:pt>
                <c:pt idx="4861">
                  <c:v>0.45128037267993759</c:v>
                </c:pt>
                <c:pt idx="4862">
                  <c:v>0.4383491915560277</c:v>
                </c:pt>
                <c:pt idx="4863">
                  <c:v>0.42110831521607761</c:v>
                </c:pt>
                <c:pt idx="4864">
                  <c:v>0.41033198170017771</c:v>
                </c:pt>
                <c:pt idx="4865">
                  <c:v>0.4017118927761677</c:v>
                </c:pt>
                <c:pt idx="4866">
                  <c:v>0.40602158799220767</c:v>
                </c:pt>
                <c:pt idx="4867">
                  <c:v>0.43403879784805766</c:v>
                </c:pt>
                <c:pt idx="4868">
                  <c:v>0.45343591877988765</c:v>
                </c:pt>
                <c:pt idx="4869">
                  <c:v>0.44265958526399773</c:v>
                </c:pt>
                <c:pt idx="4870">
                  <c:v>0.44050473765597753</c:v>
                </c:pt>
                <c:pt idx="4871">
                  <c:v>0.45343591877988765</c:v>
                </c:pt>
                <c:pt idx="4872">
                  <c:v>0.43619434394800771</c:v>
                </c:pt>
                <c:pt idx="4873">
                  <c:v>0.41248752780012754</c:v>
                </c:pt>
                <c:pt idx="4874">
                  <c:v>0.44912552507191761</c:v>
                </c:pt>
                <c:pt idx="4875">
                  <c:v>0.45774631248786768</c:v>
                </c:pt>
                <c:pt idx="4876">
                  <c:v>0.44481513136394757</c:v>
                </c:pt>
                <c:pt idx="4877">
                  <c:v>0.45128037267993759</c:v>
                </c:pt>
                <c:pt idx="4878">
                  <c:v>0.46636640141187768</c:v>
                </c:pt>
                <c:pt idx="4879">
                  <c:v>0.42757355653206763</c:v>
                </c:pt>
                <c:pt idx="4880">
                  <c:v>0.44481513136394757</c:v>
                </c:pt>
                <c:pt idx="4881">
                  <c:v>0.45343591877988765</c:v>
                </c:pt>
                <c:pt idx="4882">
                  <c:v>0.42541870892404765</c:v>
                </c:pt>
                <c:pt idx="4883">
                  <c:v>0.37369398442838764</c:v>
                </c:pt>
                <c:pt idx="4884">
                  <c:v>0.39309110536022762</c:v>
                </c:pt>
                <c:pt idx="4885">
                  <c:v>0.3607635017964046</c:v>
                </c:pt>
                <c:pt idx="4886">
                  <c:v>0.36507389550437563</c:v>
                </c:pt>
                <c:pt idx="4887">
                  <c:v>0.39093555926027757</c:v>
                </c:pt>
                <c:pt idx="4888">
                  <c:v>0.45128037267993759</c:v>
                </c:pt>
                <c:pt idx="4889">
                  <c:v>0.45343591877988765</c:v>
                </c:pt>
                <c:pt idx="4890">
                  <c:v>0.45343591877988765</c:v>
                </c:pt>
                <c:pt idx="4891">
                  <c:v>0.42110831521607761</c:v>
                </c:pt>
                <c:pt idx="4892">
                  <c:v>0.39740149906819766</c:v>
                </c:pt>
                <c:pt idx="4893">
                  <c:v>0.38015992423630962</c:v>
                </c:pt>
                <c:pt idx="4894">
                  <c:v>0.36507389550437563</c:v>
                </c:pt>
                <c:pt idx="4895">
                  <c:v>0.38447031794428066</c:v>
                </c:pt>
                <c:pt idx="4896">
                  <c:v>0.41248752780012754</c:v>
                </c:pt>
                <c:pt idx="4897">
                  <c:v>0.42326316282409759</c:v>
                </c:pt>
                <c:pt idx="4898">
                  <c:v>0.41033198170017771</c:v>
                </c:pt>
                <c:pt idx="4899">
                  <c:v>0.42326316282409759</c:v>
                </c:pt>
                <c:pt idx="4900">
                  <c:v>0.39093555926027757</c:v>
                </c:pt>
                <c:pt idx="4901">
                  <c:v>0.35860795569645365</c:v>
                </c:pt>
                <c:pt idx="4902">
                  <c:v>0.35214271438046263</c:v>
                </c:pt>
                <c:pt idx="4903">
                  <c:v>0.36507389550437563</c:v>
                </c:pt>
                <c:pt idx="4904">
                  <c:v>0.35645310808843367</c:v>
                </c:pt>
                <c:pt idx="4905">
                  <c:v>0.36507389550437563</c:v>
                </c:pt>
                <c:pt idx="4906">
                  <c:v>0.35214271438046263</c:v>
                </c:pt>
                <c:pt idx="4907">
                  <c:v>0.35645310808843367</c:v>
                </c:pt>
                <c:pt idx="4908">
                  <c:v>0.34352192696451966</c:v>
                </c:pt>
                <c:pt idx="4909">
                  <c:v>0.34783232067249059</c:v>
                </c:pt>
                <c:pt idx="4910">
                  <c:v>0.34136638086456861</c:v>
                </c:pt>
                <c:pt idx="4911">
                  <c:v>0.34136638086456861</c:v>
                </c:pt>
                <c:pt idx="4912">
                  <c:v>0.3327462919405566</c:v>
                </c:pt>
                <c:pt idx="4913">
                  <c:v>0.32843589823258568</c:v>
                </c:pt>
                <c:pt idx="4914">
                  <c:v>0.28102156744490159</c:v>
                </c:pt>
                <c:pt idx="4915">
                  <c:v>0.28533196115287363</c:v>
                </c:pt>
                <c:pt idx="4916">
                  <c:v>0.30041868837673857</c:v>
                </c:pt>
                <c:pt idx="4917">
                  <c:v>0.29826314227678663</c:v>
                </c:pt>
                <c:pt idx="4918">
                  <c:v>0.30041868837673857</c:v>
                </c:pt>
                <c:pt idx="4919">
                  <c:v>0.33705668564852864</c:v>
                </c:pt>
                <c:pt idx="4920">
                  <c:v>0.31765956471669166</c:v>
                </c:pt>
                <c:pt idx="4921">
                  <c:v>0.30903947579268065</c:v>
                </c:pt>
                <c:pt idx="4922">
                  <c:v>0.29179790096079561</c:v>
                </c:pt>
                <c:pt idx="4923">
                  <c:v>0.26162514500499667</c:v>
                </c:pt>
                <c:pt idx="4924">
                  <c:v>0.24438426866504259</c:v>
                </c:pt>
                <c:pt idx="4925">
                  <c:v>0.2659355387129676</c:v>
                </c:pt>
                <c:pt idx="4926">
                  <c:v>0.26162514500499667</c:v>
                </c:pt>
                <c:pt idx="4927">
                  <c:v>0.22929754144117764</c:v>
                </c:pt>
                <c:pt idx="4928">
                  <c:v>0.24869466237301463</c:v>
                </c:pt>
                <c:pt idx="4929">
                  <c:v>0.24869466237301463</c:v>
                </c:pt>
                <c:pt idx="4930">
                  <c:v>0.20128033158533065</c:v>
                </c:pt>
                <c:pt idx="4931">
                  <c:v>0.17541866782943361</c:v>
                </c:pt>
                <c:pt idx="4932">
                  <c:v>0.2163670588091956</c:v>
                </c:pt>
                <c:pt idx="4933">
                  <c:v>0.19912548397731067</c:v>
                </c:pt>
                <c:pt idx="4934">
                  <c:v>0.19696993787735861</c:v>
                </c:pt>
                <c:pt idx="4935">
                  <c:v>0.21852190641721558</c:v>
                </c:pt>
                <c:pt idx="4936">
                  <c:v>0.24438426866504259</c:v>
                </c:pt>
                <c:pt idx="4937">
                  <c:v>0.2249871477332066</c:v>
                </c:pt>
                <c:pt idx="4938">
                  <c:v>0.24653911627306258</c:v>
                </c:pt>
                <c:pt idx="4939">
                  <c:v>0.24869466237301463</c:v>
                </c:pt>
                <c:pt idx="4940">
                  <c:v>0.24869466237301463</c:v>
                </c:pt>
                <c:pt idx="4941">
                  <c:v>0.22067675402523568</c:v>
                </c:pt>
                <c:pt idx="4942">
                  <c:v>0.2530043575890546</c:v>
                </c:pt>
                <c:pt idx="4943">
                  <c:v>0.23791832885712061</c:v>
                </c:pt>
                <c:pt idx="4944">
                  <c:v>0.23145308754112959</c:v>
                </c:pt>
                <c:pt idx="4945">
                  <c:v>0.23576348124910063</c:v>
                </c:pt>
                <c:pt idx="4946">
                  <c:v>0.26378069110494862</c:v>
                </c:pt>
                <c:pt idx="4947">
                  <c:v>0.25515990368900565</c:v>
                </c:pt>
                <c:pt idx="4948">
                  <c:v>0.23791832885712061</c:v>
                </c:pt>
                <c:pt idx="4949">
                  <c:v>0.24438426866504259</c:v>
                </c:pt>
                <c:pt idx="4950">
                  <c:v>0.23145308754112959</c:v>
                </c:pt>
                <c:pt idx="4951">
                  <c:v>0.22067675402523568</c:v>
                </c:pt>
                <c:pt idx="4952">
                  <c:v>0.18619430285339666</c:v>
                </c:pt>
                <c:pt idx="4953">
                  <c:v>0.2034358776852816</c:v>
                </c:pt>
                <c:pt idx="4954">
                  <c:v>0.2034358776852816</c:v>
                </c:pt>
                <c:pt idx="4955">
                  <c:v>0.2249871477332066</c:v>
                </c:pt>
                <c:pt idx="4956">
                  <c:v>0.23791832885712061</c:v>
                </c:pt>
                <c:pt idx="4957">
                  <c:v>0.23791832885712061</c:v>
                </c:pt>
                <c:pt idx="4958">
                  <c:v>0.23360793514914968</c:v>
                </c:pt>
                <c:pt idx="4959">
                  <c:v>0.23360793514914968</c:v>
                </c:pt>
                <c:pt idx="4960">
                  <c:v>0.22283230012518662</c:v>
                </c:pt>
                <c:pt idx="4961">
                  <c:v>0.20990111900127262</c:v>
                </c:pt>
                <c:pt idx="4962">
                  <c:v>0.19912548397731067</c:v>
                </c:pt>
                <c:pt idx="4963">
                  <c:v>0.20559072529330158</c:v>
                </c:pt>
                <c:pt idx="4964">
                  <c:v>0.17326312172948266</c:v>
                </c:pt>
                <c:pt idx="4965">
                  <c:v>0.17972906153740564</c:v>
                </c:pt>
                <c:pt idx="4966">
                  <c:v>0.19696993787735861</c:v>
                </c:pt>
                <c:pt idx="4967">
                  <c:v>0.20774627139325264</c:v>
                </c:pt>
                <c:pt idx="4968">
                  <c:v>0.20559072529330158</c:v>
                </c:pt>
                <c:pt idx="4969">
                  <c:v>0.22714269383315766</c:v>
                </c:pt>
                <c:pt idx="4970">
                  <c:v>0.20774627139325264</c:v>
                </c:pt>
                <c:pt idx="4971">
                  <c:v>0.18619430285339666</c:v>
                </c:pt>
                <c:pt idx="4972">
                  <c:v>0.20559072529330158</c:v>
                </c:pt>
                <c:pt idx="4973">
                  <c:v>0.22283230012518662</c:v>
                </c:pt>
                <c:pt idx="4974">
                  <c:v>0.24222872256509165</c:v>
                </c:pt>
                <c:pt idx="4975">
                  <c:v>0.25947029739697658</c:v>
                </c:pt>
                <c:pt idx="4976">
                  <c:v>0.2788667198368816</c:v>
                </c:pt>
                <c:pt idx="4977">
                  <c:v>0.27240147852089058</c:v>
                </c:pt>
                <c:pt idx="4978">
                  <c:v>0.23145308754112959</c:v>
                </c:pt>
                <c:pt idx="4979">
                  <c:v>0.20774627139325264</c:v>
                </c:pt>
                <c:pt idx="4980">
                  <c:v>0.19481509026933863</c:v>
                </c:pt>
                <c:pt idx="4981">
                  <c:v>0.19265954416938758</c:v>
                </c:pt>
                <c:pt idx="4982">
                  <c:v>0.2034358776852816</c:v>
                </c:pt>
                <c:pt idx="4983">
                  <c:v>0.23145308754112959</c:v>
                </c:pt>
                <c:pt idx="4984">
                  <c:v>0.23145308754112959</c:v>
                </c:pt>
                <c:pt idx="4985">
                  <c:v>0.24438426866504259</c:v>
                </c:pt>
                <c:pt idx="4986">
                  <c:v>0.21852190641721558</c:v>
                </c:pt>
                <c:pt idx="4987">
                  <c:v>0.22929754144117764</c:v>
                </c:pt>
                <c:pt idx="4988">
                  <c:v>0.20128033158533065</c:v>
                </c:pt>
                <c:pt idx="4989">
                  <c:v>0.19696993787735861</c:v>
                </c:pt>
                <c:pt idx="4990">
                  <c:v>0.20559072529330158</c:v>
                </c:pt>
                <c:pt idx="4991">
                  <c:v>0.23360793514914968</c:v>
                </c:pt>
                <c:pt idx="4992">
                  <c:v>0.22714269383315766</c:v>
                </c:pt>
                <c:pt idx="4993">
                  <c:v>0.22929754144117764</c:v>
                </c:pt>
                <c:pt idx="4994">
                  <c:v>0.25084950998103461</c:v>
                </c:pt>
                <c:pt idx="4995">
                  <c:v>0.24438426866504259</c:v>
                </c:pt>
                <c:pt idx="4996">
                  <c:v>0.23576348124910063</c:v>
                </c:pt>
                <c:pt idx="4997">
                  <c:v>0.22067675402523568</c:v>
                </c:pt>
                <c:pt idx="4998">
                  <c:v>0.2530043575890546</c:v>
                </c:pt>
                <c:pt idx="4999">
                  <c:v>0.23791832885712061</c:v>
                </c:pt>
                <c:pt idx="5000">
                  <c:v>0.24222872256509165</c:v>
                </c:pt>
                <c:pt idx="5001">
                  <c:v>0.24869466237301463</c:v>
                </c:pt>
                <c:pt idx="5002">
                  <c:v>0.26378069110494862</c:v>
                </c:pt>
                <c:pt idx="5003">
                  <c:v>0.25947029739697658</c:v>
                </c:pt>
                <c:pt idx="5004">
                  <c:v>0.28533196115287363</c:v>
                </c:pt>
                <c:pt idx="5005">
                  <c:v>0.27455632612891068</c:v>
                </c:pt>
                <c:pt idx="5006">
                  <c:v>0.2659355387129676</c:v>
                </c:pt>
                <c:pt idx="5007">
                  <c:v>0.24869466237301463</c:v>
                </c:pt>
                <c:pt idx="5008">
                  <c:v>0.24438426866504259</c:v>
                </c:pt>
                <c:pt idx="5009">
                  <c:v>0.24222872256509165</c:v>
                </c:pt>
                <c:pt idx="5010">
                  <c:v>0.23145308754112959</c:v>
                </c:pt>
                <c:pt idx="5011">
                  <c:v>0.22283230012518662</c:v>
                </c:pt>
                <c:pt idx="5012">
                  <c:v>0.24438426866504259</c:v>
                </c:pt>
                <c:pt idx="5013">
                  <c:v>0.24222872256509165</c:v>
                </c:pt>
                <c:pt idx="5014">
                  <c:v>0.22714269383315766</c:v>
                </c:pt>
                <c:pt idx="5015">
                  <c:v>0.24222872256509165</c:v>
                </c:pt>
                <c:pt idx="5016">
                  <c:v>0.2659355387129676</c:v>
                </c:pt>
                <c:pt idx="5017">
                  <c:v>0.26809108481291966</c:v>
                </c:pt>
                <c:pt idx="5018">
                  <c:v>0.28317711354485364</c:v>
                </c:pt>
                <c:pt idx="5019">
                  <c:v>0.30472908208470961</c:v>
                </c:pt>
                <c:pt idx="5020">
                  <c:v>0.31119432340070063</c:v>
                </c:pt>
                <c:pt idx="5021">
                  <c:v>0.29395274856881559</c:v>
                </c:pt>
                <c:pt idx="5022">
                  <c:v>0.26809108481291966</c:v>
                </c:pt>
                <c:pt idx="5023">
                  <c:v>0.25947029739697658</c:v>
                </c:pt>
                <c:pt idx="5024">
                  <c:v>0.23576348124910063</c:v>
                </c:pt>
                <c:pt idx="5025">
                  <c:v>0.23576348124910063</c:v>
                </c:pt>
                <c:pt idx="5026">
                  <c:v>0.24438426866504259</c:v>
                </c:pt>
                <c:pt idx="5027">
                  <c:v>0.27240147852089058</c:v>
                </c:pt>
                <c:pt idx="5028">
                  <c:v>0.27024593242093964</c:v>
                </c:pt>
                <c:pt idx="5029">
                  <c:v>0.28964235486084466</c:v>
                </c:pt>
                <c:pt idx="5030">
                  <c:v>0.27240147852089058</c:v>
                </c:pt>
                <c:pt idx="5031">
                  <c:v>0.24438426866504259</c:v>
                </c:pt>
                <c:pt idx="5032">
                  <c:v>0.23145308754112959</c:v>
                </c:pt>
                <c:pt idx="5033">
                  <c:v>0.22714269383315766</c:v>
                </c:pt>
                <c:pt idx="5034">
                  <c:v>0.18403945524537668</c:v>
                </c:pt>
                <c:pt idx="5035">
                  <c:v>0.17541866782943361</c:v>
                </c:pt>
                <c:pt idx="5036">
                  <c:v>0.19265954416938758</c:v>
                </c:pt>
                <c:pt idx="5037">
                  <c:v>0.2034358776852816</c:v>
                </c:pt>
                <c:pt idx="5038">
                  <c:v>0.21205666510122367</c:v>
                </c:pt>
                <c:pt idx="5039">
                  <c:v>0.2249871477332066</c:v>
                </c:pt>
                <c:pt idx="5040">
                  <c:v>0.25947029739697658</c:v>
                </c:pt>
                <c:pt idx="5041">
                  <c:v>0.2659355387129676</c:v>
                </c:pt>
                <c:pt idx="5042">
                  <c:v>0.25515990368900565</c:v>
                </c:pt>
                <c:pt idx="5043">
                  <c:v>0.2163670588091956</c:v>
                </c:pt>
                <c:pt idx="5044">
                  <c:v>0.23360793514914968</c:v>
                </c:pt>
                <c:pt idx="5045">
                  <c:v>0.20559072529330158</c:v>
                </c:pt>
                <c:pt idx="5046">
                  <c:v>0.20128033158533065</c:v>
                </c:pt>
                <c:pt idx="5047">
                  <c:v>0.17972906153740564</c:v>
                </c:pt>
                <c:pt idx="5048">
                  <c:v>0.20990111900127262</c:v>
                </c:pt>
                <c:pt idx="5049">
                  <c:v>0.19265954416938758</c:v>
                </c:pt>
                <c:pt idx="5050">
                  <c:v>0.18188390914542563</c:v>
                </c:pt>
                <c:pt idx="5051">
                  <c:v>0.15602224538952858</c:v>
                </c:pt>
                <c:pt idx="5052">
                  <c:v>0.19912548397731067</c:v>
                </c:pt>
                <c:pt idx="5053">
                  <c:v>0.19265954416938758</c:v>
                </c:pt>
                <c:pt idx="5054">
                  <c:v>0.16895272802151162</c:v>
                </c:pt>
                <c:pt idx="5055">
                  <c:v>0.20128033158533065</c:v>
                </c:pt>
                <c:pt idx="5056">
                  <c:v>0.21205666510122367</c:v>
                </c:pt>
                <c:pt idx="5057">
                  <c:v>0.18834915046141665</c:v>
                </c:pt>
                <c:pt idx="5058">
                  <c:v>0.16679788041349164</c:v>
                </c:pt>
                <c:pt idx="5059">
                  <c:v>0.18834915046141665</c:v>
                </c:pt>
                <c:pt idx="5060">
                  <c:v>0.17326312172948266</c:v>
                </c:pt>
                <c:pt idx="5061">
                  <c:v>0.17110827412146268</c:v>
                </c:pt>
                <c:pt idx="5062">
                  <c:v>0.17326312172948266</c:v>
                </c:pt>
                <c:pt idx="5063">
                  <c:v>0.15171185168155765</c:v>
                </c:pt>
                <c:pt idx="5064">
                  <c:v>0.13447027684967261</c:v>
                </c:pt>
                <c:pt idx="5065">
                  <c:v>0.11076346070179666</c:v>
                </c:pt>
                <c:pt idx="5066">
                  <c:v>0.1086079146018446</c:v>
                </c:pt>
                <c:pt idx="5067">
                  <c:v>9.1367038261890632E-2</c:v>
                </c:pt>
                <c:pt idx="5068">
                  <c:v>0.1086079146018446</c:v>
                </c:pt>
                <c:pt idx="5069">
                  <c:v>0.12369464182570966</c:v>
                </c:pt>
                <c:pt idx="5070">
                  <c:v>0.14740145797358661</c:v>
                </c:pt>
                <c:pt idx="5071">
                  <c:v>0.15386669928957764</c:v>
                </c:pt>
                <c:pt idx="5072">
                  <c:v>0.15817709299754867</c:v>
                </c:pt>
                <c:pt idx="5073">
                  <c:v>0.14309106426561458</c:v>
                </c:pt>
                <c:pt idx="5074">
                  <c:v>0.13878067055764365</c:v>
                </c:pt>
                <c:pt idx="5075">
                  <c:v>0.11938424811773862</c:v>
                </c:pt>
                <c:pt idx="5076">
                  <c:v>7.1969917330054645E-2</c:v>
                </c:pt>
                <c:pt idx="5077">
                  <c:v>6.9815069722034662E-2</c:v>
                </c:pt>
                <c:pt idx="5078">
                  <c:v>0.10429752089387367</c:v>
                </c:pt>
                <c:pt idx="5079">
                  <c:v>0.10429752089387367</c:v>
                </c:pt>
                <c:pt idx="5080">
                  <c:v>0.11291830830981664</c:v>
                </c:pt>
                <c:pt idx="5081">
                  <c:v>0.15386669928957764</c:v>
                </c:pt>
                <c:pt idx="5082">
                  <c:v>0.15602224538952858</c:v>
                </c:pt>
                <c:pt idx="5083">
                  <c:v>0.13447027684967261</c:v>
                </c:pt>
                <c:pt idx="5084">
                  <c:v>0.1086079146018446</c:v>
                </c:pt>
                <c:pt idx="5085">
                  <c:v>0.11076346070179666</c:v>
                </c:pt>
                <c:pt idx="5086">
                  <c:v>8.7056644553919593E-2</c:v>
                </c:pt>
                <c:pt idx="5087">
                  <c:v>9.7832279577882653E-2</c:v>
                </c:pt>
                <c:pt idx="5088">
                  <c:v>8.9211492161939576E-2</c:v>
                </c:pt>
                <c:pt idx="5089">
                  <c:v>0.11291830830981664</c:v>
                </c:pt>
                <c:pt idx="5090">
                  <c:v>0.10645306699382462</c:v>
                </c:pt>
                <c:pt idx="5091">
                  <c:v>0.12584948943372964</c:v>
                </c:pt>
                <c:pt idx="5092">
                  <c:v>0.10214267328585358</c:v>
                </c:pt>
                <c:pt idx="5093">
                  <c:v>0.11507385440976758</c:v>
                </c:pt>
                <c:pt idx="5094">
                  <c:v>9.3521885869910615E-2</c:v>
                </c:pt>
                <c:pt idx="5095">
                  <c:v>9.5676733477930598E-2</c:v>
                </c:pt>
                <c:pt idx="5096">
                  <c:v>8.4901098453968649E-2</c:v>
                </c:pt>
                <c:pt idx="5097">
                  <c:v>8.9211492161939576E-2</c:v>
                </c:pt>
                <c:pt idx="5098">
                  <c:v>5.6883888598120658E-2</c:v>
                </c:pt>
                <c:pt idx="5099">
                  <c:v>8.9211492161939576E-2</c:v>
                </c:pt>
                <c:pt idx="5100">
                  <c:v>5.6883888598120658E-2</c:v>
                </c:pt>
                <c:pt idx="5101">
                  <c:v>5.9039434698072601E-2</c:v>
                </c:pt>
                <c:pt idx="5102">
                  <c:v>5.0418647282129636E-2</c:v>
                </c:pt>
                <c:pt idx="5103">
                  <c:v>7.6280311038025683E-2</c:v>
                </c:pt>
                <c:pt idx="5104">
                  <c:v>5.0418647282129636E-2</c:v>
                </c:pt>
                <c:pt idx="5105">
                  <c:v>8.2746250845948666E-2</c:v>
                </c:pt>
                <c:pt idx="5106">
                  <c:v>9.3521885869910615E-2</c:v>
                </c:pt>
                <c:pt idx="5107">
                  <c:v>0.12800433704174963</c:v>
                </c:pt>
                <c:pt idx="5108">
                  <c:v>0.10645306699382462</c:v>
                </c:pt>
                <c:pt idx="5109">
                  <c:v>0.12584948943372964</c:v>
                </c:pt>
                <c:pt idx="5110">
                  <c:v>0.11076346070179666</c:v>
                </c:pt>
                <c:pt idx="5111">
                  <c:v>0.10645306699382462</c:v>
                </c:pt>
                <c:pt idx="5112">
                  <c:v>9.5676733477930598E-2</c:v>
                </c:pt>
                <c:pt idx="5113">
                  <c:v>0.11938424811773862</c:v>
                </c:pt>
                <c:pt idx="5114">
                  <c:v>9.9987127185902636E-2</c:v>
                </c:pt>
                <c:pt idx="5115">
                  <c:v>0.12153909572575861</c:v>
                </c:pt>
                <c:pt idx="5116">
                  <c:v>0.12800433704174963</c:v>
                </c:pt>
                <c:pt idx="5117">
                  <c:v>0.11507385440976758</c:v>
                </c:pt>
                <c:pt idx="5118">
                  <c:v>0.11291830830981664</c:v>
                </c:pt>
                <c:pt idx="5119">
                  <c:v>0.11507385440976758</c:v>
                </c:pt>
                <c:pt idx="5120">
                  <c:v>0.11507385440976758</c:v>
                </c:pt>
                <c:pt idx="5121">
                  <c:v>0.1086079146018446</c:v>
                </c:pt>
                <c:pt idx="5122">
                  <c:v>7.8435857137977627E-2</c:v>
                </c:pt>
                <c:pt idx="5123">
                  <c:v>9.9987127185902636E-2</c:v>
                </c:pt>
                <c:pt idx="5124">
                  <c:v>9.1367038261890632E-2</c:v>
                </c:pt>
                <c:pt idx="5125">
                  <c:v>8.2746250845948666E-2</c:v>
                </c:pt>
                <c:pt idx="5126">
                  <c:v>8.7056644553919593E-2</c:v>
                </c:pt>
                <c:pt idx="5127">
                  <c:v>0.13015988314170168</c:v>
                </c:pt>
                <c:pt idx="5128">
                  <c:v>0.10214267328585358</c:v>
                </c:pt>
                <c:pt idx="5129">
                  <c:v>0.14093551816566363</c:v>
                </c:pt>
                <c:pt idx="5130">
                  <c:v>0.13878067055764365</c:v>
                </c:pt>
                <c:pt idx="5131">
                  <c:v>0.13015988314170168</c:v>
                </c:pt>
                <c:pt idx="5132">
                  <c:v>0.1086079146018446</c:v>
                </c:pt>
                <c:pt idx="5133">
                  <c:v>9.9987127185902636E-2</c:v>
                </c:pt>
                <c:pt idx="5134">
                  <c:v>7.4125463430005589E-2</c:v>
                </c:pt>
                <c:pt idx="5135">
                  <c:v>7.1969917330054645E-2</c:v>
                </c:pt>
                <c:pt idx="5136">
                  <c:v>6.9815069722034662E-2</c:v>
                </c:pt>
                <c:pt idx="5137">
                  <c:v>8.059070474599761E-2</c:v>
                </c:pt>
                <c:pt idx="5138">
                  <c:v>9.5676733477930598E-2</c:v>
                </c:pt>
                <c:pt idx="5139">
                  <c:v>0.12800433704174963</c:v>
                </c:pt>
                <c:pt idx="5140">
                  <c:v>0.14524591187363467</c:v>
                </c:pt>
                <c:pt idx="5141">
                  <c:v>0.13015988314170168</c:v>
                </c:pt>
                <c:pt idx="5142">
                  <c:v>0.12369464182570966</c:v>
                </c:pt>
                <c:pt idx="5143">
                  <c:v>0.11291830830981664</c:v>
                </c:pt>
                <c:pt idx="5144">
                  <c:v>0.10429752089387367</c:v>
                </c:pt>
                <c:pt idx="5145">
                  <c:v>8.4901098453968649E-2</c:v>
                </c:pt>
                <c:pt idx="5146">
                  <c:v>8.059070474599761E-2</c:v>
                </c:pt>
                <c:pt idx="5147">
                  <c:v>8.2746250845948666E-2</c:v>
                </c:pt>
                <c:pt idx="5148">
                  <c:v>9.7832279577882653E-2</c:v>
                </c:pt>
                <c:pt idx="5149">
                  <c:v>8.9211492161939576E-2</c:v>
                </c:pt>
                <c:pt idx="5150">
                  <c:v>8.9211492161939576E-2</c:v>
                </c:pt>
                <c:pt idx="5151">
                  <c:v>8.9211492161939576E-2</c:v>
                </c:pt>
                <c:pt idx="5152">
                  <c:v>0.10214267328585358</c:v>
                </c:pt>
                <c:pt idx="5153">
                  <c:v>9.3521885869910615E-2</c:v>
                </c:pt>
                <c:pt idx="5154">
                  <c:v>0.10645306699382462</c:v>
                </c:pt>
                <c:pt idx="5155">
                  <c:v>8.2746250845948666E-2</c:v>
                </c:pt>
                <c:pt idx="5156">
                  <c:v>6.7659523622083606E-2</c:v>
                </c:pt>
                <c:pt idx="5157">
                  <c:v>4.3952707474206654E-2</c:v>
                </c:pt>
                <c:pt idx="5158">
                  <c:v>6.7659523622083606E-2</c:v>
                </c:pt>
                <c:pt idx="5159">
                  <c:v>6.5504676014063623E-2</c:v>
                </c:pt>
                <c:pt idx="5160">
                  <c:v>9.9987127185902636E-2</c:v>
                </c:pt>
                <c:pt idx="5161">
                  <c:v>0.11722870201778768</c:v>
                </c:pt>
                <c:pt idx="5162">
                  <c:v>0.15171185168155765</c:v>
                </c:pt>
                <c:pt idx="5163">
                  <c:v>0.14309106426561458</c:v>
                </c:pt>
                <c:pt idx="5164">
                  <c:v>0.13447027684967261</c:v>
                </c:pt>
                <c:pt idx="5165">
                  <c:v>0.11722870201778768</c:v>
                </c:pt>
                <c:pt idx="5166">
                  <c:v>0.13015988314170168</c:v>
                </c:pt>
                <c:pt idx="5167">
                  <c:v>0.11507385440976758</c:v>
                </c:pt>
                <c:pt idx="5168">
                  <c:v>0.11291830830981664</c:v>
                </c:pt>
                <c:pt idx="5169">
                  <c:v>0.10214267328585358</c:v>
                </c:pt>
                <c:pt idx="5170">
                  <c:v>0.11076346070179666</c:v>
                </c:pt>
                <c:pt idx="5171">
                  <c:v>0.11291830830981664</c:v>
                </c:pt>
                <c:pt idx="5172">
                  <c:v>7.1969917330054645E-2</c:v>
                </c:pt>
                <c:pt idx="5173">
                  <c:v>7.1969917330054645E-2</c:v>
                </c:pt>
                <c:pt idx="5174">
                  <c:v>8.9211492161939576E-2</c:v>
                </c:pt>
                <c:pt idx="5175">
                  <c:v>7.8435857137977627E-2</c:v>
                </c:pt>
                <c:pt idx="5176">
                  <c:v>6.7659523622083606E-2</c:v>
                </c:pt>
                <c:pt idx="5177">
                  <c:v>8.7056644553919593E-2</c:v>
                </c:pt>
                <c:pt idx="5178">
                  <c:v>8.4901098453968649E-2</c:v>
                </c:pt>
                <c:pt idx="5179">
                  <c:v>7.4125463430005589E-2</c:v>
                </c:pt>
                <c:pt idx="5180">
                  <c:v>6.9815069722034662E-2</c:v>
                </c:pt>
                <c:pt idx="5181">
                  <c:v>8.4901098453968649E-2</c:v>
                </c:pt>
                <c:pt idx="5182">
                  <c:v>0.11291830830981664</c:v>
                </c:pt>
                <c:pt idx="5183">
                  <c:v>9.5676733477930598E-2</c:v>
                </c:pt>
                <c:pt idx="5184">
                  <c:v>8.2746250845948666E-2</c:v>
                </c:pt>
                <c:pt idx="5185">
                  <c:v>6.334982840604364E-2</c:v>
                </c:pt>
                <c:pt idx="5186">
                  <c:v>5.9039434698072601E-2</c:v>
                </c:pt>
                <c:pt idx="5187">
                  <c:v>5.0418647282129636E-2</c:v>
                </c:pt>
                <c:pt idx="5188">
                  <c:v>5.9039434698072601E-2</c:v>
                </c:pt>
                <c:pt idx="5189">
                  <c:v>6.1194282306092584E-2</c:v>
                </c:pt>
                <c:pt idx="5190">
                  <c:v>8.2746250845948666E-2</c:v>
                </c:pt>
                <c:pt idx="5191">
                  <c:v>5.9039434698072601E-2</c:v>
                </c:pt>
                <c:pt idx="5192">
                  <c:v>1.5935497618359662E-2</c:v>
                </c:pt>
                <c:pt idx="5193">
                  <c:v>2.6711831134253683E-2</c:v>
                </c:pt>
                <c:pt idx="5194">
                  <c:v>2.024589132633059E-2</c:v>
                </c:pt>
                <c:pt idx="5195">
                  <c:v>8.4946888642567497E-4</c:v>
                </c:pt>
                <c:pt idx="5196">
                  <c:v>5.1598625943966026E-3</c:v>
                </c:pt>
                <c:pt idx="5197">
                  <c:v>5.2573494890149619E-2</c:v>
                </c:pt>
                <c:pt idx="5198">
                  <c:v>4.6108253574158597E-2</c:v>
                </c:pt>
                <c:pt idx="5199">
                  <c:v>5.4729040990100675E-2</c:v>
                </c:pt>
                <c:pt idx="5200">
                  <c:v>8.059070474599761E-2</c:v>
                </c:pt>
                <c:pt idx="5201">
                  <c:v>9.9987127185902636E-2</c:v>
                </c:pt>
                <c:pt idx="5202">
                  <c:v>8.9211492161939576E-2</c:v>
                </c:pt>
                <c:pt idx="5203">
                  <c:v>7.6280311038025683E-2</c:v>
                </c:pt>
                <c:pt idx="5204">
                  <c:v>7.6280311038025683E-2</c:v>
                </c:pt>
                <c:pt idx="5205">
                  <c:v>7.8435857137977627E-2</c:v>
                </c:pt>
                <c:pt idx="5206">
                  <c:v>4.3952707474206654E-2</c:v>
                </c:pt>
                <c:pt idx="5207">
                  <c:v>3.9642313766235615E-2</c:v>
                </c:pt>
                <c:pt idx="5208">
                  <c:v>5.6883888598120658E-2</c:v>
                </c:pt>
                <c:pt idx="5209">
                  <c:v>5.2573494890149619E-2</c:v>
                </c:pt>
                <c:pt idx="5210">
                  <c:v>5.2573494890149619E-2</c:v>
                </c:pt>
                <c:pt idx="5211">
                  <c:v>6.9815069722034662E-2</c:v>
                </c:pt>
                <c:pt idx="5212">
                  <c:v>4.1797859866186671E-2</c:v>
                </c:pt>
                <c:pt idx="5213">
                  <c:v>3.1022224842224611E-2</c:v>
                </c:pt>
                <c:pt idx="5214">
                  <c:v>3.004316494445658E-3</c:v>
                </c:pt>
                <c:pt idx="5215">
                  <c:v>-2.2857347261450389E-2</c:v>
                </c:pt>
                <c:pt idx="5216">
                  <c:v>5.1598625943966026E-3</c:v>
                </c:pt>
                <c:pt idx="5217">
                  <c:v>3.3177072450244594E-2</c:v>
                </c:pt>
                <c:pt idx="5218">
                  <c:v>4.1797859866186671E-2</c:v>
                </c:pt>
                <c:pt idx="5219">
                  <c:v>9.1367038261890632E-2</c:v>
                </c:pt>
                <c:pt idx="5220">
                  <c:v>9.5676733477930598E-2</c:v>
                </c:pt>
                <c:pt idx="5221">
                  <c:v>8.2746250845948666E-2</c:v>
                </c:pt>
                <c:pt idx="5222">
                  <c:v>9.5676733477930598E-2</c:v>
                </c:pt>
                <c:pt idx="5223">
                  <c:v>9.5676733477930598E-2</c:v>
                </c:pt>
                <c:pt idx="5224">
                  <c:v>7.1969917330054645E-2</c:v>
                </c:pt>
                <c:pt idx="5225">
                  <c:v>9.3521885869910615E-2</c:v>
                </c:pt>
                <c:pt idx="5226">
                  <c:v>6.1194282306092584E-2</c:v>
                </c:pt>
                <c:pt idx="5227">
                  <c:v>5.2573494890149619E-2</c:v>
                </c:pt>
                <c:pt idx="5228">
                  <c:v>5.6883888598120658E-2</c:v>
                </c:pt>
                <c:pt idx="5229">
                  <c:v>4.6108253574158597E-2</c:v>
                </c:pt>
                <c:pt idx="5230">
                  <c:v>3.9642313766235615E-2</c:v>
                </c:pt>
                <c:pt idx="5231">
                  <c:v>8.2746250845948666E-2</c:v>
                </c:pt>
                <c:pt idx="5232">
                  <c:v>7.4125463430005589E-2</c:v>
                </c:pt>
                <c:pt idx="5233">
                  <c:v>4.1797859866186671E-2</c:v>
                </c:pt>
                <c:pt idx="5234">
                  <c:v>7.4125463430005589E-2</c:v>
                </c:pt>
                <c:pt idx="5235">
                  <c:v>9.3521885869910615E-2</c:v>
                </c:pt>
                <c:pt idx="5236">
                  <c:v>7.6280311038025683E-2</c:v>
                </c:pt>
                <c:pt idx="5237">
                  <c:v>5.2573494890149619E-2</c:v>
                </c:pt>
                <c:pt idx="5238">
                  <c:v>9.5676733477930598E-2</c:v>
                </c:pt>
                <c:pt idx="5239">
                  <c:v>9.3521885869910615E-2</c:v>
                </c:pt>
                <c:pt idx="5240">
                  <c:v>4.826310118217858E-2</c:v>
                </c:pt>
                <c:pt idx="5241">
                  <c:v>2.024589132633059E-2</c:v>
                </c:pt>
                <c:pt idx="5242">
                  <c:v>4.6108253574158597E-2</c:v>
                </c:pt>
                <c:pt idx="5243">
                  <c:v>3.7487466158215632E-2</c:v>
                </c:pt>
                <c:pt idx="5244">
                  <c:v>2.2401437426281645E-2</c:v>
                </c:pt>
                <c:pt idx="5245">
                  <c:v>2.4556285034301628E-2</c:v>
                </c:pt>
                <c:pt idx="5246">
                  <c:v>6.7659523622083606E-2</c:v>
                </c:pt>
                <c:pt idx="5247">
                  <c:v>5.6883888598120658E-2</c:v>
                </c:pt>
                <c:pt idx="5248">
                  <c:v>4.1797859866186671E-2</c:v>
                </c:pt>
                <c:pt idx="5249">
                  <c:v>2.8866678742273666E-2</c:v>
                </c:pt>
                <c:pt idx="5250">
                  <c:v>6.5504676014063623E-2</c:v>
                </c:pt>
                <c:pt idx="5251">
                  <c:v>3.5331920058264576E-2</c:v>
                </c:pt>
                <c:pt idx="5252">
                  <c:v>4.826310118217858E-2</c:v>
                </c:pt>
                <c:pt idx="5253">
                  <c:v>5.2573494890149619E-2</c:v>
                </c:pt>
                <c:pt idx="5254">
                  <c:v>5.4729040990100675E-2</c:v>
                </c:pt>
                <c:pt idx="5255">
                  <c:v>4.1797859866186671E-2</c:v>
                </c:pt>
                <c:pt idx="5256">
                  <c:v>4.826310118217858E-2</c:v>
                </c:pt>
                <c:pt idx="5257">
                  <c:v>3.5331920058264576E-2</c:v>
                </c:pt>
                <c:pt idx="5258">
                  <c:v>3.1022224842224611E-2</c:v>
                </c:pt>
                <c:pt idx="5259">
                  <c:v>3.1022224842224611E-2</c:v>
                </c:pt>
                <c:pt idx="5260">
                  <c:v>4.1797859866186671E-2</c:v>
                </c:pt>
                <c:pt idx="5261">
                  <c:v>4.3952707474206654E-2</c:v>
                </c:pt>
                <c:pt idx="5262">
                  <c:v>5.9039434698072601E-2</c:v>
                </c:pt>
                <c:pt idx="5263">
                  <c:v>7.4125463430005589E-2</c:v>
                </c:pt>
                <c:pt idx="5264">
                  <c:v>8.059070474599761E-2</c:v>
                </c:pt>
                <c:pt idx="5265">
                  <c:v>7.4125463430005589E-2</c:v>
                </c:pt>
                <c:pt idx="5266">
                  <c:v>7.4125463430005589E-2</c:v>
                </c:pt>
                <c:pt idx="5267">
                  <c:v>4.6108253574158597E-2</c:v>
                </c:pt>
                <c:pt idx="5268">
                  <c:v>3.9642313766235615E-2</c:v>
                </c:pt>
                <c:pt idx="5269">
                  <c:v>3.7487466158215632E-2</c:v>
                </c:pt>
                <c:pt idx="5270">
                  <c:v>3.3177072450244594E-2</c:v>
                </c:pt>
                <c:pt idx="5271">
                  <c:v>4.826310118217858E-2</c:v>
                </c:pt>
                <c:pt idx="5272">
                  <c:v>5.6883888598120658E-2</c:v>
                </c:pt>
                <c:pt idx="5273">
                  <c:v>5.4729040990100675E-2</c:v>
                </c:pt>
                <c:pt idx="5274">
                  <c:v>6.9815069722034662E-2</c:v>
                </c:pt>
                <c:pt idx="5275">
                  <c:v>5.2573494890149619E-2</c:v>
                </c:pt>
                <c:pt idx="5276">
                  <c:v>6.5504676014063623E-2</c:v>
                </c:pt>
                <c:pt idx="5277">
                  <c:v>7.1969917330054645E-2</c:v>
                </c:pt>
                <c:pt idx="5278">
                  <c:v>6.9815069722034662E-2</c:v>
                </c:pt>
                <c:pt idx="5279">
                  <c:v>5.9039434698072601E-2</c:v>
                </c:pt>
                <c:pt idx="5280">
                  <c:v>7.8435857137977627E-2</c:v>
                </c:pt>
                <c:pt idx="5281">
                  <c:v>5.0418647282129636E-2</c:v>
                </c:pt>
                <c:pt idx="5282">
                  <c:v>4.6108253574158597E-2</c:v>
                </c:pt>
                <c:pt idx="5283">
                  <c:v>3.9642313766235615E-2</c:v>
                </c:pt>
                <c:pt idx="5284">
                  <c:v>3.1022224842224611E-2</c:v>
                </c:pt>
                <c:pt idx="5285">
                  <c:v>3.1022224842224611E-2</c:v>
                </c:pt>
                <c:pt idx="5286">
                  <c:v>4.826310118217858E-2</c:v>
                </c:pt>
                <c:pt idx="5287">
                  <c:v>5.9039434698072601E-2</c:v>
                </c:pt>
                <c:pt idx="5288">
                  <c:v>7.1969917330054645E-2</c:v>
                </c:pt>
                <c:pt idx="5289">
                  <c:v>7.8435857137977627E-2</c:v>
                </c:pt>
                <c:pt idx="5290">
                  <c:v>7.6280311038025683E-2</c:v>
                </c:pt>
                <c:pt idx="5291">
                  <c:v>7.8435857137977627E-2</c:v>
                </c:pt>
                <c:pt idx="5292">
                  <c:v>6.9815069722034662E-2</c:v>
                </c:pt>
                <c:pt idx="5293">
                  <c:v>5.9039434698072601E-2</c:v>
                </c:pt>
                <c:pt idx="5294">
                  <c:v>6.7659523622083606E-2</c:v>
                </c:pt>
                <c:pt idx="5295">
                  <c:v>6.9815069722034662E-2</c:v>
                </c:pt>
                <c:pt idx="5296">
                  <c:v>5.6883888598120658E-2</c:v>
                </c:pt>
                <c:pt idx="5297">
                  <c:v>4.826310118217858E-2</c:v>
                </c:pt>
                <c:pt idx="5298">
                  <c:v>3.9642313766235615E-2</c:v>
                </c:pt>
                <c:pt idx="5299">
                  <c:v>3.3177072450244594E-2</c:v>
                </c:pt>
                <c:pt idx="5300">
                  <c:v>3.004316494445658E-3</c:v>
                </c:pt>
                <c:pt idx="5301">
                  <c:v>2.2401437426281645E-2</c:v>
                </c:pt>
                <c:pt idx="5302">
                  <c:v>3.7487466158215632E-2</c:v>
                </c:pt>
                <c:pt idx="5303">
                  <c:v>2.4556285034301628E-2</c:v>
                </c:pt>
                <c:pt idx="5304">
                  <c:v>2.4556285034301628E-2</c:v>
                </c:pt>
                <c:pt idx="5305">
                  <c:v>4.3952707474206654E-2</c:v>
                </c:pt>
                <c:pt idx="5306">
                  <c:v>2.6711831134253683E-2</c:v>
                </c:pt>
                <c:pt idx="5307">
                  <c:v>2.6711831134253683E-2</c:v>
                </c:pt>
                <c:pt idx="5308">
                  <c:v>3.9642313766235615E-2</c:v>
                </c:pt>
                <c:pt idx="5309">
                  <c:v>5.0418647282129636E-2</c:v>
                </c:pt>
                <c:pt idx="5310">
                  <c:v>4.6108253574158597E-2</c:v>
                </c:pt>
                <c:pt idx="5311">
                  <c:v>5.0418647282129636E-2</c:v>
                </c:pt>
                <c:pt idx="5312">
                  <c:v>5.0418647282129636E-2</c:v>
                </c:pt>
                <c:pt idx="5313">
                  <c:v>5.0418647282129636E-2</c:v>
                </c:pt>
                <c:pt idx="5314">
                  <c:v>3.1022224842224611E-2</c:v>
                </c:pt>
                <c:pt idx="5315">
                  <c:v>3.5331920058264576E-2</c:v>
                </c:pt>
                <c:pt idx="5316">
                  <c:v>2.6711831134253683E-2</c:v>
                </c:pt>
                <c:pt idx="5317">
                  <c:v>7.3147102024165855E-3</c:v>
                </c:pt>
                <c:pt idx="5318">
                  <c:v>1.5935497618359662E-2</c:v>
                </c:pt>
                <c:pt idx="5319">
                  <c:v>-1.305378721594419E-3</c:v>
                </c:pt>
                <c:pt idx="5320">
                  <c:v>7.3147102024165855E-3</c:v>
                </c:pt>
                <c:pt idx="5321">
                  <c:v>2.024589132633059E-2</c:v>
                </c:pt>
                <c:pt idx="5322">
                  <c:v>3.3177072450244594E-2</c:v>
                </c:pt>
                <c:pt idx="5323">
                  <c:v>2.024589132633059E-2</c:v>
                </c:pt>
                <c:pt idx="5324">
                  <c:v>4.6108253574158597E-2</c:v>
                </c:pt>
                <c:pt idx="5325">
                  <c:v>2.4556285034301628E-2</c:v>
                </c:pt>
                <c:pt idx="5326">
                  <c:v>-3.7943375993384376E-2</c:v>
                </c:pt>
                <c:pt idx="5327">
                  <c:v>-5.087455711729838E-2</c:v>
                </c:pt>
                <c:pt idx="5328">
                  <c:v>-2.5012893361402333E-2</c:v>
                </c:pt>
                <c:pt idx="5329">
                  <c:v>-1.4236559845508423E-2</c:v>
                </c:pt>
                <c:pt idx="5330">
                  <c:v>-9.9261661375373844E-3</c:v>
                </c:pt>
                <c:pt idx="5331">
                  <c:v>5.4729040990100675E-2</c:v>
                </c:pt>
                <c:pt idx="5332">
                  <c:v>6.334982840604364E-2</c:v>
                </c:pt>
                <c:pt idx="5333">
                  <c:v>5.6883888598120658E-2</c:v>
                </c:pt>
                <c:pt idx="5334">
                  <c:v>5.0418647282129636E-2</c:v>
                </c:pt>
                <c:pt idx="5335">
                  <c:v>7.4125463430005589E-2</c:v>
                </c:pt>
                <c:pt idx="5336">
                  <c:v>6.1194282306092584E-2</c:v>
                </c:pt>
                <c:pt idx="5337">
                  <c:v>4.1797859866186671E-2</c:v>
                </c:pt>
                <c:pt idx="5338">
                  <c:v>3.7487466158215632E-2</c:v>
                </c:pt>
                <c:pt idx="5339">
                  <c:v>1.8091043718310607E-2</c:v>
                </c:pt>
                <c:pt idx="5340">
                  <c:v>-2.2857347261450389E-2</c:v>
                </c:pt>
                <c:pt idx="5341">
                  <c:v>-1.4236559845508423E-2</c:v>
                </c:pt>
                <c:pt idx="5342">
                  <c:v>5.1598625943966026E-3</c:v>
                </c:pt>
                <c:pt idx="5343">
                  <c:v>9.4702563023686404E-3</c:v>
                </c:pt>
                <c:pt idx="5344">
                  <c:v>2.2401437426281645E-2</c:v>
                </c:pt>
                <c:pt idx="5345">
                  <c:v>6.1194282306092584E-2</c:v>
                </c:pt>
                <c:pt idx="5346">
                  <c:v>3.5331920058264576E-2</c:v>
                </c:pt>
                <c:pt idx="5347">
                  <c:v>4.826310118217858E-2</c:v>
                </c:pt>
                <c:pt idx="5348">
                  <c:v>6.5504676014063623E-2</c:v>
                </c:pt>
                <c:pt idx="5349">
                  <c:v>7.6280311038025683E-2</c:v>
                </c:pt>
                <c:pt idx="5350">
                  <c:v>9.1367038261890632E-2</c:v>
                </c:pt>
                <c:pt idx="5351">
                  <c:v>0.11076346070179666</c:v>
                </c:pt>
                <c:pt idx="5352">
                  <c:v>0.11507385440976758</c:v>
                </c:pt>
                <c:pt idx="5353">
                  <c:v>9.3521885869910615E-2</c:v>
                </c:pt>
                <c:pt idx="5354">
                  <c:v>7.8435857137977627E-2</c:v>
                </c:pt>
                <c:pt idx="5355">
                  <c:v>6.5504676014063623E-2</c:v>
                </c:pt>
                <c:pt idx="5356">
                  <c:v>5.2573494890149619E-2</c:v>
                </c:pt>
                <c:pt idx="5357">
                  <c:v>5.0418647282129636E-2</c:v>
                </c:pt>
                <c:pt idx="5358">
                  <c:v>5.2573494890149619E-2</c:v>
                </c:pt>
                <c:pt idx="5359">
                  <c:v>5.2573494890149619E-2</c:v>
                </c:pt>
                <c:pt idx="5360">
                  <c:v>3.9642313766235615E-2</c:v>
                </c:pt>
                <c:pt idx="5361">
                  <c:v>3.5331920058264576E-2</c:v>
                </c:pt>
                <c:pt idx="5362">
                  <c:v>4.1797859866186671E-2</c:v>
                </c:pt>
                <c:pt idx="5363">
                  <c:v>3.7487466158215632E-2</c:v>
                </c:pt>
                <c:pt idx="5364">
                  <c:v>3.1022224842224611E-2</c:v>
                </c:pt>
                <c:pt idx="5365">
                  <c:v>1.3780650010339679E-2</c:v>
                </c:pt>
                <c:pt idx="5366">
                  <c:v>4.6108253574158597E-2</c:v>
                </c:pt>
                <c:pt idx="5367">
                  <c:v>2.024589132633059E-2</c:v>
                </c:pt>
                <c:pt idx="5368">
                  <c:v>2.2401437426281645E-2</c:v>
                </c:pt>
                <c:pt idx="5369">
                  <c:v>2.6711831134253683E-2</c:v>
                </c:pt>
                <c:pt idx="5370">
                  <c:v>2.8866678742273666E-2</c:v>
                </c:pt>
                <c:pt idx="5371">
                  <c:v>1.1625103910388623E-2</c:v>
                </c:pt>
                <c:pt idx="5372">
                  <c:v>2.024589132633059E-2</c:v>
                </c:pt>
                <c:pt idx="5373">
                  <c:v>2.4556285034301628E-2</c:v>
                </c:pt>
                <c:pt idx="5374">
                  <c:v>1.1625103910388623E-2</c:v>
                </c:pt>
                <c:pt idx="5375">
                  <c:v>3.5331920058264576E-2</c:v>
                </c:pt>
                <c:pt idx="5376">
                  <c:v>3.7487466158215632E-2</c:v>
                </c:pt>
                <c:pt idx="5377">
                  <c:v>4.1797859866186671E-2</c:v>
                </c:pt>
                <c:pt idx="5378">
                  <c:v>3.9642313766235615E-2</c:v>
                </c:pt>
                <c:pt idx="5379">
                  <c:v>4.6108253574158597E-2</c:v>
                </c:pt>
                <c:pt idx="5380">
                  <c:v>4.826310118217858E-2</c:v>
                </c:pt>
                <c:pt idx="5381">
                  <c:v>7.3147102024165855E-3</c:v>
                </c:pt>
                <c:pt idx="5382">
                  <c:v>2.024589132633059E-2</c:v>
                </c:pt>
                <c:pt idx="5383">
                  <c:v>1.8091043718310607E-2</c:v>
                </c:pt>
                <c:pt idx="5384">
                  <c:v>3.3177072450244594E-2</c:v>
                </c:pt>
                <c:pt idx="5385">
                  <c:v>3.7487466158215632E-2</c:v>
                </c:pt>
                <c:pt idx="5386">
                  <c:v>8.059070474599761E-2</c:v>
                </c:pt>
                <c:pt idx="5387">
                  <c:v>6.1194282306092584E-2</c:v>
                </c:pt>
                <c:pt idx="5388">
                  <c:v>6.9815069722034662E-2</c:v>
                </c:pt>
                <c:pt idx="5389">
                  <c:v>5.4729040990100675E-2</c:v>
                </c:pt>
                <c:pt idx="5390">
                  <c:v>3.1022224842224611E-2</c:v>
                </c:pt>
                <c:pt idx="5391">
                  <c:v>2.8866678742273666E-2</c:v>
                </c:pt>
                <c:pt idx="5392">
                  <c:v>1.3780650010339679E-2</c:v>
                </c:pt>
                <c:pt idx="5393">
                  <c:v>-1.4236559845508423E-2</c:v>
                </c:pt>
                <c:pt idx="5394">
                  <c:v>-5.9495344533240346E-2</c:v>
                </c:pt>
                <c:pt idx="5395">
                  <c:v>-4.4409315801307359E-2</c:v>
                </c:pt>
                <c:pt idx="5396">
                  <c:v>-5.087455711729838E-2</c:v>
                </c:pt>
                <c:pt idx="5397">
                  <c:v>-1.4236559845508423E-2</c:v>
                </c:pt>
                <c:pt idx="5398">
                  <c:v>1.8091043718310607E-2</c:v>
                </c:pt>
                <c:pt idx="5399">
                  <c:v>6.7659523622083606E-2</c:v>
                </c:pt>
                <c:pt idx="5400">
                  <c:v>5.9039434698072601E-2</c:v>
                </c:pt>
                <c:pt idx="5401">
                  <c:v>4.1797859866186671E-2</c:v>
                </c:pt>
                <c:pt idx="5402">
                  <c:v>2.2401437426281645E-2</c:v>
                </c:pt>
                <c:pt idx="5403">
                  <c:v>-1.305378721594419E-3</c:v>
                </c:pt>
                <c:pt idx="5404">
                  <c:v>-2.0702499653430406E-2</c:v>
                </c:pt>
                <c:pt idx="5405">
                  <c:v>7.3147102024165855E-3</c:v>
                </c:pt>
                <c:pt idx="5406">
                  <c:v>2.8866678742273666E-2</c:v>
                </c:pt>
                <c:pt idx="5407">
                  <c:v>2.024589132633059E-2</c:v>
                </c:pt>
                <c:pt idx="5408">
                  <c:v>4.1797859866186671E-2</c:v>
                </c:pt>
                <c:pt idx="5409">
                  <c:v>6.1194282306092584E-2</c:v>
                </c:pt>
                <c:pt idx="5410">
                  <c:v>3.3177072450244594E-2</c:v>
                </c:pt>
                <c:pt idx="5411">
                  <c:v>2.024589132633059E-2</c:v>
                </c:pt>
                <c:pt idx="5412">
                  <c:v>3.7487466158215632E-2</c:v>
                </c:pt>
                <c:pt idx="5413">
                  <c:v>1.5935497618359662E-2</c:v>
                </c:pt>
                <c:pt idx="5414">
                  <c:v>2.4556285034301628E-2</c:v>
                </c:pt>
                <c:pt idx="5415">
                  <c:v>1.8091043718310607E-2</c:v>
                </c:pt>
                <c:pt idx="5416">
                  <c:v>3.5331920058264576E-2</c:v>
                </c:pt>
                <c:pt idx="5417">
                  <c:v>2.024589132633059E-2</c:v>
                </c:pt>
                <c:pt idx="5418">
                  <c:v>1.3780650010339679E-2</c:v>
                </c:pt>
                <c:pt idx="5419">
                  <c:v>1.1625103910388623E-2</c:v>
                </c:pt>
                <c:pt idx="5420">
                  <c:v>1.5935497618359662E-2</c:v>
                </c:pt>
                <c:pt idx="5421">
                  <c:v>8.4946888642567497E-4</c:v>
                </c:pt>
                <c:pt idx="5422">
                  <c:v>2.2401437426281645E-2</c:v>
                </c:pt>
                <c:pt idx="5423">
                  <c:v>1.3780650010339679E-2</c:v>
                </c:pt>
                <c:pt idx="5424">
                  <c:v>8.4946888642567497E-4</c:v>
                </c:pt>
                <c:pt idx="5425">
                  <c:v>5.1598625943966026E-3</c:v>
                </c:pt>
                <c:pt idx="5426">
                  <c:v>3.5331920058264576E-2</c:v>
                </c:pt>
                <c:pt idx="5427">
                  <c:v>2.8866678742273666E-2</c:v>
                </c:pt>
                <c:pt idx="5428">
                  <c:v>5.2573494890149619E-2</c:v>
                </c:pt>
                <c:pt idx="5429">
                  <c:v>5.6883888598120658E-2</c:v>
                </c:pt>
                <c:pt idx="5430">
                  <c:v>4.6108253574158597E-2</c:v>
                </c:pt>
                <c:pt idx="5431">
                  <c:v>7.3147102024165855E-3</c:v>
                </c:pt>
                <c:pt idx="5432">
                  <c:v>-1.305378721594419E-3</c:v>
                </c:pt>
                <c:pt idx="5433">
                  <c:v>-2.7167740969422316E-2</c:v>
                </c:pt>
                <c:pt idx="5434">
                  <c:v>-1.4236559845508423E-2</c:v>
                </c:pt>
                <c:pt idx="5435">
                  <c:v>9.4702563023686404E-3</c:v>
                </c:pt>
                <c:pt idx="5436">
                  <c:v>2.4556285034301628E-2</c:v>
                </c:pt>
                <c:pt idx="5437">
                  <c:v>3.1022224842224611E-2</c:v>
                </c:pt>
                <c:pt idx="5438">
                  <c:v>4.6108253574158597E-2</c:v>
                </c:pt>
                <c:pt idx="5439">
                  <c:v>4.3952707474206654E-2</c:v>
                </c:pt>
                <c:pt idx="5440">
                  <c:v>2.4556285034301628E-2</c:v>
                </c:pt>
                <c:pt idx="5441">
                  <c:v>1.8091043718310607E-2</c:v>
                </c:pt>
                <c:pt idx="5442">
                  <c:v>2.6711831134253683E-2</c:v>
                </c:pt>
                <c:pt idx="5443">
                  <c:v>4.1797859866186671E-2</c:v>
                </c:pt>
                <c:pt idx="5444">
                  <c:v>3.5331920058264576E-2</c:v>
                </c:pt>
                <c:pt idx="5445">
                  <c:v>4.1797859866186671E-2</c:v>
                </c:pt>
                <c:pt idx="5446">
                  <c:v>4.1797859866186671E-2</c:v>
                </c:pt>
                <c:pt idx="5447">
                  <c:v>-1.305378721594419E-3</c:v>
                </c:pt>
                <c:pt idx="5448">
                  <c:v>-3.7943375993384376E-2</c:v>
                </c:pt>
                <c:pt idx="5449">
                  <c:v>-2.5012893361402333E-2</c:v>
                </c:pt>
                <c:pt idx="5450">
                  <c:v>-3.3632982285413338E-2</c:v>
                </c:pt>
                <c:pt idx="5451">
                  <c:v>-5.5184950825269419E-2</c:v>
                </c:pt>
                <c:pt idx="5452">
                  <c:v>-3.5788528385364393E-2</c:v>
                </c:pt>
                <c:pt idx="5453">
                  <c:v>-3.4609248215453636E-3</c:v>
                </c:pt>
                <c:pt idx="5454">
                  <c:v>-3.5788528385364393E-2</c:v>
                </c:pt>
                <c:pt idx="5455">
                  <c:v>-1.8546953553479351E-2</c:v>
                </c:pt>
                <c:pt idx="5456">
                  <c:v>3.004316494445658E-3</c:v>
                </c:pt>
                <c:pt idx="5457">
                  <c:v>3.004316494445658E-3</c:v>
                </c:pt>
                <c:pt idx="5458">
                  <c:v>7.3147102024165855E-3</c:v>
                </c:pt>
                <c:pt idx="5459">
                  <c:v>3.3177072450244594E-2</c:v>
                </c:pt>
                <c:pt idx="5460">
                  <c:v>3.9642313766235615E-2</c:v>
                </c:pt>
                <c:pt idx="5461">
                  <c:v>3.5331920058264576E-2</c:v>
                </c:pt>
                <c:pt idx="5462">
                  <c:v>3.1022224842224611E-2</c:v>
                </c:pt>
                <c:pt idx="5463">
                  <c:v>3.5331920058264576E-2</c:v>
                </c:pt>
                <c:pt idx="5464">
                  <c:v>3.9642313766235615E-2</c:v>
                </c:pt>
                <c:pt idx="5465">
                  <c:v>2.024589132633059E-2</c:v>
                </c:pt>
                <c:pt idx="5466">
                  <c:v>5.2573494890149619E-2</c:v>
                </c:pt>
                <c:pt idx="5467">
                  <c:v>6.7659523622083606E-2</c:v>
                </c:pt>
                <c:pt idx="5468">
                  <c:v>5.6883888598120658E-2</c:v>
                </c:pt>
                <c:pt idx="5469">
                  <c:v>5.2573494890149619E-2</c:v>
                </c:pt>
                <c:pt idx="5470">
                  <c:v>5.6883888598120658E-2</c:v>
                </c:pt>
                <c:pt idx="5471">
                  <c:v>1.5935497618359662E-2</c:v>
                </c:pt>
                <c:pt idx="5472">
                  <c:v>1.3780650010339679E-2</c:v>
                </c:pt>
                <c:pt idx="5473">
                  <c:v>-3.4609248215453636E-3</c:v>
                </c:pt>
                <c:pt idx="5474">
                  <c:v>-2.0702499653430406E-2</c:v>
                </c:pt>
                <c:pt idx="5475">
                  <c:v>-2.0702499653430406E-2</c:v>
                </c:pt>
                <c:pt idx="5476">
                  <c:v>-1.4236559845508423E-2</c:v>
                </c:pt>
                <c:pt idx="5477">
                  <c:v>-1.6392105945459368E-2</c:v>
                </c:pt>
                <c:pt idx="5478">
                  <c:v>-5.6157724295653466E-3</c:v>
                </c:pt>
                <c:pt idx="5479">
                  <c:v>-9.9261661375373844E-3</c:v>
                </c:pt>
                <c:pt idx="5480">
                  <c:v>3.004316494445658E-3</c:v>
                </c:pt>
                <c:pt idx="5481">
                  <c:v>1.1625103910388623E-2</c:v>
                </c:pt>
                <c:pt idx="5482">
                  <c:v>1.3780650010339679E-2</c:v>
                </c:pt>
                <c:pt idx="5483">
                  <c:v>1.8091043718310607E-2</c:v>
                </c:pt>
                <c:pt idx="5484">
                  <c:v>5.1598625943966026E-3</c:v>
                </c:pt>
                <c:pt idx="5485">
                  <c:v>-5.6157724295653466E-3</c:v>
                </c:pt>
                <c:pt idx="5486">
                  <c:v>1.3780650010339679E-2</c:v>
                </c:pt>
                <c:pt idx="5487">
                  <c:v>7.3147102024165855E-3</c:v>
                </c:pt>
                <c:pt idx="5488">
                  <c:v>-2.0702499653430406E-2</c:v>
                </c:pt>
                <c:pt idx="5489">
                  <c:v>5.1598625943966026E-3</c:v>
                </c:pt>
                <c:pt idx="5490">
                  <c:v>8.4946888642567497E-4</c:v>
                </c:pt>
                <c:pt idx="5491">
                  <c:v>-3.3632982285413338E-2</c:v>
                </c:pt>
                <c:pt idx="5492">
                  <c:v>-3.5788528385364393E-2</c:v>
                </c:pt>
                <c:pt idx="5493">
                  <c:v>-9.9261661375373844E-3</c:v>
                </c:pt>
                <c:pt idx="5494">
                  <c:v>1.3780650010339679E-2</c:v>
                </c:pt>
                <c:pt idx="5495">
                  <c:v>4.826310118217858E-2</c:v>
                </c:pt>
                <c:pt idx="5496">
                  <c:v>9.1367038261890632E-2</c:v>
                </c:pt>
                <c:pt idx="5497">
                  <c:v>9.9987127185902636E-2</c:v>
                </c:pt>
                <c:pt idx="5498">
                  <c:v>8.059070474599761E-2</c:v>
                </c:pt>
                <c:pt idx="5499">
                  <c:v>8.4901098453968649E-2</c:v>
                </c:pt>
                <c:pt idx="5500">
                  <c:v>6.5504676014063623E-2</c:v>
                </c:pt>
                <c:pt idx="5501">
                  <c:v>6.5504676014063623E-2</c:v>
                </c:pt>
                <c:pt idx="5502">
                  <c:v>7.6280311038025683E-2</c:v>
                </c:pt>
                <c:pt idx="5503">
                  <c:v>9.5676733477930598E-2</c:v>
                </c:pt>
                <c:pt idx="5504">
                  <c:v>5.4729040990100675E-2</c:v>
                </c:pt>
                <c:pt idx="5505">
                  <c:v>5.0418647282129636E-2</c:v>
                </c:pt>
                <c:pt idx="5506">
                  <c:v>1.8091043718310607E-2</c:v>
                </c:pt>
                <c:pt idx="5507">
                  <c:v>1.8091043718310607E-2</c:v>
                </c:pt>
                <c:pt idx="5508">
                  <c:v>-1.305378721594419E-3</c:v>
                </c:pt>
                <c:pt idx="5509">
                  <c:v>1.3780650010339679E-2</c:v>
                </c:pt>
                <c:pt idx="5510">
                  <c:v>2.8866678742273666E-2</c:v>
                </c:pt>
                <c:pt idx="5511">
                  <c:v>3.9642313766235615E-2</c:v>
                </c:pt>
                <c:pt idx="5512">
                  <c:v>4.1797859866186671E-2</c:v>
                </c:pt>
                <c:pt idx="5513">
                  <c:v>4.3952707474206654E-2</c:v>
                </c:pt>
                <c:pt idx="5514">
                  <c:v>6.334982840604364E-2</c:v>
                </c:pt>
                <c:pt idx="5515">
                  <c:v>4.1797859866186671E-2</c:v>
                </c:pt>
                <c:pt idx="5516">
                  <c:v>4.826310118217858E-2</c:v>
                </c:pt>
                <c:pt idx="5517">
                  <c:v>3.9642313766235615E-2</c:v>
                </c:pt>
                <c:pt idx="5518">
                  <c:v>3.1022224842224611E-2</c:v>
                </c:pt>
                <c:pt idx="5519">
                  <c:v>1.3780650010339679E-2</c:v>
                </c:pt>
                <c:pt idx="5520">
                  <c:v>9.4702563023686404E-3</c:v>
                </c:pt>
                <c:pt idx="5521">
                  <c:v>2.6711831134253683E-2</c:v>
                </c:pt>
                <c:pt idx="5522">
                  <c:v>2.2401437426281645E-2</c:v>
                </c:pt>
                <c:pt idx="5523">
                  <c:v>4.3952707474206654E-2</c:v>
                </c:pt>
                <c:pt idx="5524">
                  <c:v>4.3952707474206654E-2</c:v>
                </c:pt>
                <c:pt idx="5525">
                  <c:v>5.9039434698072601E-2</c:v>
                </c:pt>
                <c:pt idx="5526">
                  <c:v>4.1797859866186671E-2</c:v>
                </c:pt>
                <c:pt idx="5527">
                  <c:v>5.0418647282129636E-2</c:v>
                </c:pt>
                <c:pt idx="5528">
                  <c:v>3.7487466158215632E-2</c:v>
                </c:pt>
                <c:pt idx="5529">
                  <c:v>4.826310118217858E-2</c:v>
                </c:pt>
                <c:pt idx="5530">
                  <c:v>5.4729040990100675E-2</c:v>
                </c:pt>
                <c:pt idx="5531">
                  <c:v>4.1797859866186671E-2</c:v>
                </c:pt>
                <c:pt idx="5532">
                  <c:v>3.7487466158215632E-2</c:v>
                </c:pt>
                <c:pt idx="5533">
                  <c:v>4.826310118217858E-2</c:v>
                </c:pt>
                <c:pt idx="5534">
                  <c:v>4.1797859866186671E-2</c:v>
                </c:pt>
                <c:pt idx="5535">
                  <c:v>1.3780650010339679E-2</c:v>
                </c:pt>
                <c:pt idx="5536">
                  <c:v>3.1022224842224611E-2</c:v>
                </c:pt>
                <c:pt idx="5537">
                  <c:v>1.3780650010339679E-2</c:v>
                </c:pt>
                <c:pt idx="5538">
                  <c:v>3.004316494445658E-3</c:v>
                </c:pt>
                <c:pt idx="5539">
                  <c:v>1.5935497618359662E-2</c:v>
                </c:pt>
                <c:pt idx="5540">
                  <c:v>3.3177072450244594E-2</c:v>
                </c:pt>
                <c:pt idx="5541">
                  <c:v>1.1625103910388623E-2</c:v>
                </c:pt>
                <c:pt idx="5542">
                  <c:v>2.4556285034301628E-2</c:v>
                </c:pt>
                <c:pt idx="5543">
                  <c:v>2.2401437426281645E-2</c:v>
                </c:pt>
                <c:pt idx="5544">
                  <c:v>1.5935497618359662E-2</c:v>
                </c:pt>
                <c:pt idx="5545">
                  <c:v>8.4946888642567497E-4</c:v>
                </c:pt>
                <c:pt idx="5546">
                  <c:v>2.024589132633059E-2</c:v>
                </c:pt>
                <c:pt idx="5547">
                  <c:v>7.3147102024165855E-3</c:v>
                </c:pt>
                <c:pt idx="5548">
                  <c:v>-5.6157724295653466E-3</c:v>
                </c:pt>
                <c:pt idx="5549">
                  <c:v>-3.1478134677393355E-2</c:v>
                </c:pt>
                <c:pt idx="5550">
                  <c:v>-1.305378721594419E-3</c:v>
                </c:pt>
                <c:pt idx="5551">
                  <c:v>-2.5012893361402333E-2</c:v>
                </c:pt>
                <c:pt idx="5552">
                  <c:v>-1.2081712237488329E-2</c:v>
                </c:pt>
                <c:pt idx="5553">
                  <c:v>-5.6157724295653466E-3</c:v>
                </c:pt>
                <c:pt idx="5554">
                  <c:v>-3.4609248215453636E-3</c:v>
                </c:pt>
                <c:pt idx="5555">
                  <c:v>-2.5012893361402333E-2</c:v>
                </c:pt>
                <c:pt idx="5556">
                  <c:v>-3.4609248215453636E-3</c:v>
                </c:pt>
                <c:pt idx="5557">
                  <c:v>-2.0702499653430406E-2</c:v>
                </c:pt>
                <c:pt idx="5558">
                  <c:v>8.4946888642567497E-4</c:v>
                </c:pt>
                <c:pt idx="5559">
                  <c:v>1.5935497618359662E-2</c:v>
                </c:pt>
                <c:pt idx="5560">
                  <c:v>-7.7713185295174014E-3</c:v>
                </c:pt>
                <c:pt idx="5561">
                  <c:v>-1.4236559845508423E-2</c:v>
                </c:pt>
                <c:pt idx="5562">
                  <c:v>1.3780650010339679E-2</c:v>
                </c:pt>
                <c:pt idx="5563">
                  <c:v>2.024589132633059E-2</c:v>
                </c:pt>
                <c:pt idx="5564">
                  <c:v>2.4556285034301628E-2</c:v>
                </c:pt>
                <c:pt idx="5565">
                  <c:v>5.0418647282129636E-2</c:v>
                </c:pt>
                <c:pt idx="5566">
                  <c:v>5.0418647282129636E-2</c:v>
                </c:pt>
                <c:pt idx="5567">
                  <c:v>3.3177072450244594E-2</c:v>
                </c:pt>
                <c:pt idx="5568">
                  <c:v>3.1022224842224611E-2</c:v>
                </c:pt>
                <c:pt idx="5569">
                  <c:v>2.6711831134253683E-2</c:v>
                </c:pt>
                <c:pt idx="5570">
                  <c:v>3.3177072450244594E-2</c:v>
                </c:pt>
                <c:pt idx="5571">
                  <c:v>-5.6157724295653466E-3</c:v>
                </c:pt>
                <c:pt idx="5572">
                  <c:v>8.4946888642567497E-4</c:v>
                </c:pt>
                <c:pt idx="5573">
                  <c:v>-1.6392105945459368E-2</c:v>
                </c:pt>
                <c:pt idx="5574">
                  <c:v>-3.5788528385364393E-2</c:v>
                </c:pt>
                <c:pt idx="5575">
                  <c:v>-3.1478134677393355E-2</c:v>
                </c:pt>
                <c:pt idx="5576">
                  <c:v>2.024589132633059E-2</c:v>
                </c:pt>
                <c:pt idx="5577">
                  <c:v>3.3177072450244594E-2</c:v>
                </c:pt>
                <c:pt idx="5578">
                  <c:v>5.6883888598120658E-2</c:v>
                </c:pt>
                <c:pt idx="5579">
                  <c:v>7.4125463430005589E-2</c:v>
                </c:pt>
                <c:pt idx="5580">
                  <c:v>8.059070474599761E-2</c:v>
                </c:pt>
                <c:pt idx="5581">
                  <c:v>9.7832279577882653E-2</c:v>
                </c:pt>
                <c:pt idx="5582">
                  <c:v>9.5676733477930598E-2</c:v>
                </c:pt>
                <c:pt idx="5583">
                  <c:v>7.4125463430005589E-2</c:v>
                </c:pt>
                <c:pt idx="5584">
                  <c:v>6.5504676014063623E-2</c:v>
                </c:pt>
                <c:pt idx="5585">
                  <c:v>4.1797859866186671E-2</c:v>
                </c:pt>
                <c:pt idx="5586">
                  <c:v>3.9642313766235615E-2</c:v>
                </c:pt>
                <c:pt idx="5587">
                  <c:v>3.1022224842224611E-2</c:v>
                </c:pt>
                <c:pt idx="5588">
                  <c:v>3.1022224842224611E-2</c:v>
                </c:pt>
                <c:pt idx="5589">
                  <c:v>4.826310118217858E-2</c:v>
                </c:pt>
                <c:pt idx="5590">
                  <c:v>4.826310118217858E-2</c:v>
                </c:pt>
                <c:pt idx="5591">
                  <c:v>3.7487466158215632E-2</c:v>
                </c:pt>
                <c:pt idx="5592">
                  <c:v>3.9642313766235615E-2</c:v>
                </c:pt>
                <c:pt idx="5593">
                  <c:v>5.2573494890149619E-2</c:v>
                </c:pt>
                <c:pt idx="5594">
                  <c:v>3.7487466158215632E-2</c:v>
                </c:pt>
                <c:pt idx="5595">
                  <c:v>2.024589132633059E-2</c:v>
                </c:pt>
                <c:pt idx="5596">
                  <c:v>8.4946888642567497E-4</c:v>
                </c:pt>
                <c:pt idx="5597">
                  <c:v>1.3780650010339679E-2</c:v>
                </c:pt>
                <c:pt idx="5598">
                  <c:v>2.2401437426281645E-2</c:v>
                </c:pt>
                <c:pt idx="5599">
                  <c:v>3.3177072450244594E-2</c:v>
                </c:pt>
                <c:pt idx="5600">
                  <c:v>4.1797859866186671E-2</c:v>
                </c:pt>
                <c:pt idx="5601">
                  <c:v>5.6883888598120658E-2</c:v>
                </c:pt>
                <c:pt idx="5602">
                  <c:v>3.5331920058264576E-2</c:v>
                </c:pt>
                <c:pt idx="5603">
                  <c:v>2.4556285034301628E-2</c:v>
                </c:pt>
                <c:pt idx="5604">
                  <c:v>-7.7713185295174014E-3</c:v>
                </c:pt>
                <c:pt idx="5605">
                  <c:v>8.4946888642567497E-4</c:v>
                </c:pt>
                <c:pt idx="5606">
                  <c:v>1.1625103910388623E-2</c:v>
                </c:pt>
                <c:pt idx="5607">
                  <c:v>1.5935497618359662E-2</c:v>
                </c:pt>
                <c:pt idx="5608">
                  <c:v>8.4946888642567497E-4</c:v>
                </c:pt>
                <c:pt idx="5609">
                  <c:v>1.3780650010339679E-2</c:v>
                </c:pt>
                <c:pt idx="5610">
                  <c:v>7.3147102024165855E-3</c:v>
                </c:pt>
                <c:pt idx="5611">
                  <c:v>8.4946888642567497E-4</c:v>
                </c:pt>
                <c:pt idx="5612">
                  <c:v>-2.2857347261450389E-2</c:v>
                </c:pt>
                <c:pt idx="5613">
                  <c:v>-3.4609248215453636E-3</c:v>
                </c:pt>
                <c:pt idx="5614">
                  <c:v>-3.4609248215453636E-3</c:v>
                </c:pt>
                <c:pt idx="5615">
                  <c:v>2.2401437426281645E-2</c:v>
                </c:pt>
                <c:pt idx="5616">
                  <c:v>2.2401437426281645E-2</c:v>
                </c:pt>
                <c:pt idx="5617">
                  <c:v>2.8866678742273666E-2</c:v>
                </c:pt>
                <c:pt idx="5618">
                  <c:v>2.6711831134253683E-2</c:v>
                </c:pt>
                <c:pt idx="5619">
                  <c:v>3.7487466158215632E-2</c:v>
                </c:pt>
                <c:pt idx="5620">
                  <c:v>1.3780650010339679E-2</c:v>
                </c:pt>
                <c:pt idx="5621">
                  <c:v>1.8091043718310607E-2</c:v>
                </c:pt>
                <c:pt idx="5622">
                  <c:v>3.1022224842224611E-2</c:v>
                </c:pt>
                <c:pt idx="5623">
                  <c:v>3.1022224842224611E-2</c:v>
                </c:pt>
                <c:pt idx="5624">
                  <c:v>3.5331920058264576E-2</c:v>
                </c:pt>
                <c:pt idx="5625">
                  <c:v>3.9642313766235615E-2</c:v>
                </c:pt>
                <c:pt idx="5626">
                  <c:v>3.5331920058264576E-2</c:v>
                </c:pt>
                <c:pt idx="5627">
                  <c:v>3.1022224842224611E-2</c:v>
                </c:pt>
                <c:pt idx="5628">
                  <c:v>2.4556285034301628E-2</c:v>
                </c:pt>
                <c:pt idx="5629">
                  <c:v>1.8091043718310607E-2</c:v>
                </c:pt>
                <c:pt idx="5630">
                  <c:v>2.2401437426281645E-2</c:v>
                </c:pt>
                <c:pt idx="5631">
                  <c:v>-3.4609248215453636E-3</c:v>
                </c:pt>
                <c:pt idx="5632">
                  <c:v>9.4702563023686404E-3</c:v>
                </c:pt>
                <c:pt idx="5633">
                  <c:v>7.3147102024165855E-3</c:v>
                </c:pt>
                <c:pt idx="5634">
                  <c:v>1.8091043718310607E-2</c:v>
                </c:pt>
                <c:pt idx="5635">
                  <c:v>9.4702563023686404E-3</c:v>
                </c:pt>
                <c:pt idx="5636">
                  <c:v>3.7487466158215632E-2</c:v>
                </c:pt>
                <c:pt idx="5637">
                  <c:v>3.3177072450244594E-2</c:v>
                </c:pt>
                <c:pt idx="5638">
                  <c:v>3.7487466158215632E-2</c:v>
                </c:pt>
                <c:pt idx="5639">
                  <c:v>2.6711831134253683E-2</c:v>
                </c:pt>
                <c:pt idx="5640">
                  <c:v>2.4556285034301628E-2</c:v>
                </c:pt>
                <c:pt idx="5641">
                  <c:v>1.3780650010339679E-2</c:v>
                </c:pt>
                <c:pt idx="5642">
                  <c:v>-1.6392105945459368E-2</c:v>
                </c:pt>
                <c:pt idx="5643">
                  <c:v>-2.7167740969422316E-2</c:v>
                </c:pt>
                <c:pt idx="5644">
                  <c:v>-1.4236559845508423E-2</c:v>
                </c:pt>
                <c:pt idx="5645">
                  <c:v>-9.9261661375373844E-3</c:v>
                </c:pt>
                <c:pt idx="5646">
                  <c:v>-7.7713185295174014E-3</c:v>
                </c:pt>
                <c:pt idx="5647">
                  <c:v>1.3780650010339679E-2</c:v>
                </c:pt>
                <c:pt idx="5648">
                  <c:v>3.004316494445658E-3</c:v>
                </c:pt>
                <c:pt idx="5649">
                  <c:v>7.3147102024165855E-3</c:v>
                </c:pt>
                <c:pt idx="5650">
                  <c:v>9.4702563023686404E-3</c:v>
                </c:pt>
                <c:pt idx="5651">
                  <c:v>1.8091043718310607E-2</c:v>
                </c:pt>
                <c:pt idx="5652">
                  <c:v>2.2401437426281645E-2</c:v>
                </c:pt>
                <c:pt idx="5653">
                  <c:v>4.1797859866186671E-2</c:v>
                </c:pt>
                <c:pt idx="5654">
                  <c:v>9.4702563023686404E-3</c:v>
                </c:pt>
                <c:pt idx="5655">
                  <c:v>-7.7713185295174014E-3</c:v>
                </c:pt>
                <c:pt idx="5656">
                  <c:v>-2.932258857744241E-2</c:v>
                </c:pt>
                <c:pt idx="5657">
                  <c:v>-1.305378721594419E-3</c:v>
                </c:pt>
                <c:pt idx="5658">
                  <c:v>-1.305378721594419E-3</c:v>
                </c:pt>
                <c:pt idx="5659">
                  <c:v>5.1598625943966026E-3</c:v>
                </c:pt>
                <c:pt idx="5660">
                  <c:v>-7.7713185295174014E-3</c:v>
                </c:pt>
                <c:pt idx="5661">
                  <c:v>8.4946888642567497E-4</c:v>
                </c:pt>
                <c:pt idx="5662">
                  <c:v>-2.7167740969422316E-2</c:v>
                </c:pt>
                <c:pt idx="5663">
                  <c:v>-4.2253769701355415E-2</c:v>
                </c:pt>
                <c:pt idx="5664">
                  <c:v>-2.932258857744241E-2</c:v>
                </c:pt>
                <c:pt idx="5665">
                  <c:v>-5.6157724295653466E-3</c:v>
                </c:pt>
                <c:pt idx="5666">
                  <c:v>1.3780650010339679E-2</c:v>
                </c:pt>
                <c:pt idx="5667">
                  <c:v>1.8091043718310607E-2</c:v>
                </c:pt>
                <c:pt idx="5668">
                  <c:v>1.1625103910388623E-2</c:v>
                </c:pt>
                <c:pt idx="5669">
                  <c:v>-5.6157724295653466E-3</c:v>
                </c:pt>
                <c:pt idx="5670">
                  <c:v>1.3780650010339679E-2</c:v>
                </c:pt>
                <c:pt idx="5671">
                  <c:v>3.004316494445658E-3</c:v>
                </c:pt>
                <c:pt idx="5672">
                  <c:v>2.2401437426281645E-2</c:v>
                </c:pt>
                <c:pt idx="5673">
                  <c:v>2.2401437426281645E-2</c:v>
                </c:pt>
                <c:pt idx="5674">
                  <c:v>4.1797859866186671E-2</c:v>
                </c:pt>
                <c:pt idx="5675">
                  <c:v>2.024589132633059E-2</c:v>
                </c:pt>
                <c:pt idx="5676">
                  <c:v>3.1022224842224611E-2</c:v>
                </c:pt>
                <c:pt idx="5677">
                  <c:v>1.3780650010339679E-2</c:v>
                </c:pt>
                <c:pt idx="5678">
                  <c:v>3.1022224842224611E-2</c:v>
                </c:pt>
                <c:pt idx="5679">
                  <c:v>1.8091043718310607E-2</c:v>
                </c:pt>
                <c:pt idx="5680">
                  <c:v>1.5935497618359662E-2</c:v>
                </c:pt>
                <c:pt idx="5681">
                  <c:v>-1.6392105945459368E-2</c:v>
                </c:pt>
                <c:pt idx="5682">
                  <c:v>-1.305378721594419E-3</c:v>
                </c:pt>
                <c:pt idx="5683">
                  <c:v>-5.6157724295653466E-3</c:v>
                </c:pt>
                <c:pt idx="5684">
                  <c:v>-9.9261661375373844E-3</c:v>
                </c:pt>
                <c:pt idx="5685">
                  <c:v>9.4702563023686404E-3</c:v>
                </c:pt>
                <c:pt idx="5686">
                  <c:v>2.4556285034301628E-2</c:v>
                </c:pt>
                <c:pt idx="5687">
                  <c:v>9.4702563023686404E-3</c:v>
                </c:pt>
                <c:pt idx="5688">
                  <c:v>2.024589132633059E-2</c:v>
                </c:pt>
                <c:pt idx="5689">
                  <c:v>3.7487466158215632E-2</c:v>
                </c:pt>
                <c:pt idx="5690">
                  <c:v>2.2401437426281645E-2</c:v>
                </c:pt>
                <c:pt idx="5691">
                  <c:v>2.2401437426281645E-2</c:v>
                </c:pt>
                <c:pt idx="5692">
                  <c:v>1.3780650010339679E-2</c:v>
                </c:pt>
                <c:pt idx="5693">
                  <c:v>8.4946888642567497E-4</c:v>
                </c:pt>
                <c:pt idx="5694">
                  <c:v>-3.4609248215453636E-3</c:v>
                </c:pt>
                <c:pt idx="5695">
                  <c:v>1.5935497618359662E-2</c:v>
                </c:pt>
                <c:pt idx="5696">
                  <c:v>2.2401437426281645E-2</c:v>
                </c:pt>
                <c:pt idx="5697">
                  <c:v>2.8866678742273666E-2</c:v>
                </c:pt>
                <c:pt idx="5698">
                  <c:v>1.8091043718310607E-2</c:v>
                </c:pt>
                <c:pt idx="5699">
                  <c:v>1.8091043718310607E-2</c:v>
                </c:pt>
                <c:pt idx="5700">
                  <c:v>5.1598625943966026E-3</c:v>
                </c:pt>
                <c:pt idx="5701">
                  <c:v>-5.6157724295653466E-3</c:v>
                </c:pt>
                <c:pt idx="5702">
                  <c:v>-3.1478134677393355E-2</c:v>
                </c:pt>
                <c:pt idx="5703">
                  <c:v>-1.6392105945459368E-2</c:v>
                </c:pt>
                <c:pt idx="5704">
                  <c:v>-5.6157724295653466E-3</c:v>
                </c:pt>
                <c:pt idx="5705">
                  <c:v>-2.0702499653430406E-2</c:v>
                </c:pt>
                <c:pt idx="5706">
                  <c:v>-5.6157724295653466E-3</c:v>
                </c:pt>
                <c:pt idx="5707">
                  <c:v>2.024589132633059E-2</c:v>
                </c:pt>
                <c:pt idx="5708">
                  <c:v>-9.9261661375373844E-3</c:v>
                </c:pt>
                <c:pt idx="5709">
                  <c:v>-1.305378721594419E-3</c:v>
                </c:pt>
                <c:pt idx="5710">
                  <c:v>2.024589132633059E-2</c:v>
                </c:pt>
                <c:pt idx="5711">
                  <c:v>2.2401437426281645E-2</c:v>
                </c:pt>
                <c:pt idx="5712">
                  <c:v>2.024589132633059E-2</c:v>
                </c:pt>
                <c:pt idx="5713">
                  <c:v>6.5504676014063623E-2</c:v>
                </c:pt>
                <c:pt idx="5714">
                  <c:v>2.6711831134253683E-2</c:v>
                </c:pt>
                <c:pt idx="5715">
                  <c:v>3.1022224842224611E-2</c:v>
                </c:pt>
                <c:pt idx="5716">
                  <c:v>-9.9261661375373844E-3</c:v>
                </c:pt>
                <c:pt idx="5717">
                  <c:v>-9.9261661375373844E-3</c:v>
                </c:pt>
                <c:pt idx="5718">
                  <c:v>-3.3632982285413338E-2</c:v>
                </c:pt>
                <c:pt idx="5719">
                  <c:v>-2.0702499653430406E-2</c:v>
                </c:pt>
                <c:pt idx="5720">
                  <c:v>-1.2081712237488329E-2</c:v>
                </c:pt>
                <c:pt idx="5721">
                  <c:v>-3.4609248215453636E-3</c:v>
                </c:pt>
                <c:pt idx="5722">
                  <c:v>-1.6392105945459368E-2</c:v>
                </c:pt>
                <c:pt idx="5723">
                  <c:v>2.4556285034301628E-2</c:v>
                </c:pt>
                <c:pt idx="5724">
                  <c:v>4.6108253574158597E-2</c:v>
                </c:pt>
                <c:pt idx="5725">
                  <c:v>4.826310118217858E-2</c:v>
                </c:pt>
                <c:pt idx="5726">
                  <c:v>9.3521885869910615E-2</c:v>
                </c:pt>
                <c:pt idx="5727">
                  <c:v>8.7056644553919593E-2</c:v>
                </c:pt>
                <c:pt idx="5728">
                  <c:v>4.6108253574158597E-2</c:v>
                </c:pt>
                <c:pt idx="5729">
                  <c:v>2.8866678742273666E-2</c:v>
                </c:pt>
                <c:pt idx="5730">
                  <c:v>-1.6392105945459368E-2</c:v>
                </c:pt>
                <c:pt idx="5731">
                  <c:v>-2.5012893361402333E-2</c:v>
                </c:pt>
                <c:pt idx="5732">
                  <c:v>2.2401437426281645E-2</c:v>
                </c:pt>
                <c:pt idx="5733">
                  <c:v>6.334982840604364E-2</c:v>
                </c:pt>
                <c:pt idx="5734">
                  <c:v>8.059070474599761E-2</c:v>
                </c:pt>
                <c:pt idx="5735">
                  <c:v>0.11722870201778768</c:v>
                </c:pt>
                <c:pt idx="5736">
                  <c:v>0.1086079146018446</c:v>
                </c:pt>
                <c:pt idx="5737">
                  <c:v>8.2746250845948666E-2</c:v>
                </c:pt>
                <c:pt idx="5738">
                  <c:v>5.2573494890149619E-2</c:v>
                </c:pt>
                <c:pt idx="5739">
                  <c:v>2.4556285034301628E-2</c:v>
                </c:pt>
                <c:pt idx="5740">
                  <c:v>2.024589132633059E-2</c:v>
                </c:pt>
                <c:pt idx="5741">
                  <c:v>1.3780650010339679E-2</c:v>
                </c:pt>
                <c:pt idx="5742">
                  <c:v>2.6711831134253683E-2</c:v>
                </c:pt>
                <c:pt idx="5743">
                  <c:v>1.5935497618359662E-2</c:v>
                </c:pt>
                <c:pt idx="5744">
                  <c:v>3.7487466158215632E-2</c:v>
                </c:pt>
                <c:pt idx="5745">
                  <c:v>3.7487466158215632E-2</c:v>
                </c:pt>
                <c:pt idx="5746">
                  <c:v>1.5935497618359662E-2</c:v>
                </c:pt>
                <c:pt idx="5747">
                  <c:v>9.4702563023686404E-3</c:v>
                </c:pt>
                <c:pt idx="5748">
                  <c:v>-9.9261661375373844E-3</c:v>
                </c:pt>
                <c:pt idx="5749">
                  <c:v>-2.932258857744241E-2</c:v>
                </c:pt>
                <c:pt idx="5750">
                  <c:v>-2.0702499653430406E-2</c:v>
                </c:pt>
                <c:pt idx="5751">
                  <c:v>-1.2081712237488329E-2</c:v>
                </c:pt>
              </c:numCache>
            </c:numRef>
          </c:yVal>
          <c:smooth val="1"/>
        </c:ser>
        <c:ser>
          <c:idx val="1"/>
          <c:order val="1"/>
          <c:tx>
            <c:v>Br2</c:v>
          </c:tx>
          <c:marker>
            <c:symbol val="none"/>
          </c:marker>
          <c:xVal>
            <c:numRef>
              <c:f>'TB2'!$G$2:$G$7031</c:f>
              <c:numCache>
                <c:formatCode>General</c:formatCode>
                <c:ptCount val="7030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</c:numCache>
            </c:numRef>
          </c:xVal>
          <c:yVal>
            <c:numRef>
              <c:f>'TB2'!$J$2:$J$7031</c:f>
              <c:numCache>
                <c:formatCode>General</c:formatCode>
                <c:ptCount val="7030"/>
                <c:pt idx="0">
                  <c:v>9.7289474141686316E-3</c:v>
                </c:pt>
                <c:pt idx="1">
                  <c:v>2.2659430046151674E-2</c:v>
                </c:pt>
                <c:pt idx="2">
                  <c:v>4.4211398586007644E-2</c:v>
                </c:pt>
                <c:pt idx="3">
                  <c:v>5.2832186001950721E-2</c:v>
                </c:pt>
                <c:pt idx="4">
                  <c:v>1.8349036338180635E-2</c:v>
                </c:pt>
                <c:pt idx="5">
                  <c:v>-1.0473861017242792E-3</c:v>
                </c:pt>
                <c:pt idx="6">
                  <c:v>9.7289474141686316E-3</c:v>
                </c:pt>
                <c:pt idx="7">
                  <c:v>-1.1823021125687339E-2</c:v>
                </c:pt>
                <c:pt idx="8">
                  <c:v>-9.6681735176673556E-3</c:v>
                </c:pt>
                <c:pt idx="9">
                  <c:v>9.7289474141686316E-3</c:v>
                </c:pt>
                <c:pt idx="10">
                  <c:v>-9.6681735176673556E-3</c:v>
                </c:pt>
                <c:pt idx="11">
                  <c:v>-1.3978567225638283E-2</c:v>
                </c:pt>
                <c:pt idx="12">
                  <c:v>-5.357779809696317E-3</c:v>
                </c:pt>
                <c:pt idx="13">
                  <c:v>-3.5529837273563292E-2</c:v>
                </c:pt>
                <c:pt idx="14">
                  <c:v>-2.6909049857621326E-2</c:v>
                </c:pt>
                <c:pt idx="15">
                  <c:v>1.1883795022188726E-2</c:v>
                </c:pt>
                <c:pt idx="16">
                  <c:v>7.573401314217687E-3</c:v>
                </c:pt>
                <c:pt idx="17">
                  <c:v>3.2630076062466484E-3</c:v>
                </c:pt>
                <c:pt idx="18">
                  <c:v>1.1081599982266654E-3</c:v>
                </c:pt>
                <c:pt idx="19">
                  <c:v>-1.0473861017242792E-3</c:v>
                </c:pt>
                <c:pt idx="20">
                  <c:v>7.573401314217687E-3</c:v>
                </c:pt>
                <c:pt idx="21">
                  <c:v>1.1883795022188726E-2</c:v>
                </c:pt>
                <c:pt idx="22">
                  <c:v>2.4814976146102619E-2</c:v>
                </c:pt>
                <c:pt idx="23">
                  <c:v>4.20558524860567E-2</c:v>
                </c:pt>
                <c:pt idx="24">
                  <c:v>3.128021746209364E-2</c:v>
                </c:pt>
                <c:pt idx="25">
                  <c:v>1.1883795022188726E-2</c:v>
                </c:pt>
                <c:pt idx="26">
                  <c:v>-1.6133414833658377E-2</c:v>
                </c:pt>
                <c:pt idx="27">
                  <c:v>-2.0443808541629305E-2</c:v>
                </c:pt>
                <c:pt idx="28">
                  <c:v>-5.357779809696317E-3</c:v>
                </c:pt>
                <c:pt idx="29">
                  <c:v>-2.6909049857621326E-2</c:v>
                </c:pt>
                <c:pt idx="30">
                  <c:v>-7.5126274177162999E-3</c:v>
                </c:pt>
                <c:pt idx="31">
                  <c:v>-5.357779809696317E-3</c:v>
                </c:pt>
                <c:pt idx="32">
                  <c:v>1.1081599982266654E-3</c:v>
                </c:pt>
                <c:pt idx="33">
                  <c:v>-3.2022337097443732E-3</c:v>
                </c:pt>
                <c:pt idx="34">
                  <c:v>1.1081599982266654E-3</c:v>
                </c:pt>
                <c:pt idx="35">
                  <c:v>-3.2022337097443732E-3</c:v>
                </c:pt>
                <c:pt idx="36">
                  <c:v>1.1883795022188726E-2</c:v>
                </c:pt>
                <c:pt idx="37">
                  <c:v>-1.0473861017242792E-3</c:v>
                </c:pt>
                <c:pt idx="38">
                  <c:v>-5.357779809696317E-3</c:v>
                </c:pt>
                <c:pt idx="39">
                  <c:v>3.2630076062466484E-3</c:v>
                </c:pt>
                <c:pt idx="40">
                  <c:v>-1.1823021125687339E-2</c:v>
                </c:pt>
                <c:pt idx="41">
                  <c:v>-2.2598656149650287E-2</c:v>
                </c:pt>
                <c:pt idx="42">
                  <c:v>-2.2598656149650287E-2</c:v>
                </c:pt>
                <c:pt idx="43">
                  <c:v>-9.6681735176673556E-3</c:v>
                </c:pt>
                <c:pt idx="44">
                  <c:v>-1.0473861017242792E-3</c:v>
                </c:pt>
                <c:pt idx="45">
                  <c:v>-3.2022337097443732E-3</c:v>
                </c:pt>
                <c:pt idx="46">
                  <c:v>9.7289474141686316E-3</c:v>
                </c:pt>
                <c:pt idx="47">
                  <c:v>-5.357779809696317E-3</c:v>
                </c:pt>
                <c:pt idx="48">
                  <c:v>-2.6909049857621326E-2</c:v>
                </c:pt>
                <c:pt idx="49">
                  <c:v>-1.8288960933609322E-2</c:v>
                </c:pt>
                <c:pt idx="50">
                  <c:v>-7.5126274177162999E-3</c:v>
                </c:pt>
                <c:pt idx="51">
                  <c:v>-1.1823021125687339E-2</c:v>
                </c:pt>
                <c:pt idx="52">
                  <c:v>1.6194188730160652E-2</c:v>
                </c:pt>
                <c:pt idx="53">
                  <c:v>1.4038642630208709E-2</c:v>
                </c:pt>
                <c:pt idx="54">
                  <c:v>5.418553706197704E-3</c:v>
                </c:pt>
                <c:pt idx="55">
                  <c:v>-5.357779809696317E-3</c:v>
                </c:pt>
                <c:pt idx="56">
                  <c:v>5.418553706197704E-3</c:v>
                </c:pt>
                <c:pt idx="57">
                  <c:v>5.418553706197704E-3</c:v>
                </c:pt>
                <c:pt idx="58">
                  <c:v>7.573401314217687E-3</c:v>
                </c:pt>
                <c:pt idx="59">
                  <c:v>2.4814976146102619E-2</c:v>
                </c:pt>
                <c:pt idx="60">
                  <c:v>3.3435763562045695E-2</c:v>
                </c:pt>
                <c:pt idx="61">
                  <c:v>1.6194188730160652E-2</c:v>
                </c:pt>
                <c:pt idx="62">
                  <c:v>9.7289474141686316E-3</c:v>
                </c:pt>
                <c:pt idx="63">
                  <c:v>2.4814976146102619E-2</c:v>
                </c:pt>
                <c:pt idx="64">
                  <c:v>1.1081599982266654E-3</c:v>
                </c:pt>
                <c:pt idx="65">
                  <c:v>3.2630076062466484E-3</c:v>
                </c:pt>
                <c:pt idx="66">
                  <c:v>1.4038642630208709E-2</c:v>
                </c:pt>
                <c:pt idx="67">
                  <c:v>2.0504582438131691E-2</c:v>
                </c:pt>
                <c:pt idx="68">
                  <c:v>1.8349036338180635E-2</c:v>
                </c:pt>
                <c:pt idx="69">
                  <c:v>2.6969823754122713E-2</c:v>
                </c:pt>
                <c:pt idx="70">
                  <c:v>1.1081599982266654E-3</c:v>
                </c:pt>
                <c:pt idx="71">
                  <c:v>-1.1823021125687339E-2</c:v>
                </c:pt>
                <c:pt idx="72">
                  <c:v>-2.4754202249601343E-2</c:v>
                </c:pt>
                <c:pt idx="73">
                  <c:v>-3.3374989665543309E-2</c:v>
                </c:pt>
                <c:pt idx="74">
                  <c:v>-2.9064595957572381E-2</c:v>
                </c:pt>
                <c:pt idx="75">
                  <c:v>-7.5126274177162999E-3</c:v>
                </c:pt>
                <c:pt idx="76">
                  <c:v>-1.1823021125687339E-2</c:v>
                </c:pt>
                <c:pt idx="77">
                  <c:v>-1.1823021125687339E-2</c:v>
                </c:pt>
                <c:pt idx="78">
                  <c:v>-1.1823021125687339E-2</c:v>
                </c:pt>
                <c:pt idx="79">
                  <c:v>-1.8288960933609322E-2</c:v>
                </c:pt>
                <c:pt idx="80">
                  <c:v>-1.8288960933609322E-2</c:v>
                </c:pt>
                <c:pt idx="81">
                  <c:v>-5.357779809696317E-3</c:v>
                </c:pt>
                <c:pt idx="82">
                  <c:v>3.2630076062466484E-3</c:v>
                </c:pt>
                <c:pt idx="83">
                  <c:v>-5.357779809696317E-3</c:v>
                </c:pt>
                <c:pt idx="84">
                  <c:v>-1.0473861017242792E-3</c:v>
                </c:pt>
                <c:pt idx="85">
                  <c:v>-3.2022337097443732E-3</c:v>
                </c:pt>
                <c:pt idx="86">
                  <c:v>3.2630076062466484E-3</c:v>
                </c:pt>
                <c:pt idx="87">
                  <c:v>1.6194188730160652E-2</c:v>
                </c:pt>
                <c:pt idx="88">
                  <c:v>9.7289474141686316E-3</c:v>
                </c:pt>
                <c:pt idx="89">
                  <c:v>3.2630076062466484E-3</c:v>
                </c:pt>
                <c:pt idx="90">
                  <c:v>5.418553706197704E-3</c:v>
                </c:pt>
                <c:pt idx="91">
                  <c:v>-3.2022337097443732E-3</c:v>
                </c:pt>
                <c:pt idx="92">
                  <c:v>-4.1995777081486385E-2</c:v>
                </c:pt>
                <c:pt idx="93">
                  <c:v>-2.6909049857621326E-2</c:v>
                </c:pt>
                <c:pt idx="94">
                  <c:v>-1.3978567225638283E-2</c:v>
                </c:pt>
                <c:pt idx="95">
                  <c:v>-9.6681735176673556E-3</c:v>
                </c:pt>
                <c:pt idx="96">
                  <c:v>-3.2022337097443732E-3</c:v>
                </c:pt>
                <c:pt idx="97">
                  <c:v>-1.0473861017242792E-3</c:v>
                </c:pt>
                <c:pt idx="98">
                  <c:v>-3.2022337097443732E-3</c:v>
                </c:pt>
                <c:pt idx="99">
                  <c:v>7.573401314217687E-3</c:v>
                </c:pt>
                <c:pt idx="100">
                  <c:v>-2.2598656149650287E-2</c:v>
                </c:pt>
                <c:pt idx="101">
                  <c:v>-2.0443808541629305E-2</c:v>
                </c:pt>
                <c:pt idx="102">
                  <c:v>7.573401314217687E-3</c:v>
                </c:pt>
                <c:pt idx="103">
                  <c:v>9.7289474141686316E-3</c:v>
                </c:pt>
                <c:pt idx="104">
                  <c:v>-1.6133414833658377E-2</c:v>
                </c:pt>
                <c:pt idx="105">
                  <c:v>3.2630076062466484E-3</c:v>
                </c:pt>
                <c:pt idx="106">
                  <c:v>3.2630076062466484E-3</c:v>
                </c:pt>
                <c:pt idx="107">
                  <c:v>1.4038642630208709E-2</c:v>
                </c:pt>
                <c:pt idx="108">
                  <c:v>7.573401314217687E-3</c:v>
                </c:pt>
                <c:pt idx="109">
                  <c:v>1.8349036338180635E-2</c:v>
                </c:pt>
                <c:pt idx="110">
                  <c:v>2.0504582438131691E-2</c:v>
                </c:pt>
                <c:pt idx="111">
                  <c:v>2.4814976146102619E-2</c:v>
                </c:pt>
                <c:pt idx="112">
                  <c:v>2.4814976146102619E-2</c:v>
                </c:pt>
                <c:pt idx="113">
                  <c:v>6.360782102591267E-2</c:v>
                </c:pt>
                <c:pt idx="114">
                  <c:v>8.0849395857797712E-2</c:v>
                </c:pt>
                <c:pt idx="115">
                  <c:v>0.10240136439765468</c:v>
                </c:pt>
                <c:pt idx="116">
                  <c:v>8.7314637173789622E-2</c:v>
                </c:pt>
                <c:pt idx="117">
                  <c:v>8.5159789565769639E-2</c:v>
                </c:pt>
                <c:pt idx="118">
                  <c:v>5.2832186001950721E-2</c:v>
                </c:pt>
                <c:pt idx="119">
                  <c:v>5.4987033609970704E-2</c:v>
                </c:pt>
                <c:pt idx="120">
                  <c:v>3.3435763562045695E-2</c:v>
                </c:pt>
                <c:pt idx="121">
                  <c:v>5.2832186001950721E-2</c:v>
                </c:pt>
                <c:pt idx="122">
                  <c:v>5.0676639901999665E-2</c:v>
                </c:pt>
                <c:pt idx="123">
                  <c:v>4.6366246194027627E-2</c:v>
                </c:pt>
                <c:pt idx="124">
                  <c:v>3.3435763562045695E-2</c:v>
                </c:pt>
                <c:pt idx="125">
                  <c:v>4.20558524860567E-2</c:v>
                </c:pt>
                <c:pt idx="126">
                  <c:v>3.3435763562045695E-2</c:v>
                </c:pt>
                <c:pt idx="127">
                  <c:v>3.5590611170065678E-2</c:v>
                </c:pt>
                <c:pt idx="128">
                  <c:v>3.5590611170065678E-2</c:v>
                </c:pt>
                <c:pt idx="129">
                  <c:v>1.8349036338180635E-2</c:v>
                </c:pt>
                <c:pt idx="130">
                  <c:v>1.1883795022188726E-2</c:v>
                </c:pt>
                <c:pt idx="131">
                  <c:v>2.6969823754122713E-2</c:v>
                </c:pt>
                <c:pt idx="132">
                  <c:v>4.8521792293979682E-2</c:v>
                </c:pt>
                <c:pt idx="133">
                  <c:v>5.7142579709921648E-2</c:v>
                </c:pt>
                <c:pt idx="134">
                  <c:v>9.1625030881760661E-2</c:v>
                </c:pt>
                <c:pt idx="135">
                  <c:v>0.12826302815355062</c:v>
                </c:pt>
                <c:pt idx="136">
                  <c:v>0.13257342186152166</c:v>
                </c:pt>
                <c:pt idx="137">
                  <c:v>0.16059063171736965</c:v>
                </c:pt>
                <c:pt idx="138">
                  <c:v>0.18860784157321764</c:v>
                </c:pt>
                <c:pt idx="139">
                  <c:v>0.24895265499288366</c:v>
                </c:pt>
                <c:pt idx="140">
                  <c:v>0.32007310343651263</c:v>
                </c:pt>
                <c:pt idx="141">
                  <c:v>0.41921146022792066</c:v>
                </c:pt>
                <c:pt idx="142">
                  <c:v>0.51619427091937864</c:v>
                </c:pt>
                <c:pt idx="143">
                  <c:v>0.67567674263851873</c:v>
                </c:pt>
                <c:pt idx="144">
                  <c:v>0.87610760533742871</c:v>
                </c:pt>
                <c:pt idx="145">
                  <c:v>1.1735219772197185</c:v>
                </c:pt>
                <c:pt idx="146">
                  <c:v>1.5937801250574384</c:v>
                </c:pt>
                <c:pt idx="147">
                  <c:v>2.2166253801859384</c:v>
                </c:pt>
                <c:pt idx="148">
                  <c:v>3.1196427338729187</c:v>
                </c:pt>
                <c:pt idx="149">
                  <c:v>4.3567110597301086</c:v>
                </c:pt>
                <c:pt idx="150">
                  <c:v>5.9774009331370985</c:v>
                </c:pt>
                <c:pt idx="151">
                  <c:v>8.0205045004817492</c:v>
                </c:pt>
                <c:pt idx="152">
                  <c:v>10.164901272225809</c:v>
                </c:pt>
                <c:pt idx="153">
                  <c:v>13.378263110692009</c:v>
                </c:pt>
                <c:pt idx="154">
                  <c:v>21.177832166036712</c:v>
                </c:pt>
                <c:pt idx="155">
                  <c:v>41.501107996784008</c:v>
                </c:pt>
                <c:pt idx="156">
                  <c:v>85.276969867177002</c:v>
                </c:pt>
                <c:pt idx="157">
                  <c:v>177.66921125964441</c:v>
                </c:pt>
                <c:pt idx="158">
                  <c:v>339.69291816240542</c:v>
                </c:pt>
                <c:pt idx="159">
                  <c:v>553.43860797999139</c:v>
                </c:pt>
                <c:pt idx="160">
                  <c:v>757.69291842038137</c:v>
                </c:pt>
                <c:pt idx="161">
                  <c:v>937.08946983915041</c:v>
                </c:pt>
                <c:pt idx="162">
                  <c:v>1067.3416251422973</c:v>
                </c:pt>
                <c:pt idx="163">
                  <c:v>1099.4256771425273</c:v>
                </c:pt>
                <c:pt idx="164">
                  <c:v>1099.4256771425273</c:v>
                </c:pt>
                <c:pt idx="165">
                  <c:v>1099.4256771425273</c:v>
                </c:pt>
                <c:pt idx="166">
                  <c:v>1099.4256771425273</c:v>
                </c:pt>
                <c:pt idx="167">
                  <c:v>1099.4256771425273</c:v>
                </c:pt>
                <c:pt idx="168">
                  <c:v>1099.4256771425273</c:v>
                </c:pt>
                <c:pt idx="169">
                  <c:v>1099.4256771425273</c:v>
                </c:pt>
                <c:pt idx="170">
                  <c:v>1099.4256771425273</c:v>
                </c:pt>
                <c:pt idx="171">
                  <c:v>1089.0226596242273</c:v>
                </c:pt>
                <c:pt idx="172">
                  <c:v>997.53343558544645</c:v>
                </c:pt>
                <c:pt idx="173">
                  <c:v>861.85886646496738</c:v>
                </c:pt>
                <c:pt idx="174">
                  <c:v>695.76619400234938</c:v>
                </c:pt>
                <c:pt idx="175">
                  <c:v>509.28343565424842</c:v>
                </c:pt>
                <c:pt idx="176">
                  <c:v>347.96447009008341</c:v>
                </c:pt>
                <c:pt idx="177">
                  <c:v>234.9730904635264</c:v>
                </c:pt>
                <c:pt idx="178">
                  <c:v>158.59809048197843</c:v>
                </c:pt>
                <c:pt idx="179">
                  <c:v>109.27912516740841</c:v>
                </c:pt>
                <c:pt idx="180">
                  <c:v>78.815763040580904</c:v>
                </c:pt>
                <c:pt idx="181">
                  <c:v>60.815762875736809</c:v>
                </c:pt>
                <c:pt idx="182">
                  <c:v>45.371797541550514</c:v>
                </c:pt>
                <c:pt idx="183">
                  <c:v>34.98386675047611</c:v>
                </c:pt>
                <c:pt idx="184">
                  <c:v>28.261883549269509</c:v>
                </c:pt>
                <c:pt idx="185">
                  <c:v>23.576538674091509</c:v>
                </c:pt>
                <c:pt idx="186">
                  <c:v>19.02050421316871</c:v>
                </c:pt>
                <c:pt idx="187">
                  <c:v>16.25541843088801</c:v>
                </c:pt>
                <c:pt idx="188">
                  <c:v>14.429987301074208</c:v>
                </c:pt>
                <c:pt idx="189">
                  <c:v>13.005418595150109</c:v>
                </c:pt>
                <c:pt idx="190">
                  <c:v>12.158435661174808</c:v>
                </c:pt>
                <c:pt idx="191">
                  <c:v>12.955849416754409</c:v>
                </c:pt>
                <c:pt idx="192">
                  <c:v>12.772659430395409</c:v>
                </c:pt>
                <c:pt idx="193">
                  <c:v>12.440763305833208</c:v>
                </c:pt>
                <c:pt idx="194">
                  <c:v>12.143349632442808</c:v>
                </c:pt>
                <c:pt idx="195">
                  <c:v>11.710159604989309</c:v>
                </c:pt>
                <c:pt idx="196">
                  <c:v>9.9278317137632079</c:v>
                </c:pt>
                <c:pt idx="197">
                  <c:v>9.3394703067903979</c:v>
                </c:pt>
                <c:pt idx="198">
                  <c:v>9.0851598719878179</c:v>
                </c:pt>
                <c:pt idx="199">
                  <c:v>8.9235218541687278</c:v>
                </c:pt>
                <c:pt idx="200">
                  <c:v>8.781280258789538</c:v>
                </c:pt>
                <c:pt idx="201">
                  <c:v>8.6433490571183178</c:v>
                </c:pt>
                <c:pt idx="202">
                  <c:v>8.5205045826709593</c:v>
                </c:pt>
                <c:pt idx="203">
                  <c:v>8.4149009845635678</c:v>
                </c:pt>
                <c:pt idx="204">
                  <c:v>8.287746116408238</c:v>
                </c:pt>
                <c:pt idx="205">
                  <c:v>8.151969762345038</c:v>
                </c:pt>
                <c:pt idx="206">
                  <c:v>8.1735217308848984</c:v>
                </c:pt>
                <c:pt idx="207">
                  <c:v>8.287746116408238</c:v>
                </c:pt>
                <c:pt idx="208">
                  <c:v>8.6735218130741192</c:v>
                </c:pt>
                <c:pt idx="209">
                  <c:v>9.4687800225538084</c:v>
                </c:pt>
                <c:pt idx="210">
                  <c:v>10.429987342052408</c:v>
                </c:pt>
                <c:pt idx="211">
                  <c:v>11.501107954874408</c:v>
                </c:pt>
                <c:pt idx="212">
                  <c:v>12.606711717360309</c:v>
                </c:pt>
                <c:pt idx="213">
                  <c:v>13.591625154514809</c:v>
                </c:pt>
                <c:pt idx="214">
                  <c:v>14.229556438375308</c:v>
                </c:pt>
                <c:pt idx="215">
                  <c:v>14.779125000468309</c:v>
                </c:pt>
                <c:pt idx="216">
                  <c:v>15.115332217230408</c:v>
                </c:pt>
                <c:pt idx="217">
                  <c:v>15.242487085385708</c:v>
                </c:pt>
                <c:pt idx="218">
                  <c:v>15.229555904261808</c:v>
                </c:pt>
                <c:pt idx="219">
                  <c:v>15.018349406538908</c:v>
                </c:pt>
                <c:pt idx="220">
                  <c:v>14.731711368172508</c:v>
                </c:pt>
                <c:pt idx="221">
                  <c:v>14.419211666050209</c:v>
                </c:pt>
                <c:pt idx="222">
                  <c:v>13.964469670056809</c:v>
                </c:pt>
                <c:pt idx="223">
                  <c:v>14.470935692053908</c:v>
                </c:pt>
                <c:pt idx="224">
                  <c:v>14.940763018287409</c:v>
                </c:pt>
                <c:pt idx="225">
                  <c:v>14.927831837163508</c:v>
                </c:pt>
                <c:pt idx="226">
                  <c:v>14.746797396904508</c:v>
                </c:pt>
                <c:pt idx="227">
                  <c:v>14.841625359987908</c:v>
                </c:pt>
                <c:pt idx="228">
                  <c:v>13.932142066493009</c:v>
                </c:pt>
                <c:pt idx="229">
                  <c:v>13.143349098329409</c:v>
                </c:pt>
                <c:pt idx="230">
                  <c:v>12.746797766639508</c:v>
                </c:pt>
                <c:pt idx="231">
                  <c:v>12.406280156169409</c:v>
                </c:pt>
                <c:pt idx="232">
                  <c:v>11.764039177093009</c:v>
                </c:pt>
                <c:pt idx="233">
                  <c:v>10.658435414607109</c:v>
                </c:pt>
                <c:pt idx="234">
                  <c:v>9.3998151202100679</c:v>
                </c:pt>
                <c:pt idx="235">
                  <c:v>8.0657632851694778</c:v>
                </c:pt>
                <c:pt idx="236">
                  <c:v>6.7123150276889882</c:v>
                </c:pt>
                <c:pt idx="237">
                  <c:v>5.3933492213803387</c:v>
                </c:pt>
                <c:pt idx="238">
                  <c:v>4.4493834767135985</c:v>
                </c:pt>
                <c:pt idx="239">
                  <c:v>3.6950736582137287</c:v>
                </c:pt>
                <c:pt idx="240">
                  <c:v>3.1002456129410785</c:v>
                </c:pt>
                <c:pt idx="241">
                  <c:v>2.6713666776874185</c:v>
                </c:pt>
                <c:pt idx="242">
                  <c:v>2.3717974581971086</c:v>
                </c:pt>
                <c:pt idx="243">
                  <c:v>2.2899006762375884</c:v>
                </c:pt>
                <c:pt idx="244">
                  <c:v>2.2554182250657484</c:v>
                </c:pt>
                <c:pt idx="245">
                  <c:v>2.2575737711656987</c:v>
                </c:pt>
                <c:pt idx="246">
                  <c:v>2.3588662770731985</c:v>
                </c:pt>
                <c:pt idx="247">
                  <c:v>2.3782633980050285</c:v>
                </c:pt>
                <c:pt idx="248">
                  <c:v>2.3006770097534788</c:v>
                </c:pt>
                <c:pt idx="249">
                  <c:v>2.2424870439418285</c:v>
                </c:pt>
                <c:pt idx="250">
                  <c:v>2.1045565407625486</c:v>
                </c:pt>
                <c:pt idx="251">
                  <c:v>1.8524009535679884</c:v>
                </c:pt>
                <c:pt idx="252">
                  <c:v>1.6498145447691286</c:v>
                </c:pt>
                <c:pt idx="253">
                  <c:v>1.4838668317339985</c:v>
                </c:pt>
                <c:pt idx="254">
                  <c:v>1.3265392076228686</c:v>
                </c:pt>
                <c:pt idx="255">
                  <c:v>1.1692115835117485</c:v>
                </c:pt>
                <c:pt idx="256">
                  <c:v>1.0442115629644486</c:v>
                </c:pt>
                <c:pt idx="257">
                  <c:v>0.96662517471288878</c:v>
                </c:pt>
                <c:pt idx="258">
                  <c:v>0.88688393885331862</c:v>
                </c:pt>
                <c:pt idx="259">
                  <c:v>0.80498715689379863</c:v>
                </c:pt>
                <c:pt idx="260">
                  <c:v>0.75110758479011863</c:v>
                </c:pt>
                <c:pt idx="261">
                  <c:v>0.67783228873847856</c:v>
                </c:pt>
                <c:pt idx="262">
                  <c:v>0.62179786902677858</c:v>
                </c:pt>
                <c:pt idx="263">
                  <c:v>0.60671114180291863</c:v>
                </c:pt>
                <c:pt idx="264">
                  <c:v>0.6282631103427686</c:v>
                </c:pt>
                <c:pt idx="265">
                  <c:v>0.66274556151460862</c:v>
                </c:pt>
                <c:pt idx="266">
                  <c:v>0.70153910488634874</c:v>
                </c:pt>
                <c:pt idx="267">
                  <c:v>0.7597283722060687</c:v>
                </c:pt>
                <c:pt idx="268">
                  <c:v>0.79421152186983857</c:v>
                </c:pt>
                <c:pt idx="269">
                  <c:v>0.79636636947785877</c:v>
                </c:pt>
                <c:pt idx="270">
                  <c:v>0.82007318562572873</c:v>
                </c:pt>
                <c:pt idx="271">
                  <c:v>0.84809039548157872</c:v>
                </c:pt>
                <c:pt idx="272">
                  <c:v>0.88688393885331862</c:v>
                </c:pt>
                <c:pt idx="273">
                  <c:v>0.91921154241713865</c:v>
                </c:pt>
                <c:pt idx="274">
                  <c:v>0.94076281246506877</c:v>
                </c:pt>
                <c:pt idx="275">
                  <c:v>0.98817714325274875</c:v>
                </c:pt>
                <c:pt idx="276">
                  <c:v>1.0485219566724187</c:v>
                </c:pt>
                <c:pt idx="277">
                  <c:v>1.0485219566724187</c:v>
                </c:pt>
                <c:pt idx="278">
                  <c:v>1.0851599539442085</c:v>
                </c:pt>
                <c:pt idx="279">
                  <c:v>1.1217972527240687</c:v>
                </c:pt>
                <c:pt idx="280">
                  <c:v>1.1368839799479287</c:v>
                </c:pt>
                <c:pt idx="281">
                  <c:v>1.1088667700920785</c:v>
                </c:pt>
                <c:pt idx="282">
                  <c:v>1.0808495602362385</c:v>
                </c:pt>
                <c:pt idx="283">
                  <c:v>1.0226595944245886</c:v>
                </c:pt>
                <c:pt idx="284">
                  <c:v>0.99248753696071856</c:v>
                </c:pt>
                <c:pt idx="285">
                  <c:v>0.90628036129322875</c:v>
                </c:pt>
                <c:pt idx="286">
                  <c:v>0.84809039548157872</c:v>
                </c:pt>
                <c:pt idx="287">
                  <c:v>0.75757352459804872</c:v>
                </c:pt>
                <c:pt idx="288">
                  <c:v>0.70800434620233876</c:v>
                </c:pt>
                <c:pt idx="289">
                  <c:v>0.66059071390658863</c:v>
                </c:pt>
                <c:pt idx="290">
                  <c:v>0.61533192921885871</c:v>
                </c:pt>
                <c:pt idx="291">
                  <c:v>0.56145305560710856</c:v>
                </c:pt>
                <c:pt idx="292">
                  <c:v>0.55283226819116871</c:v>
                </c:pt>
                <c:pt idx="293">
                  <c:v>0.52050466462734868</c:v>
                </c:pt>
                <c:pt idx="294">
                  <c:v>0.49033190867154863</c:v>
                </c:pt>
                <c:pt idx="295">
                  <c:v>0.52912545204328876</c:v>
                </c:pt>
                <c:pt idx="296">
                  <c:v>0.55067672209121865</c:v>
                </c:pt>
                <c:pt idx="297">
                  <c:v>0.56145305560710856</c:v>
                </c:pt>
                <c:pt idx="298">
                  <c:v>0.55714266189913875</c:v>
                </c:pt>
                <c:pt idx="299">
                  <c:v>0.55498711579918869</c:v>
                </c:pt>
                <c:pt idx="300">
                  <c:v>0.4989526960874987</c:v>
                </c:pt>
                <c:pt idx="301">
                  <c:v>0.4730903338396687</c:v>
                </c:pt>
                <c:pt idx="302">
                  <c:v>0.49248745477149869</c:v>
                </c:pt>
                <c:pt idx="303">
                  <c:v>0.53343584575126857</c:v>
                </c:pt>
                <c:pt idx="304">
                  <c:v>0.5743835382390986</c:v>
                </c:pt>
                <c:pt idx="305">
                  <c:v>0.59809035438696878</c:v>
                </c:pt>
                <c:pt idx="306">
                  <c:v>0.63688389775870868</c:v>
                </c:pt>
                <c:pt idx="307">
                  <c:v>0.66274556151460862</c:v>
                </c:pt>
                <c:pt idx="308">
                  <c:v>0.67352189503049875</c:v>
                </c:pt>
                <c:pt idx="309">
                  <c:v>0.6972287111783787</c:v>
                </c:pt>
                <c:pt idx="310">
                  <c:v>0.74248749586610863</c:v>
                </c:pt>
                <c:pt idx="311">
                  <c:v>0.75541797849809866</c:v>
                </c:pt>
                <c:pt idx="312">
                  <c:v>0.77912549313789869</c:v>
                </c:pt>
                <c:pt idx="313">
                  <c:v>0.82007318562572873</c:v>
                </c:pt>
                <c:pt idx="314">
                  <c:v>0.80929755060176867</c:v>
                </c:pt>
                <c:pt idx="315">
                  <c:v>0.79421152186983857</c:v>
                </c:pt>
                <c:pt idx="316">
                  <c:v>0.81576279191775869</c:v>
                </c:pt>
                <c:pt idx="317">
                  <c:v>0.79205597576988873</c:v>
                </c:pt>
                <c:pt idx="318">
                  <c:v>0.7597283722060687</c:v>
                </c:pt>
                <c:pt idx="319">
                  <c:v>0.74033194976615857</c:v>
                </c:pt>
                <c:pt idx="320">
                  <c:v>0.71231473991030858</c:v>
                </c:pt>
                <c:pt idx="321">
                  <c:v>0.65843516780663858</c:v>
                </c:pt>
                <c:pt idx="322">
                  <c:v>0.63688389775870868</c:v>
                </c:pt>
                <c:pt idx="323">
                  <c:v>0.59593550677894858</c:v>
                </c:pt>
                <c:pt idx="324">
                  <c:v>0.54636632838324861</c:v>
                </c:pt>
                <c:pt idx="325">
                  <c:v>0.53774554096730875</c:v>
                </c:pt>
                <c:pt idx="326">
                  <c:v>0.51619427091937864</c:v>
                </c:pt>
                <c:pt idx="327">
                  <c:v>0.47955627364758857</c:v>
                </c:pt>
                <c:pt idx="328">
                  <c:v>0.44507312398381871</c:v>
                </c:pt>
                <c:pt idx="329">
                  <c:v>0.4235218539358917</c:v>
                </c:pt>
                <c:pt idx="330">
                  <c:v>0.39550464408004471</c:v>
                </c:pt>
                <c:pt idx="331">
                  <c:v>0.39550464408004471</c:v>
                </c:pt>
                <c:pt idx="332">
                  <c:v>0.38257346295613071</c:v>
                </c:pt>
                <c:pt idx="333">
                  <c:v>0.39765949168806469</c:v>
                </c:pt>
                <c:pt idx="334">
                  <c:v>0.41921146022792066</c:v>
                </c:pt>
                <c:pt idx="335">
                  <c:v>0.39981503778801564</c:v>
                </c:pt>
                <c:pt idx="336">
                  <c:v>0.38472831056415069</c:v>
                </c:pt>
                <c:pt idx="337">
                  <c:v>0.3567111007083027</c:v>
                </c:pt>
                <c:pt idx="338">
                  <c:v>0.3567111007083027</c:v>
                </c:pt>
                <c:pt idx="339">
                  <c:v>0.34809101178429169</c:v>
                </c:pt>
                <c:pt idx="340">
                  <c:v>0.38041791685617965</c:v>
                </c:pt>
                <c:pt idx="341">
                  <c:v>0.38257346295613071</c:v>
                </c:pt>
                <c:pt idx="342">
                  <c:v>0.4235218539358917</c:v>
                </c:pt>
                <c:pt idx="343">
                  <c:v>0.42567670154391168</c:v>
                </c:pt>
                <c:pt idx="344">
                  <c:v>0.4235218539358917</c:v>
                </c:pt>
                <c:pt idx="345">
                  <c:v>0.41705591412796972</c:v>
                </c:pt>
                <c:pt idx="346">
                  <c:v>0.42567670154391168</c:v>
                </c:pt>
                <c:pt idx="347">
                  <c:v>0.42136630783594065</c:v>
                </c:pt>
                <c:pt idx="348">
                  <c:v>0.43429748895985865</c:v>
                </c:pt>
                <c:pt idx="349">
                  <c:v>0.46878063862362873</c:v>
                </c:pt>
                <c:pt idx="350">
                  <c:v>0.45584945749970862</c:v>
                </c:pt>
                <c:pt idx="351">
                  <c:v>0.44291827637579873</c:v>
                </c:pt>
                <c:pt idx="352">
                  <c:v>0.47740072754763874</c:v>
                </c:pt>
                <c:pt idx="353">
                  <c:v>0.49248745477149869</c:v>
                </c:pt>
                <c:pt idx="354">
                  <c:v>0.49464230237951867</c:v>
                </c:pt>
                <c:pt idx="355">
                  <c:v>0.53774554096730875</c:v>
                </c:pt>
                <c:pt idx="356">
                  <c:v>0.54205593467527857</c:v>
                </c:pt>
                <c:pt idx="357">
                  <c:v>0.54636632838324861</c:v>
                </c:pt>
                <c:pt idx="358">
                  <c:v>0.51834911852739862</c:v>
                </c:pt>
                <c:pt idx="359">
                  <c:v>0.49248745477149869</c:v>
                </c:pt>
                <c:pt idx="360">
                  <c:v>0.48171112125560878</c:v>
                </c:pt>
                <c:pt idx="361">
                  <c:v>0.4989526960874987</c:v>
                </c:pt>
                <c:pt idx="362">
                  <c:v>0.48386666735555861</c:v>
                </c:pt>
                <c:pt idx="363">
                  <c:v>0.49464230237951867</c:v>
                </c:pt>
                <c:pt idx="364">
                  <c:v>0.50972833111145877</c:v>
                </c:pt>
                <c:pt idx="365">
                  <c:v>0.50972833111145877</c:v>
                </c:pt>
                <c:pt idx="366">
                  <c:v>0.49679784847947872</c:v>
                </c:pt>
                <c:pt idx="367">
                  <c:v>0.46447024491565869</c:v>
                </c:pt>
                <c:pt idx="368">
                  <c:v>0.45584945749970862</c:v>
                </c:pt>
                <c:pt idx="369">
                  <c:v>0.41490106651994962</c:v>
                </c:pt>
                <c:pt idx="370">
                  <c:v>0.39334909798009365</c:v>
                </c:pt>
                <c:pt idx="371">
                  <c:v>0.38472831056415069</c:v>
                </c:pt>
                <c:pt idx="372">
                  <c:v>0.38041791685617965</c:v>
                </c:pt>
                <c:pt idx="373">
                  <c:v>0.3696422818322167</c:v>
                </c:pt>
                <c:pt idx="374">
                  <c:v>0.36533188812424566</c:v>
                </c:pt>
                <c:pt idx="375">
                  <c:v>0.32438349714448467</c:v>
                </c:pt>
                <c:pt idx="376">
                  <c:v>0.32007310343651263</c:v>
                </c:pt>
                <c:pt idx="377">
                  <c:v>0.28990104597264565</c:v>
                </c:pt>
                <c:pt idx="378">
                  <c:v>0.28990104597264565</c:v>
                </c:pt>
                <c:pt idx="379">
                  <c:v>0.28559065226467362</c:v>
                </c:pt>
                <c:pt idx="380">
                  <c:v>0.31145301451250162</c:v>
                </c:pt>
                <c:pt idx="381">
                  <c:v>0.29636628728863668</c:v>
                </c:pt>
                <c:pt idx="382">
                  <c:v>0.30929746841255068</c:v>
                </c:pt>
                <c:pt idx="383">
                  <c:v>0.26403868372481765</c:v>
                </c:pt>
                <c:pt idx="384">
                  <c:v>0.2532630487008547</c:v>
                </c:pt>
                <c:pt idx="385">
                  <c:v>0.22309099123698772</c:v>
                </c:pt>
                <c:pt idx="386">
                  <c:v>0.21015981011307372</c:v>
                </c:pt>
                <c:pt idx="387">
                  <c:v>0.21662505142906463</c:v>
                </c:pt>
                <c:pt idx="388">
                  <c:v>0.24895265499288366</c:v>
                </c:pt>
                <c:pt idx="389">
                  <c:v>0.2661942298247687</c:v>
                </c:pt>
                <c:pt idx="390">
                  <c:v>0.28343580465665363</c:v>
                </c:pt>
                <c:pt idx="391">
                  <c:v>0.30283222709655966</c:v>
                </c:pt>
                <c:pt idx="392">
                  <c:v>0.29852183338858762</c:v>
                </c:pt>
                <c:pt idx="393">
                  <c:v>0.28990104597264565</c:v>
                </c:pt>
                <c:pt idx="394">
                  <c:v>0.27696986484873165</c:v>
                </c:pt>
                <c:pt idx="395">
                  <c:v>0.29421143968061669</c:v>
                </c:pt>
                <c:pt idx="396">
                  <c:v>0.28990104597264565</c:v>
                </c:pt>
                <c:pt idx="397">
                  <c:v>0.27912541094868271</c:v>
                </c:pt>
                <c:pt idx="398">
                  <c:v>0.28343580465665363</c:v>
                </c:pt>
                <c:pt idx="399">
                  <c:v>0.3071426208045307</c:v>
                </c:pt>
                <c:pt idx="400">
                  <c:v>0.30067668099660771</c:v>
                </c:pt>
                <c:pt idx="401">
                  <c:v>0.3071426208045307</c:v>
                </c:pt>
                <c:pt idx="402">
                  <c:v>0.32653904324443572</c:v>
                </c:pt>
                <c:pt idx="403">
                  <c:v>0.32222864953646468</c:v>
                </c:pt>
                <c:pt idx="404">
                  <c:v>0.30498707470457864</c:v>
                </c:pt>
                <c:pt idx="405">
                  <c:v>0.32007310343651263</c:v>
                </c:pt>
                <c:pt idx="406">
                  <c:v>0.32222864953646468</c:v>
                </c:pt>
                <c:pt idx="407">
                  <c:v>0.30929746841255068</c:v>
                </c:pt>
                <c:pt idx="408">
                  <c:v>0.31576340822047266</c:v>
                </c:pt>
                <c:pt idx="409">
                  <c:v>0.3567111007083027</c:v>
                </c:pt>
                <c:pt idx="410">
                  <c:v>0.36533188812424566</c:v>
                </c:pt>
                <c:pt idx="411">
                  <c:v>0.37826306924815967</c:v>
                </c:pt>
                <c:pt idx="412">
                  <c:v>0.38472831056415069</c:v>
                </c:pt>
                <c:pt idx="413">
                  <c:v>0.38472831056415069</c:v>
                </c:pt>
                <c:pt idx="414">
                  <c:v>0.35240070700033166</c:v>
                </c:pt>
                <c:pt idx="415">
                  <c:v>0.34162507197636971</c:v>
                </c:pt>
                <c:pt idx="416">
                  <c:v>0.31576340822047266</c:v>
                </c:pt>
                <c:pt idx="417">
                  <c:v>0.32653904324443572</c:v>
                </c:pt>
                <c:pt idx="418">
                  <c:v>0.33947022436834962</c:v>
                </c:pt>
                <c:pt idx="419">
                  <c:v>0.36533188812424566</c:v>
                </c:pt>
                <c:pt idx="420">
                  <c:v>0.36317704051622568</c:v>
                </c:pt>
                <c:pt idx="421">
                  <c:v>0.37610822164013968</c:v>
                </c:pt>
                <c:pt idx="422">
                  <c:v>0.36748743422419672</c:v>
                </c:pt>
                <c:pt idx="423">
                  <c:v>0.34593546568434064</c:v>
                </c:pt>
                <c:pt idx="424">
                  <c:v>0.31145301451250162</c:v>
                </c:pt>
                <c:pt idx="425">
                  <c:v>0.30929746841255068</c:v>
                </c:pt>
                <c:pt idx="426">
                  <c:v>0.31360786212052172</c:v>
                </c:pt>
                <c:pt idx="427">
                  <c:v>0.30929746841255068</c:v>
                </c:pt>
                <c:pt idx="428">
                  <c:v>0.28343580465665363</c:v>
                </c:pt>
                <c:pt idx="429">
                  <c:v>0.26188383611679766</c:v>
                </c:pt>
                <c:pt idx="430">
                  <c:v>0.24033186757694169</c:v>
                </c:pt>
                <c:pt idx="431">
                  <c:v>0.22093544513703667</c:v>
                </c:pt>
                <c:pt idx="432">
                  <c:v>0.18214260025722562</c:v>
                </c:pt>
                <c:pt idx="433">
                  <c:v>0.2123146577210937</c:v>
                </c:pt>
                <c:pt idx="434">
                  <c:v>0.24679780738486368</c:v>
                </c:pt>
                <c:pt idx="435">
                  <c:v>0.24679780738486368</c:v>
                </c:pt>
                <c:pt idx="436">
                  <c:v>0.24679780738486368</c:v>
                </c:pt>
                <c:pt idx="437">
                  <c:v>0.28990104597264565</c:v>
                </c:pt>
                <c:pt idx="438">
                  <c:v>0.26403868372481765</c:v>
                </c:pt>
                <c:pt idx="439">
                  <c:v>0.23171108016099862</c:v>
                </c:pt>
                <c:pt idx="440">
                  <c:v>0.25110820109283472</c:v>
                </c:pt>
                <c:pt idx="441">
                  <c:v>0.24248741367689264</c:v>
                </c:pt>
                <c:pt idx="442">
                  <c:v>0.24033186757694169</c:v>
                </c:pt>
                <c:pt idx="443">
                  <c:v>0.23386662626094967</c:v>
                </c:pt>
                <c:pt idx="444">
                  <c:v>0.25110820109283472</c:v>
                </c:pt>
                <c:pt idx="445">
                  <c:v>0.24895265499288366</c:v>
                </c:pt>
                <c:pt idx="446">
                  <c:v>0.24464226128491262</c:v>
                </c:pt>
                <c:pt idx="447">
                  <c:v>0.2532630487008547</c:v>
                </c:pt>
                <c:pt idx="448">
                  <c:v>0.28128025855670269</c:v>
                </c:pt>
                <c:pt idx="449">
                  <c:v>0.29421143968061669</c:v>
                </c:pt>
                <c:pt idx="450">
                  <c:v>0.26403868372481765</c:v>
                </c:pt>
                <c:pt idx="451">
                  <c:v>0.26188383611679766</c:v>
                </c:pt>
                <c:pt idx="452">
                  <c:v>0.2661942298247687</c:v>
                </c:pt>
                <c:pt idx="453">
                  <c:v>0.24895265499288366</c:v>
                </c:pt>
                <c:pt idx="454">
                  <c:v>0.24033186757694169</c:v>
                </c:pt>
                <c:pt idx="455">
                  <c:v>0.26834907743278869</c:v>
                </c:pt>
                <c:pt idx="456">
                  <c:v>0.28343580465665363</c:v>
                </c:pt>
                <c:pt idx="457">
                  <c:v>0.27050462353274063</c:v>
                </c:pt>
                <c:pt idx="458">
                  <c:v>0.27481501724071167</c:v>
                </c:pt>
                <c:pt idx="459">
                  <c:v>0.2532630487008547</c:v>
                </c:pt>
                <c:pt idx="460">
                  <c:v>0.2532630487008547</c:v>
                </c:pt>
                <c:pt idx="461">
                  <c:v>0.25972829001684672</c:v>
                </c:pt>
                <c:pt idx="462">
                  <c:v>0.25757344240882663</c:v>
                </c:pt>
                <c:pt idx="463">
                  <c:v>0.23817701996892171</c:v>
                </c:pt>
                <c:pt idx="464">
                  <c:v>0.27265947114076072</c:v>
                </c:pt>
                <c:pt idx="465">
                  <c:v>0.26403868372481765</c:v>
                </c:pt>
                <c:pt idx="466">
                  <c:v>0.26188383611679766</c:v>
                </c:pt>
                <c:pt idx="467">
                  <c:v>0.27050462353274063</c:v>
                </c:pt>
                <c:pt idx="468">
                  <c:v>0.30283222709655966</c:v>
                </c:pt>
                <c:pt idx="469">
                  <c:v>0.28559065226467362</c:v>
                </c:pt>
                <c:pt idx="470">
                  <c:v>0.27265947114076072</c:v>
                </c:pt>
                <c:pt idx="471">
                  <c:v>0.26834907743278869</c:v>
                </c:pt>
                <c:pt idx="472">
                  <c:v>0.27912541094868271</c:v>
                </c:pt>
                <c:pt idx="473">
                  <c:v>0.29852183338858762</c:v>
                </c:pt>
                <c:pt idx="474">
                  <c:v>0.31791825582849265</c:v>
                </c:pt>
                <c:pt idx="475">
                  <c:v>0.33731467826839767</c:v>
                </c:pt>
                <c:pt idx="476">
                  <c:v>0.34809101178429169</c:v>
                </c:pt>
                <c:pt idx="477">
                  <c:v>0.32438349714448467</c:v>
                </c:pt>
                <c:pt idx="478">
                  <c:v>0.32222864953646468</c:v>
                </c:pt>
                <c:pt idx="479">
                  <c:v>0.32222864953646468</c:v>
                </c:pt>
                <c:pt idx="480">
                  <c:v>0.33947022436834962</c:v>
                </c:pt>
                <c:pt idx="481">
                  <c:v>0.35455625310028271</c:v>
                </c:pt>
                <c:pt idx="482">
                  <c:v>0.37826306924815967</c:v>
                </c:pt>
                <c:pt idx="483">
                  <c:v>0.37610822164013968</c:v>
                </c:pt>
                <c:pt idx="484">
                  <c:v>0.3696422818322167</c:v>
                </c:pt>
                <c:pt idx="485">
                  <c:v>0.37395267554018763</c:v>
                </c:pt>
                <c:pt idx="486">
                  <c:v>0.36102149441627462</c:v>
                </c:pt>
                <c:pt idx="487">
                  <c:v>0.36317704051622568</c:v>
                </c:pt>
                <c:pt idx="488">
                  <c:v>0.3696422818322167</c:v>
                </c:pt>
                <c:pt idx="489">
                  <c:v>0.36748743422419672</c:v>
                </c:pt>
                <c:pt idx="490">
                  <c:v>0.34809101178429169</c:v>
                </c:pt>
                <c:pt idx="491">
                  <c:v>0.36748743422419672</c:v>
                </c:pt>
                <c:pt idx="492">
                  <c:v>0.36102149441627462</c:v>
                </c:pt>
                <c:pt idx="493">
                  <c:v>0.31360786212052172</c:v>
                </c:pt>
                <c:pt idx="494">
                  <c:v>0.32438349714448467</c:v>
                </c:pt>
                <c:pt idx="495">
                  <c:v>0.33300428456042663</c:v>
                </c:pt>
                <c:pt idx="496">
                  <c:v>0.33731467826839767</c:v>
                </c:pt>
                <c:pt idx="497">
                  <c:v>0.33084943695240665</c:v>
                </c:pt>
                <c:pt idx="498">
                  <c:v>0.3696422818322167</c:v>
                </c:pt>
                <c:pt idx="499">
                  <c:v>0.38472831056415069</c:v>
                </c:pt>
                <c:pt idx="500">
                  <c:v>0.39550464408004471</c:v>
                </c:pt>
                <c:pt idx="501">
                  <c:v>0.38257346295613071</c:v>
                </c:pt>
                <c:pt idx="502">
                  <c:v>0.36317704051622568</c:v>
                </c:pt>
                <c:pt idx="503">
                  <c:v>0.35886664680825464</c:v>
                </c:pt>
                <c:pt idx="504">
                  <c:v>0.32222864953646468</c:v>
                </c:pt>
                <c:pt idx="505">
                  <c:v>0.30498707470457864</c:v>
                </c:pt>
                <c:pt idx="506">
                  <c:v>0.28128025855670269</c:v>
                </c:pt>
                <c:pt idx="507">
                  <c:v>0.28990104597264565</c:v>
                </c:pt>
                <c:pt idx="508">
                  <c:v>0.30498707470457864</c:v>
                </c:pt>
                <c:pt idx="509">
                  <c:v>0.3071426208045307</c:v>
                </c:pt>
                <c:pt idx="510">
                  <c:v>0.30283222709655966</c:v>
                </c:pt>
                <c:pt idx="511">
                  <c:v>0.29852183338858762</c:v>
                </c:pt>
                <c:pt idx="512">
                  <c:v>0.29636628728863668</c:v>
                </c:pt>
                <c:pt idx="513">
                  <c:v>0.26834907743278869</c:v>
                </c:pt>
                <c:pt idx="514">
                  <c:v>0.28559065226467362</c:v>
                </c:pt>
                <c:pt idx="515">
                  <c:v>0.28559065226467362</c:v>
                </c:pt>
                <c:pt idx="516">
                  <c:v>0.28774619836462567</c:v>
                </c:pt>
                <c:pt idx="517">
                  <c:v>0.25972829001684672</c:v>
                </c:pt>
                <c:pt idx="518">
                  <c:v>0.27481501724071167</c:v>
                </c:pt>
                <c:pt idx="519">
                  <c:v>0.26403868372481765</c:v>
                </c:pt>
                <c:pt idx="520">
                  <c:v>0.24679780738486368</c:v>
                </c:pt>
                <c:pt idx="521">
                  <c:v>0.24248741367689264</c:v>
                </c:pt>
                <c:pt idx="522">
                  <c:v>0.23602147386896966</c:v>
                </c:pt>
                <c:pt idx="523">
                  <c:v>0.22309099123698772</c:v>
                </c:pt>
                <c:pt idx="524">
                  <c:v>0.20153902269713064</c:v>
                </c:pt>
                <c:pt idx="525">
                  <c:v>0.18429744786524571</c:v>
                </c:pt>
                <c:pt idx="526">
                  <c:v>0.16705587303336067</c:v>
                </c:pt>
                <c:pt idx="527">
                  <c:v>0.17136626674133271</c:v>
                </c:pt>
                <c:pt idx="528">
                  <c:v>0.17352181284128365</c:v>
                </c:pt>
                <c:pt idx="529">
                  <c:v>0.17783220654925469</c:v>
                </c:pt>
                <c:pt idx="530">
                  <c:v>0.1993834765971797</c:v>
                </c:pt>
                <c:pt idx="531">
                  <c:v>0.21662505142906463</c:v>
                </c:pt>
                <c:pt idx="532">
                  <c:v>0.22524583884500771</c:v>
                </c:pt>
                <c:pt idx="533">
                  <c:v>0.19076338767316869</c:v>
                </c:pt>
                <c:pt idx="534">
                  <c:v>0.16059063171736965</c:v>
                </c:pt>
                <c:pt idx="535">
                  <c:v>0.13041857425350167</c:v>
                </c:pt>
                <c:pt idx="536">
                  <c:v>0.12610818054553063</c:v>
                </c:pt>
                <c:pt idx="537">
                  <c:v>0.15412539040137863</c:v>
                </c:pt>
                <c:pt idx="538">
                  <c:v>0.16059063171736965</c:v>
                </c:pt>
                <c:pt idx="539">
                  <c:v>0.17352181284128365</c:v>
                </c:pt>
                <c:pt idx="540">
                  <c:v>0.2123146577210937</c:v>
                </c:pt>
                <c:pt idx="541">
                  <c:v>0.20584941640510268</c:v>
                </c:pt>
                <c:pt idx="542">
                  <c:v>0.20584941640510268</c:v>
                </c:pt>
                <c:pt idx="543">
                  <c:v>0.22524583884500771</c:v>
                </c:pt>
                <c:pt idx="544">
                  <c:v>0.24679780738486368</c:v>
                </c:pt>
                <c:pt idx="545">
                  <c:v>0.25541859480080664</c:v>
                </c:pt>
                <c:pt idx="546">
                  <c:v>0.24248741367689264</c:v>
                </c:pt>
                <c:pt idx="547">
                  <c:v>0.25110820109283472</c:v>
                </c:pt>
                <c:pt idx="548">
                  <c:v>0.26188383611679766</c:v>
                </c:pt>
                <c:pt idx="549">
                  <c:v>0.26403868372481765</c:v>
                </c:pt>
                <c:pt idx="550">
                  <c:v>0.26834907743278869</c:v>
                </c:pt>
                <c:pt idx="551">
                  <c:v>0.29421143968061669</c:v>
                </c:pt>
                <c:pt idx="552">
                  <c:v>0.29636628728863668</c:v>
                </c:pt>
                <c:pt idx="553">
                  <c:v>0.29636628728863668</c:v>
                </c:pt>
                <c:pt idx="554">
                  <c:v>0.3071426208045307</c:v>
                </c:pt>
                <c:pt idx="555">
                  <c:v>0.29421143968061669</c:v>
                </c:pt>
                <c:pt idx="556">
                  <c:v>0.30498707470457864</c:v>
                </c:pt>
                <c:pt idx="557">
                  <c:v>0.28343580465665363</c:v>
                </c:pt>
                <c:pt idx="558">
                  <c:v>0.30498707470457864</c:v>
                </c:pt>
                <c:pt idx="559">
                  <c:v>0.28343580465665363</c:v>
                </c:pt>
                <c:pt idx="560">
                  <c:v>0.29421143968061669</c:v>
                </c:pt>
                <c:pt idx="561">
                  <c:v>0.29205589358066564</c:v>
                </c:pt>
                <c:pt idx="562">
                  <c:v>0.30929746841255068</c:v>
                </c:pt>
                <c:pt idx="563">
                  <c:v>0.30929746841255068</c:v>
                </c:pt>
                <c:pt idx="564">
                  <c:v>0.34378061807632065</c:v>
                </c:pt>
                <c:pt idx="565">
                  <c:v>0.34162507197636971</c:v>
                </c:pt>
                <c:pt idx="566">
                  <c:v>0.36317704051622568</c:v>
                </c:pt>
                <c:pt idx="567">
                  <c:v>0.36748743422419672</c:v>
                </c:pt>
                <c:pt idx="568">
                  <c:v>0.36317704051622568</c:v>
                </c:pt>
                <c:pt idx="569">
                  <c:v>0.35024585939231168</c:v>
                </c:pt>
                <c:pt idx="570">
                  <c:v>0.35240070700033166</c:v>
                </c:pt>
                <c:pt idx="571">
                  <c:v>0.33947022436834962</c:v>
                </c:pt>
                <c:pt idx="572">
                  <c:v>0.34378061807632065</c:v>
                </c:pt>
                <c:pt idx="573">
                  <c:v>0.35240070700033166</c:v>
                </c:pt>
                <c:pt idx="574">
                  <c:v>0.37826306924815967</c:v>
                </c:pt>
                <c:pt idx="575">
                  <c:v>0.3696422818322167</c:v>
                </c:pt>
                <c:pt idx="576">
                  <c:v>0.37179782793216765</c:v>
                </c:pt>
                <c:pt idx="577">
                  <c:v>0.38688385666410163</c:v>
                </c:pt>
                <c:pt idx="578">
                  <c:v>0.3696422818322167</c:v>
                </c:pt>
                <c:pt idx="579">
                  <c:v>0.35024585939231168</c:v>
                </c:pt>
                <c:pt idx="580">
                  <c:v>0.35024585939231168</c:v>
                </c:pt>
                <c:pt idx="581">
                  <c:v>0.34593546568434064</c:v>
                </c:pt>
                <c:pt idx="582">
                  <c:v>0.34162507197636971</c:v>
                </c:pt>
                <c:pt idx="583">
                  <c:v>0.35886664680825464</c:v>
                </c:pt>
                <c:pt idx="584">
                  <c:v>0.34809101178429169</c:v>
                </c:pt>
                <c:pt idx="585">
                  <c:v>0.34809101178429169</c:v>
                </c:pt>
                <c:pt idx="586">
                  <c:v>0.34809101178429169</c:v>
                </c:pt>
                <c:pt idx="587">
                  <c:v>0.32653904324443572</c:v>
                </c:pt>
                <c:pt idx="588">
                  <c:v>0.3071426208045307</c:v>
                </c:pt>
                <c:pt idx="589">
                  <c:v>0.29636628728863668</c:v>
                </c:pt>
                <c:pt idx="590">
                  <c:v>0.32222864953646468</c:v>
                </c:pt>
                <c:pt idx="591">
                  <c:v>0.31360786212052172</c:v>
                </c:pt>
                <c:pt idx="592">
                  <c:v>0.3071426208045307</c:v>
                </c:pt>
                <c:pt idx="593">
                  <c:v>0.33084943695240665</c:v>
                </c:pt>
                <c:pt idx="594">
                  <c:v>0.33947022436834962</c:v>
                </c:pt>
                <c:pt idx="595">
                  <c:v>0.29852183338858762</c:v>
                </c:pt>
                <c:pt idx="596">
                  <c:v>0.30498707470457864</c:v>
                </c:pt>
                <c:pt idx="597">
                  <c:v>0.32222864953646468</c:v>
                </c:pt>
                <c:pt idx="598">
                  <c:v>0.30283222709655966</c:v>
                </c:pt>
                <c:pt idx="599">
                  <c:v>0.31145301451250162</c:v>
                </c:pt>
                <c:pt idx="600">
                  <c:v>0.32869389085245571</c:v>
                </c:pt>
                <c:pt idx="601">
                  <c:v>0.31576340822047266</c:v>
                </c:pt>
                <c:pt idx="602">
                  <c:v>0.30498707470457864</c:v>
                </c:pt>
                <c:pt idx="603">
                  <c:v>0.32007310343651263</c:v>
                </c:pt>
                <c:pt idx="604">
                  <c:v>0.30929746841255068</c:v>
                </c:pt>
                <c:pt idx="605">
                  <c:v>0.29205589358066564</c:v>
                </c:pt>
                <c:pt idx="606">
                  <c:v>0.3071426208045307</c:v>
                </c:pt>
                <c:pt idx="607">
                  <c:v>0.30067668099660771</c:v>
                </c:pt>
                <c:pt idx="608">
                  <c:v>0.25757344240882663</c:v>
                </c:pt>
                <c:pt idx="609">
                  <c:v>0.28774619836462567</c:v>
                </c:pt>
                <c:pt idx="610">
                  <c:v>0.28559065226467362</c:v>
                </c:pt>
                <c:pt idx="611">
                  <c:v>0.28559065226467362</c:v>
                </c:pt>
                <c:pt idx="612">
                  <c:v>0.28990104597264565</c:v>
                </c:pt>
                <c:pt idx="613">
                  <c:v>0.33300428456042663</c:v>
                </c:pt>
                <c:pt idx="614">
                  <c:v>0.31145301451250162</c:v>
                </c:pt>
                <c:pt idx="615">
                  <c:v>0.31576340822047266</c:v>
                </c:pt>
                <c:pt idx="616">
                  <c:v>0.27481501724071167</c:v>
                </c:pt>
                <c:pt idx="617">
                  <c:v>0.26403868372481765</c:v>
                </c:pt>
                <c:pt idx="618">
                  <c:v>0.23171108016099862</c:v>
                </c:pt>
                <c:pt idx="619">
                  <c:v>0.21447020382104465</c:v>
                </c:pt>
                <c:pt idx="620">
                  <c:v>0.2123146577210937</c:v>
                </c:pt>
                <c:pt idx="621">
                  <c:v>0.26188383611679766</c:v>
                </c:pt>
                <c:pt idx="622">
                  <c:v>0.26834907743278869</c:v>
                </c:pt>
                <c:pt idx="623">
                  <c:v>0.28774619836462567</c:v>
                </c:pt>
                <c:pt idx="624">
                  <c:v>0.28559065226467362</c:v>
                </c:pt>
                <c:pt idx="625">
                  <c:v>0.30067668099660771</c:v>
                </c:pt>
                <c:pt idx="626">
                  <c:v>0.29421143968061669</c:v>
                </c:pt>
                <c:pt idx="627">
                  <c:v>0.29852183338858762</c:v>
                </c:pt>
                <c:pt idx="628">
                  <c:v>0.27481501724071167</c:v>
                </c:pt>
                <c:pt idx="629">
                  <c:v>0.27265947114076072</c:v>
                </c:pt>
                <c:pt idx="630">
                  <c:v>0.27912541094868271</c:v>
                </c:pt>
                <c:pt idx="631">
                  <c:v>0.27481501724071167</c:v>
                </c:pt>
                <c:pt idx="632">
                  <c:v>0.25972829001684672</c:v>
                </c:pt>
                <c:pt idx="633">
                  <c:v>0.28774619836462567</c:v>
                </c:pt>
                <c:pt idx="634">
                  <c:v>0.28990104597264565</c:v>
                </c:pt>
                <c:pt idx="635">
                  <c:v>0.24895265499288366</c:v>
                </c:pt>
                <c:pt idx="636">
                  <c:v>0.23817701996892171</c:v>
                </c:pt>
                <c:pt idx="637">
                  <c:v>0.25541859480080664</c:v>
                </c:pt>
                <c:pt idx="638">
                  <c:v>0.24464226128491262</c:v>
                </c:pt>
                <c:pt idx="639">
                  <c:v>0.26188383611679766</c:v>
                </c:pt>
                <c:pt idx="640">
                  <c:v>0.28343580465665363</c:v>
                </c:pt>
                <c:pt idx="641">
                  <c:v>0.27265947114076072</c:v>
                </c:pt>
                <c:pt idx="642">
                  <c:v>0.26834907743278869</c:v>
                </c:pt>
                <c:pt idx="643">
                  <c:v>0.27696986484873165</c:v>
                </c:pt>
                <c:pt idx="644">
                  <c:v>0.26188383611679766</c:v>
                </c:pt>
                <c:pt idx="645">
                  <c:v>0.25757344240882663</c:v>
                </c:pt>
                <c:pt idx="646">
                  <c:v>0.28128025855670269</c:v>
                </c:pt>
                <c:pt idx="647">
                  <c:v>0.27696986484873165</c:v>
                </c:pt>
                <c:pt idx="648">
                  <c:v>0.26188383611679766</c:v>
                </c:pt>
                <c:pt idx="649">
                  <c:v>0.26188383611679766</c:v>
                </c:pt>
                <c:pt idx="650">
                  <c:v>0.25972829001684672</c:v>
                </c:pt>
                <c:pt idx="651">
                  <c:v>0.23602147386896966</c:v>
                </c:pt>
                <c:pt idx="652">
                  <c:v>0.24895265499288366</c:v>
                </c:pt>
                <c:pt idx="653">
                  <c:v>0.26403868372481765</c:v>
                </c:pt>
                <c:pt idx="654">
                  <c:v>0.23602147386896966</c:v>
                </c:pt>
                <c:pt idx="655">
                  <c:v>0.26188383611679766</c:v>
                </c:pt>
                <c:pt idx="656">
                  <c:v>0.27481501724071167</c:v>
                </c:pt>
                <c:pt idx="657">
                  <c:v>0.27481501724071167</c:v>
                </c:pt>
                <c:pt idx="658">
                  <c:v>0.24464226128491262</c:v>
                </c:pt>
                <c:pt idx="659">
                  <c:v>0.28774619836462567</c:v>
                </c:pt>
                <c:pt idx="660">
                  <c:v>0.34162507197636971</c:v>
                </c:pt>
                <c:pt idx="661">
                  <c:v>0.33515983066037769</c:v>
                </c:pt>
                <c:pt idx="662">
                  <c:v>0.32653904324443572</c:v>
                </c:pt>
                <c:pt idx="663">
                  <c:v>0.34809101178429169</c:v>
                </c:pt>
                <c:pt idx="664">
                  <c:v>0.31360786212052172</c:v>
                </c:pt>
                <c:pt idx="665">
                  <c:v>0.24895265499288366</c:v>
                </c:pt>
                <c:pt idx="666">
                  <c:v>0.24679780738486368</c:v>
                </c:pt>
                <c:pt idx="667">
                  <c:v>0.24679780738486368</c:v>
                </c:pt>
                <c:pt idx="668">
                  <c:v>0.26403868372481765</c:v>
                </c:pt>
                <c:pt idx="669">
                  <c:v>0.28774619836462567</c:v>
                </c:pt>
                <c:pt idx="670">
                  <c:v>0.29205589358066564</c:v>
                </c:pt>
                <c:pt idx="671">
                  <c:v>0.30067668099660771</c:v>
                </c:pt>
                <c:pt idx="672">
                  <c:v>0.30929746841255068</c:v>
                </c:pt>
                <c:pt idx="673">
                  <c:v>0.30283222709655966</c:v>
                </c:pt>
                <c:pt idx="674">
                  <c:v>0.29636628728863668</c:v>
                </c:pt>
                <c:pt idx="675">
                  <c:v>0.2532630487008547</c:v>
                </c:pt>
                <c:pt idx="676">
                  <c:v>0.25757344240882663</c:v>
                </c:pt>
                <c:pt idx="677">
                  <c:v>0.2532630487008547</c:v>
                </c:pt>
                <c:pt idx="678">
                  <c:v>0.24895265499288366</c:v>
                </c:pt>
                <c:pt idx="679">
                  <c:v>0.2661942298247687</c:v>
                </c:pt>
                <c:pt idx="680">
                  <c:v>0.30929746841255068</c:v>
                </c:pt>
                <c:pt idx="681">
                  <c:v>0.32869389085245571</c:v>
                </c:pt>
                <c:pt idx="682">
                  <c:v>0.33947022436834962</c:v>
                </c:pt>
                <c:pt idx="683">
                  <c:v>0.35455625310028271</c:v>
                </c:pt>
                <c:pt idx="684">
                  <c:v>0.36533188812424566</c:v>
                </c:pt>
                <c:pt idx="685">
                  <c:v>0.37826306924815967</c:v>
                </c:pt>
                <c:pt idx="686">
                  <c:v>0.37826306924815967</c:v>
                </c:pt>
                <c:pt idx="687">
                  <c:v>0.37610822164013968</c:v>
                </c:pt>
                <c:pt idx="688">
                  <c:v>0.35886664680825464</c:v>
                </c:pt>
                <c:pt idx="689">
                  <c:v>0.37610822164013968</c:v>
                </c:pt>
                <c:pt idx="690">
                  <c:v>0.38257346295613071</c:v>
                </c:pt>
                <c:pt idx="691">
                  <c:v>0.38041791685617965</c:v>
                </c:pt>
                <c:pt idx="692">
                  <c:v>0.38041791685617965</c:v>
                </c:pt>
                <c:pt idx="693">
                  <c:v>0.37826306924815967</c:v>
                </c:pt>
                <c:pt idx="694">
                  <c:v>0.37826306924815967</c:v>
                </c:pt>
                <c:pt idx="695">
                  <c:v>0.35240070700033166</c:v>
                </c:pt>
                <c:pt idx="696">
                  <c:v>0.36533188812424566</c:v>
                </c:pt>
                <c:pt idx="697">
                  <c:v>0.3696422818322167</c:v>
                </c:pt>
                <c:pt idx="698">
                  <c:v>0.40196988539603562</c:v>
                </c:pt>
                <c:pt idx="699">
                  <c:v>0.39981503778801564</c:v>
                </c:pt>
                <c:pt idx="700">
                  <c:v>0.4235218539358917</c:v>
                </c:pt>
                <c:pt idx="701">
                  <c:v>0.4235218539358917</c:v>
                </c:pt>
                <c:pt idx="702">
                  <c:v>0.43429748895985865</c:v>
                </c:pt>
                <c:pt idx="703">
                  <c:v>0.43214264135183866</c:v>
                </c:pt>
                <c:pt idx="704">
                  <c:v>0.4364530350598087</c:v>
                </c:pt>
                <c:pt idx="705">
                  <c:v>0.44722867008376876</c:v>
                </c:pt>
                <c:pt idx="706">
                  <c:v>0.44722867008376876</c:v>
                </c:pt>
                <c:pt idx="707">
                  <c:v>0.44291827637579873</c:v>
                </c:pt>
                <c:pt idx="708">
                  <c:v>0.44291827637579873</c:v>
                </c:pt>
                <c:pt idx="709">
                  <c:v>0.46231469881570864</c:v>
                </c:pt>
                <c:pt idx="710">
                  <c:v>0.47093548623164871</c:v>
                </c:pt>
                <c:pt idx="711">
                  <c:v>0.4730903338396687</c:v>
                </c:pt>
                <c:pt idx="712">
                  <c:v>0.46015985120768865</c:v>
                </c:pt>
                <c:pt idx="713">
                  <c:v>0.45153906379173858</c:v>
                </c:pt>
                <c:pt idx="714">
                  <c:v>0.4364530350598087</c:v>
                </c:pt>
                <c:pt idx="715">
                  <c:v>0.4364530350598087</c:v>
                </c:pt>
                <c:pt idx="716">
                  <c:v>0.4364530350598087</c:v>
                </c:pt>
                <c:pt idx="717">
                  <c:v>0.43214264135183866</c:v>
                </c:pt>
                <c:pt idx="718">
                  <c:v>0.42998709525188861</c:v>
                </c:pt>
                <c:pt idx="719">
                  <c:v>0.41274552041999868</c:v>
                </c:pt>
                <c:pt idx="720">
                  <c:v>0.39119425037207367</c:v>
                </c:pt>
                <c:pt idx="721">
                  <c:v>0.38257346295613071</c:v>
                </c:pt>
                <c:pt idx="722">
                  <c:v>0.41705591412796972</c:v>
                </c:pt>
                <c:pt idx="723">
                  <c:v>0.41490106651994962</c:v>
                </c:pt>
                <c:pt idx="724">
                  <c:v>0.39981503778801564</c:v>
                </c:pt>
                <c:pt idx="725">
                  <c:v>0.40628027910400666</c:v>
                </c:pt>
                <c:pt idx="726">
                  <c:v>0.42136630783594065</c:v>
                </c:pt>
                <c:pt idx="727">
                  <c:v>0.39334909798009365</c:v>
                </c:pt>
                <c:pt idx="728">
                  <c:v>0.40412543149598668</c:v>
                </c:pt>
                <c:pt idx="729">
                  <c:v>0.42783224764386862</c:v>
                </c:pt>
                <c:pt idx="730">
                  <c:v>0.42567670154391168</c:v>
                </c:pt>
                <c:pt idx="731">
                  <c:v>0.40843582520395871</c:v>
                </c:pt>
                <c:pt idx="732">
                  <c:v>0.41490106651994962</c:v>
                </c:pt>
                <c:pt idx="733">
                  <c:v>0.40412543149598668</c:v>
                </c:pt>
                <c:pt idx="734">
                  <c:v>0.39119425037207367</c:v>
                </c:pt>
                <c:pt idx="735">
                  <c:v>0.38903870427212162</c:v>
                </c:pt>
                <c:pt idx="736">
                  <c:v>0.38688385666410163</c:v>
                </c:pt>
                <c:pt idx="737">
                  <c:v>0.38688385666410163</c:v>
                </c:pt>
                <c:pt idx="738">
                  <c:v>0.37826306924815967</c:v>
                </c:pt>
                <c:pt idx="739">
                  <c:v>0.3567111007083027</c:v>
                </c:pt>
                <c:pt idx="740">
                  <c:v>0.33731467826839767</c:v>
                </c:pt>
                <c:pt idx="741">
                  <c:v>0.33300428456042663</c:v>
                </c:pt>
                <c:pt idx="742">
                  <c:v>0.34809101178429169</c:v>
                </c:pt>
                <c:pt idx="743">
                  <c:v>0.37395267554018763</c:v>
                </c:pt>
                <c:pt idx="744">
                  <c:v>0.38257346295613071</c:v>
                </c:pt>
                <c:pt idx="745">
                  <c:v>0.40196988539603562</c:v>
                </c:pt>
                <c:pt idx="746">
                  <c:v>0.40843582520395871</c:v>
                </c:pt>
                <c:pt idx="747">
                  <c:v>0.37610822164013968</c:v>
                </c:pt>
                <c:pt idx="748">
                  <c:v>0.3567111007083027</c:v>
                </c:pt>
                <c:pt idx="749">
                  <c:v>0.38257346295613071</c:v>
                </c:pt>
                <c:pt idx="750">
                  <c:v>0.38903870427212162</c:v>
                </c:pt>
                <c:pt idx="751">
                  <c:v>0.37395267554018763</c:v>
                </c:pt>
                <c:pt idx="752">
                  <c:v>0.39334909798009365</c:v>
                </c:pt>
                <c:pt idx="753">
                  <c:v>0.40843582520395871</c:v>
                </c:pt>
                <c:pt idx="754">
                  <c:v>0.39334909798009365</c:v>
                </c:pt>
                <c:pt idx="755">
                  <c:v>0.37179782793216765</c:v>
                </c:pt>
                <c:pt idx="756">
                  <c:v>0.38041791685617965</c:v>
                </c:pt>
                <c:pt idx="757">
                  <c:v>0.37395267554018763</c:v>
                </c:pt>
                <c:pt idx="758">
                  <c:v>0.36533188812424566</c:v>
                </c:pt>
                <c:pt idx="759">
                  <c:v>0.34809101178429169</c:v>
                </c:pt>
                <c:pt idx="760">
                  <c:v>0.35886664680825464</c:v>
                </c:pt>
                <c:pt idx="761">
                  <c:v>0.34593546568434064</c:v>
                </c:pt>
                <c:pt idx="762">
                  <c:v>0.33515983066037769</c:v>
                </c:pt>
                <c:pt idx="763">
                  <c:v>0.32869389085245571</c:v>
                </c:pt>
                <c:pt idx="764">
                  <c:v>0.30498707470457864</c:v>
                </c:pt>
                <c:pt idx="765">
                  <c:v>0.29636628728863668</c:v>
                </c:pt>
                <c:pt idx="766">
                  <c:v>0.32222864953646468</c:v>
                </c:pt>
                <c:pt idx="767">
                  <c:v>0.31791825582849265</c:v>
                </c:pt>
                <c:pt idx="768">
                  <c:v>0.28990104597264565</c:v>
                </c:pt>
                <c:pt idx="769">
                  <c:v>0.31576340822047266</c:v>
                </c:pt>
                <c:pt idx="770">
                  <c:v>0.31576340822047266</c:v>
                </c:pt>
                <c:pt idx="771">
                  <c:v>0.30067668099660771</c:v>
                </c:pt>
                <c:pt idx="772">
                  <c:v>0.31791825582849265</c:v>
                </c:pt>
                <c:pt idx="773">
                  <c:v>0.33731467826839767</c:v>
                </c:pt>
                <c:pt idx="774">
                  <c:v>0.33084943695240665</c:v>
                </c:pt>
                <c:pt idx="775">
                  <c:v>0.31360786212052172</c:v>
                </c:pt>
                <c:pt idx="776">
                  <c:v>0.31576340822047266</c:v>
                </c:pt>
                <c:pt idx="777">
                  <c:v>0.30067668099660771</c:v>
                </c:pt>
                <c:pt idx="778">
                  <c:v>0.31791825582849265</c:v>
                </c:pt>
                <c:pt idx="779">
                  <c:v>0.33515983066037769</c:v>
                </c:pt>
                <c:pt idx="780">
                  <c:v>0.35455625310028271</c:v>
                </c:pt>
                <c:pt idx="781">
                  <c:v>0.36102149441627462</c:v>
                </c:pt>
                <c:pt idx="782">
                  <c:v>0.3567111007083027</c:v>
                </c:pt>
                <c:pt idx="783">
                  <c:v>0.35455625310028271</c:v>
                </c:pt>
                <c:pt idx="784">
                  <c:v>0.3567111007083027</c:v>
                </c:pt>
                <c:pt idx="785">
                  <c:v>0.35240070700033166</c:v>
                </c:pt>
                <c:pt idx="786">
                  <c:v>0.34593546568434064</c:v>
                </c:pt>
                <c:pt idx="787">
                  <c:v>0.36533188812424566</c:v>
                </c:pt>
                <c:pt idx="788">
                  <c:v>0.36317704051622568</c:v>
                </c:pt>
                <c:pt idx="789">
                  <c:v>0.35240070700033166</c:v>
                </c:pt>
                <c:pt idx="790">
                  <c:v>0.36102149441627462</c:v>
                </c:pt>
                <c:pt idx="791">
                  <c:v>0.35455625310028271</c:v>
                </c:pt>
                <c:pt idx="792">
                  <c:v>0.32438349714448467</c:v>
                </c:pt>
                <c:pt idx="793">
                  <c:v>0.34378061807632065</c:v>
                </c:pt>
                <c:pt idx="794">
                  <c:v>0.37395267554018763</c:v>
                </c:pt>
                <c:pt idx="795">
                  <c:v>0.39119425037207367</c:v>
                </c:pt>
                <c:pt idx="796">
                  <c:v>0.41705591412796972</c:v>
                </c:pt>
                <c:pt idx="797">
                  <c:v>0.42998709525188861</c:v>
                </c:pt>
                <c:pt idx="798">
                  <c:v>0.42136630783594065</c:v>
                </c:pt>
                <c:pt idx="799">
                  <c:v>0.42136630783594065</c:v>
                </c:pt>
                <c:pt idx="800">
                  <c:v>0.4105906728119787</c:v>
                </c:pt>
                <c:pt idx="801">
                  <c:v>0.4105906728119787</c:v>
                </c:pt>
                <c:pt idx="802">
                  <c:v>0.40843582520395871</c:v>
                </c:pt>
                <c:pt idx="803">
                  <c:v>0.40843582520395871</c:v>
                </c:pt>
                <c:pt idx="804">
                  <c:v>0.42136630783594065</c:v>
                </c:pt>
                <c:pt idx="805">
                  <c:v>0.43860788266782869</c:v>
                </c:pt>
                <c:pt idx="806">
                  <c:v>0.45153906379173858</c:v>
                </c:pt>
                <c:pt idx="807">
                  <c:v>0.49464230237951867</c:v>
                </c:pt>
                <c:pt idx="808">
                  <c:v>0.51403872481942858</c:v>
                </c:pt>
                <c:pt idx="809">
                  <c:v>0.48602151496357859</c:v>
                </c:pt>
                <c:pt idx="810">
                  <c:v>0.46447024491565869</c:v>
                </c:pt>
                <c:pt idx="811">
                  <c:v>0.47524587993961875</c:v>
                </c:pt>
                <c:pt idx="812">
                  <c:v>0.46878063862362873</c:v>
                </c:pt>
                <c:pt idx="813">
                  <c:v>0.4730903338396687</c:v>
                </c:pt>
                <c:pt idx="814">
                  <c:v>0.5118838772114086</c:v>
                </c:pt>
                <c:pt idx="815">
                  <c:v>0.55498711579918869</c:v>
                </c:pt>
                <c:pt idx="816">
                  <c:v>0.55283226819116871</c:v>
                </c:pt>
                <c:pt idx="817">
                  <c:v>0.58300432565503868</c:v>
                </c:pt>
                <c:pt idx="818">
                  <c:v>0.59809035438696878</c:v>
                </c:pt>
                <c:pt idx="819">
                  <c:v>0.60671114180291863</c:v>
                </c:pt>
                <c:pt idx="820">
                  <c:v>0.61533192921885871</c:v>
                </c:pt>
                <c:pt idx="821">
                  <c:v>0.62610826273474862</c:v>
                </c:pt>
                <c:pt idx="822">
                  <c:v>0.60671114180291863</c:v>
                </c:pt>
                <c:pt idx="823">
                  <c:v>0.59809035438696878</c:v>
                </c:pt>
                <c:pt idx="824">
                  <c:v>0.61533192921885871</c:v>
                </c:pt>
                <c:pt idx="825">
                  <c:v>0.62179786902677858</c:v>
                </c:pt>
                <c:pt idx="826">
                  <c:v>0.61317708161083873</c:v>
                </c:pt>
                <c:pt idx="827">
                  <c:v>0.63688389775870868</c:v>
                </c:pt>
                <c:pt idx="828">
                  <c:v>0.6433491390747087</c:v>
                </c:pt>
                <c:pt idx="829">
                  <c:v>0.63472835165875863</c:v>
                </c:pt>
                <c:pt idx="830">
                  <c:v>0.65412547259059861</c:v>
                </c:pt>
                <c:pt idx="831">
                  <c:v>0.6821426824464486</c:v>
                </c:pt>
                <c:pt idx="832">
                  <c:v>0.71447028601026863</c:v>
                </c:pt>
                <c:pt idx="833">
                  <c:v>0.75326313089007868</c:v>
                </c:pt>
                <c:pt idx="834">
                  <c:v>0.7726595533299786</c:v>
                </c:pt>
                <c:pt idx="835">
                  <c:v>0.76403876591403874</c:v>
                </c:pt>
                <c:pt idx="836">
                  <c:v>0.78128034074591868</c:v>
                </c:pt>
                <c:pt idx="837">
                  <c:v>0.7726595533299786</c:v>
                </c:pt>
                <c:pt idx="838">
                  <c:v>0.74464234347412861</c:v>
                </c:pt>
                <c:pt idx="839">
                  <c:v>0.72524592103422869</c:v>
                </c:pt>
                <c:pt idx="840">
                  <c:v>0.75326313089007868</c:v>
                </c:pt>
                <c:pt idx="841">
                  <c:v>0.75326313089007868</c:v>
                </c:pt>
                <c:pt idx="842">
                  <c:v>0.7597283722060687</c:v>
                </c:pt>
                <c:pt idx="843">
                  <c:v>0.76619431201398858</c:v>
                </c:pt>
                <c:pt idx="844">
                  <c:v>0.77481509942992866</c:v>
                </c:pt>
                <c:pt idx="845">
                  <c:v>0.76619431201398858</c:v>
                </c:pt>
                <c:pt idx="846">
                  <c:v>0.75757352459804872</c:v>
                </c:pt>
                <c:pt idx="847">
                  <c:v>0.75326313089007868</c:v>
                </c:pt>
                <c:pt idx="848">
                  <c:v>0.71878067971823867</c:v>
                </c:pt>
                <c:pt idx="849">
                  <c:v>0.71878067971823867</c:v>
                </c:pt>
                <c:pt idx="850">
                  <c:v>0.70584949859431878</c:v>
                </c:pt>
                <c:pt idx="851">
                  <c:v>0.71231473991030858</c:v>
                </c:pt>
                <c:pt idx="852">
                  <c:v>0.70800434620233876</c:v>
                </c:pt>
                <c:pt idx="853">
                  <c:v>0.75110758479011863</c:v>
                </c:pt>
                <c:pt idx="854">
                  <c:v>0.78343518835393866</c:v>
                </c:pt>
                <c:pt idx="855">
                  <c:v>0.7877455820619087</c:v>
                </c:pt>
                <c:pt idx="856">
                  <c:v>0.77696994703794864</c:v>
                </c:pt>
                <c:pt idx="857">
                  <c:v>0.78990112816186875</c:v>
                </c:pt>
                <c:pt idx="858">
                  <c:v>0.77696994703794864</c:v>
                </c:pt>
                <c:pt idx="859">
                  <c:v>0.72093552732625865</c:v>
                </c:pt>
                <c:pt idx="860">
                  <c:v>0.72740076864224867</c:v>
                </c:pt>
                <c:pt idx="861">
                  <c:v>0.70369395249436872</c:v>
                </c:pt>
                <c:pt idx="862">
                  <c:v>0.65628032019861859</c:v>
                </c:pt>
                <c:pt idx="863">
                  <c:v>0.66921150132252871</c:v>
                </c:pt>
                <c:pt idx="864">
                  <c:v>0.70584949859431878</c:v>
                </c:pt>
                <c:pt idx="865">
                  <c:v>0.68429753005446858</c:v>
                </c:pt>
                <c:pt idx="866">
                  <c:v>0.68860792376243862</c:v>
                </c:pt>
                <c:pt idx="867">
                  <c:v>0.7101598923022886</c:v>
                </c:pt>
                <c:pt idx="868">
                  <c:v>0.67567674263851873</c:v>
                </c:pt>
                <c:pt idx="869">
                  <c:v>0.64981507888262857</c:v>
                </c:pt>
                <c:pt idx="870">
                  <c:v>0.65628032019861859</c:v>
                </c:pt>
                <c:pt idx="871">
                  <c:v>0.67352189503049875</c:v>
                </c:pt>
                <c:pt idx="872">
                  <c:v>0.67567674263851873</c:v>
                </c:pt>
                <c:pt idx="873">
                  <c:v>0.66274556151460862</c:v>
                </c:pt>
                <c:pt idx="874">
                  <c:v>0.66274556151460862</c:v>
                </c:pt>
                <c:pt idx="875">
                  <c:v>0.64981507888262857</c:v>
                </c:pt>
                <c:pt idx="876">
                  <c:v>0.64550468517465875</c:v>
                </c:pt>
                <c:pt idx="877">
                  <c:v>0.6282631103427686</c:v>
                </c:pt>
                <c:pt idx="878">
                  <c:v>0.61964232292682875</c:v>
                </c:pt>
                <c:pt idx="879">
                  <c:v>0.60671114180291863</c:v>
                </c:pt>
                <c:pt idx="880">
                  <c:v>0.59593550677894858</c:v>
                </c:pt>
                <c:pt idx="881">
                  <c:v>0.59378065917092859</c:v>
                </c:pt>
                <c:pt idx="882">
                  <c:v>0.6024007480949386</c:v>
                </c:pt>
                <c:pt idx="883">
                  <c:v>0.61748747531880877</c:v>
                </c:pt>
                <c:pt idx="884">
                  <c:v>0.61748747531880877</c:v>
                </c:pt>
                <c:pt idx="885">
                  <c:v>0.60024590048691862</c:v>
                </c:pt>
                <c:pt idx="886">
                  <c:v>0.56576275082314875</c:v>
                </c:pt>
                <c:pt idx="887">
                  <c:v>0.56145305560710856</c:v>
                </c:pt>
                <c:pt idx="888">
                  <c:v>0.55714266189913875</c:v>
                </c:pt>
                <c:pt idx="889">
                  <c:v>0.56145305560710856</c:v>
                </c:pt>
                <c:pt idx="890">
                  <c:v>0.57869393194706864</c:v>
                </c:pt>
                <c:pt idx="891">
                  <c:v>0.58947026546295878</c:v>
                </c:pt>
                <c:pt idx="892">
                  <c:v>0.56791829692309859</c:v>
                </c:pt>
                <c:pt idx="893">
                  <c:v>0.53559069335928877</c:v>
                </c:pt>
                <c:pt idx="894">
                  <c:v>0.52050466462734868</c:v>
                </c:pt>
                <c:pt idx="895">
                  <c:v>0.52050466462734868</c:v>
                </c:pt>
                <c:pt idx="896">
                  <c:v>0.50326308979546874</c:v>
                </c:pt>
                <c:pt idx="897">
                  <c:v>0.50110824218744876</c:v>
                </c:pt>
                <c:pt idx="898">
                  <c:v>0.53774554096730875</c:v>
                </c:pt>
                <c:pt idx="899">
                  <c:v>0.53774554096730875</c:v>
                </c:pt>
                <c:pt idx="900">
                  <c:v>0.50972833111145877</c:v>
                </c:pt>
                <c:pt idx="901">
                  <c:v>0.49464230237951867</c:v>
                </c:pt>
                <c:pt idx="902">
                  <c:v>0.4989526960874987</c:v>
                </c:pt>
                <c:pt idx="903">
                  <c:v>0.49033190867154863</c:v>
                </c:pt>
                <c:pt idx="904">
                  <c:v>0.4989526960874987</c:v>
                </c:pt>
                <c:pt idx="905">
                  <c:v>0.52481505833531872</c:v>
                </c:pt>
                <c:pt idx="906">
                  <c:v>0.55929750950715873</c:v>
                </c:pt>
                <c:pt idx="907">
                  <c:v>0.55929750950715873</c:v>
                </c:pt>
                <c:pt idx="908">
                  <c:v>0.53990108706725859</c:v>
                </c:pt>
                <c:pt idx="909">
                  <c:v>0.54205593467527857</c:v>
                </c:pt>
                <c:pt idx="910">
                  <c:v>0.53774554096730875</c:v>
                </c:pt>
                <c:pt idx="911">
                  <c:v>0.52050466462734868</c:v>
                </c:pt>
                <c:pt idx="912">
                  <c:v>0.50972833111145877</c:v>
                </c:pt>
                <c:pt idx="913">
                  <c:v>0.5269699059433387</c:v>
                </c:pt>
                <c:pt idx="914">
                  <c:v>0.53559069335928877</c:v>
                </c:pt>
                <c:pt idx="915">
                  <c:v>0.52265951223536866</c:v>
                </c:pt>
                <c:pt idx="916">
                  <c:v>0.53128029965130874</c:v>
                </c:pt>
                <c:pt idx="917">
                  <c:v>0.55498711579918869</c:v>
                </c:pt>
                <c:pt idx="918">
                  <c:v>0.56145305560710856</c:v>
                </c:pt>
                <c:pt idx="919">
                  <c:v>0.54852187448319867</c:v>
                </c:pt>
                <c:pt idx="920">
                  <c:v>0.5743835382390986</c:v>
                </c:pt>
                <c:pt idx="921">
                  <c:v>0.6024007480949386</c:v>
                </c:pt>
                <c:pt idx="922">
                  <c:v>0.60455629419488865</c:v>
                </c:pt>
                <c:pt idx="923">
                  <c:v>0.62395271663479857</c:v>
                </c:pt>
                <c:pt idx="924">
                  <c:v>0.64550468517465875</c:v>
                </c:pt>
                <c:pt idx="925">
                  <c:v>0.64550468517465875</c:v>
                </c:pt>
                <c:pt idx="926">
                  <c:v>0.63688389775870868</c:v>
                </c:pt>
                <c:pt idx="927">
                  <c:v>0.64119429146668871</c:v>
                </c:pt>
                <c:pt idx="928">
                  <c:v>0.63688389775870868</c:v>
                </c:pt>
                <c:pt idx="929">
                  <c:v>0.61533192921885871</c:v>
                </c:pt>
                <c:pt idx="930">
                  <c:v>0.62179786902677858</c:v>
                </c:pt>
                <c:pt idx="931">
                  <c:v>0.63903874536672867</c:v>
                </c:pt>
                <c:pt idx="932">
                  <c:v>0.63472835165875863</c:v>
                </c:pt>
                <c:pt idx="933">
                  <c:v>0.64550468517465875</c:v>
                </c:pt>
                <c:pt idx="934">
                  <c:v>0.6713663489305487</c:v>
                </c:pt>
                <c:pt idx="935">
                  <c:v>0.68429753005446858</c:v>
                </c:pt>
                <c:pt idx="936">
                  <c:v>0.68645307615441864</c:v>
                </c:pt>
                <c:pt idx="937">
                  <c:v>0.72309037493427863</c:v>
                </c:pt>
                <c:pt idx="938">
                  <c:v>0.73171116235021871</c:v>
                </c:pt>
                <c:pt idx="939">
                  <c:v>0.7726595533299786</c:v>
                </c:pt>
                <c:pt idx="940">
                  <c:v>0.76403876591403874</c:v>
                </c:pt>
                <c:pt idx="941">
                  <c:v>0.79636636947785877</c:v>
                </c:pt>
                <c:pt idx="942">
                  <c:v>0.81576279191775869</c:v>
                </c:pt>
                <c:pt idx="943">
                  <c:v>0.85024594158152877</c:v>
                </c:pt>
                <c:pt idx="944">
                  <c:v>0.82007318562572873</c:v>
                </c:pt>
                <c:pt idx="945">
                  <c:v>0.84378000177360868</c:v>
                </c:pt>
                <c:pt idx="946">
                  <c:v>0.85024594158152877</c:v>
                </c:pt>
                <c:pt idx="947">
                  <c:v>0.86964236402143869</c:v>
                </c:pt>
                <c:pt idx="948">
                  <c:v>0.90843520890124874</c:v>
                </c:pt>
                <c:pt idx="949">
                  <c:v>0.95369399358897866</c:v>
                </c:pt>
                <c:pt idx="950">
                  <c:v>0.99895277827670859</c:v>
                </c:pt>
                <c:pt idx="951">
                  <c:v>1.0291248357405789</c:v>
                </c:pt>
                <c:pt idx="952">
                  <c:v>1.0377456231565185</c:v>
                </c:pt>
                <c:pt idx="953">
                  <c:v>1.0183492007166186</c:v>
                </c:pt>
                <c:pt idx="954">
                  <c:v>1.0463664105724688</c:v>
                </c:pt>
                <c:pt idx="955">
                  <c:v>1.0614524393043987</c:v>
                </c:pt>
                <c:pt idx="956">
                  <c:v>1.0873148015522287</c:v>
                </c:pt>
                <c:pt idx="957">
                  <c:v>1.1196424051160485</c:v>
                </c:pt>
                <c:pt idx="958">
                  <c:v>1.1584352499958586</c:v>
                </c:pt>
                <c:pt idx="959">
                  <c:v>1.1756768248277387</c:v>
                </c:pt>
                <c:pt idx="960">
                  <c:v>1.2144696697075488</c:v>
                </c:pt>
                <c:pt idx="961">
                  <c:v>1.2295563969314185</c:v>
                </c:pt>
                <c:pt idx="962">
                  <c:v>1.2554180606873087</c:v>
                </c:pt>
                <c:pt idx="963">
                  <c:v>1.3028323914749986</c:v>
                </c:pt>
                <c:pt idx="964">
                  <c:v>1.3157628741069787</c:v>
                </c:pt>
                <c:pt idx="965">
                  <c:v>1.3222288139148985</c:v>
                </c:pt>
                <c:pt idx="966">
                  <c:v>1.3502460237707488</c:v>
                </c:pt>
                <c:pt idx="967">
                  <c:v>1.3308496013308386</c:v>
                </c:pt>
                <c:pt idx="968">
                  <c:v>1.2899012103510787</c:v>
                </c:pt>
                <c:pt idx="969">
                  <c:v>1.3136080264989585</c:v>
                </c:pt>
                <c:pt idx="970">
                  <c:v>1.3265392076228686</c:v>
                </c:pt>
                <c:pt idx="971">
                  <c:v>1.3351592965468786</c:v>
                </c:pt>
                <c:pt idx="972">
                  <c:v>1.3610216587947086</c:v>
                </c:pt>
                <c:pt idx="973">
                  <c:v>1.3933492623585289</c:v>
                </c:pt>
                <c:pt idx="974">
                  <c:v>1.3825736273345686</c:v>
                </c:pt>
                <c:pt idx="975">
                  <c:v>1.3761076875266487</c:v>
                </c:pt>
                <c:pt idx="976">
                  <c:v>1.3761076875266487</c:v>
                </c:pt>
                <c:pt idx="977">
                  <c:v>1.3868840210425386</c:v>
                </c:pt>
                <c:pt idx="978">
                  <c:v>1.3976596560664989</c:v>
                </c:pt>
                <c:pt idx="979">
                  <c:v>1.4321421072383385</c:v>
                </c:pt>
                <c:pt idx="980">
                  <c:v>1.4429184407542386</c:v>
                </c:pt>
                <c:pt idx="981">
                  <c:v>1.4580044694861685</c:v>
                </c:pt>
                <c:pt idx="982">
                  <c:v>1.4450732883622486</c:v>
                </c:pt>
                <c:pt idx="983">
                  <c:v>1.4493836820702284</c:v>
                </c:pt>
                <c:pt idx="984">
                  <c:v>1.4515392281701787</c:v>
                </c:pt>
                <c:pt idx="985">
                  <c:v>1.4601593170941887</c:v>
                </c:pt>
                <c:pt idx="986">
                  <c:v>1.4429184407542386</c:v>
                </c:pt>
                <c:pt idx="987">
                  <c:v>1.4601593170941887</c:v>
                </c:pt>
                <c:pt idx="988">
                  <c:v>1.4493836820702284</c:v>
                </c:pt>
                <c:pt idx="989">
                  <c:v>1.4321421072383385</c:v>
                </c:pt>
                <c:pt idx="990">
                  <c:v>1.4235220183143285</c:v>
                </c:pt>
                <c:pt idx="991">
                  <c:v>1.4321421072383385</c:v>
                </c:pt>
                <c:pt idx="992">
                  <c:v>1.4386080470462588</c:v>
                </c:pt>
                <c:pt idx="993">
                  <c:v>1.4019700497744685</c:v>
                </c:pt>
                <c:pt idx="994">
                  <c:v>1.4041248973824887</c:v>
                </c:pt>
                <c:pt idx="995">
                  <c:v>1.3868840210425386</c:v>
                </c:pt>
                <c:pt idx="996">
                  <c:v>1.3717972938186689</c:v>
                </c:pt>
                <c:pt idx="997">
                  <c:v>1.3480904776707985</c:v>
                </c:pt>
                <c:pt idx="998">
                  <c:v>1.3868840210425386</c:v>
                </c:pt>
                <c:pt idx="999">
                  <c:v>1.3631772048946589</c:v>
                </c:pt>
                <c:pt idx="1000">
                  <c:v>1.3588668111866888</c:v>
                </c:pt>
                <c:pt idx="1001">
                  <c:v>1.3480904776707985</c:v>
                </c:pt>
                <c:pt idx="1002">
                  <c:v>1.3524008713787685</c:v>
                </c:pt>
                <c:pt idx="1003">
                  <c:v>1.3243836615229188</c:v>
                </c:pt>
                <c:pt idx="1004">
                  <c:v>1.3092976327909889</c:v>
                </c:pt>
                <c:pt idx="1005">
                  <c:v>1.3028323914749986</c:v>
                </c:pt>
                <c:pt idx="1006">
                  <c:v>1.2834352705431589</c:v>
                </c:pt>
                <c:pt idx="1007">
                  <c:v>1.2618840004952387</c:v>
                </c:pt>
                <c:pt idx="1008">
                  <c:v>1.2381771843473586</c:v>
                </c:pt>
                <c:pt idx="1009">
                  <c:v>1.2338667906393885</c:v>
                </c:pt>
                <c:pt idx="1010">
                  <c:v>1.2338667906393885</c:v>
                </c:pt>
                <c:pt idx="1011">
                  <c:v>1.2036940346835885</c:v>
                </c:pt>
                <c:pt idx="1012">
                  <c:v>1.1907628535596686</c:v>
                </c:pt>
                <c:pt idx="1013">
                  <c:v>1.2209356095154686</c:v>
                </c:pt>
                <c:pt idx="1014">
                  <c:v>1.1821420661437285</c:v>
                </c:pt>
                <c:pt idx="1015">
                  <c:v>1.1821420661437285</c:v>
                </c:pt>
                <c:pt idx="1016">
                  <c:v>1.2058495807835388</c:v>
                </c:pt>
                <c:pt idx="1017">
                  <c:v>1.2144696697075488</c:v>
                </c:pt>
                <c:pt idx="1018">
                  <c:v>1.1886080059516586</c:v>
                </c:pt>
                <c:pt idx="1019">
                  <c:v>1.2209356095154686</c:v>
                </c:pt>
                <c:pt idx="1020">
                  <c:v>1.1993836409756189</c:v>
                </c:pt>
                <c:pt idx="1021">
                  <c:v>1.1842976122436788</c:v>
                </c:pt>
                <c:pt idx="1022">
                  <c:v>1.1476596149718885</c:v>
                </c:pt>
                <c:pt idx="1023">
                  <c:v>1.1562804023878388</c:v>
                </c:pt>
                <c:pt idx="1024">
                  <c:v>1.1562804023878388</c:v>
                </c:pt>
                <c:pt idx="1025">
                  <c:v>1.1476596149718885</c:v>
                </c:pt>
                <c:pt idx="1026">
                  <c:v>1.1390388275559489</c:v>
                </c:pt>
                <c:pt idx="1027">
                  <c:v>1.1498151610718388</c:v>
                </c:pt>
                <c:pt idx="1028">
                  <c:v>1.1110216177000987</c:v>
                </c:pt>
                <c:pt idx="1029">
                  <c:v>1.0679183791123186</c:v>
                </c:pt>
                <c:pt idx="1030">
                  <c:v>1.0549871979884085</c:v>
                </c:pt>
                <c:pt idx="1031">
                  <c:v>1.0355907755484988</c:v>
                </c:pt>
                <c:pt idx="1032">
                  <c:v>1.0097284133006785</c:v>
                </c:pt>
                <c:pt idx="1033">
                  <c:v>1.0183492007166186</c:v>
                </c:pt>
                <c:pt idx="1034">
                  <c:v>0.99679723217675875</c:v>
                </c:pt>
                <c:pt idx="1035">
                  <c:v>0.98386674954477871</c:v>
                </c:pt>
                <c:pt idx="1036">
                  <c:v>0.97955635583680867</c:v>
                </c:pt>
                <c:pt idx="1037">
                  <c:v>0.95153914598095868</c:v>
                </c:pt>
                <c:pt idx="1038">
                  <c:v>0.94076281246506877</c:v>
                </c:pt>
                <c:pt idx="1039">
                  <c:v>0.96015993339689876</c:v>
                </c:pt>
                <c:pt idx="1040">
                  <c:v>0.92998717744109871</c:v>
                </c:pt>
                <c:pt idx="1041">
                  <c:v>0.9041248151932787</c:v>
                </c:pt>
                <c:pt idx="1042">
                  <c:v>0.90843520890124874</c:v>
                </c:pt>
                <c:pt idx="1043">
                  <c:v>0.80929755060176867</c:v>
                </c:pt>
                <c:pt idx="1044">
                  <c:v>0.77696994703794864</c:v>
                </c:pt>
                <c:pt idx="1045">
                  <c:v>0.81576279191775869</c:v>
                </c:pt>
                <c:pt idx="1046">
                  <c:v>0.80714270299374868</c:v>
                </c:pt>
                <c:pt idx="1047">
                  <c:v>0.82869397304167858</c:v>
                </c:pt>
                <c:pt idx="1048">
                  <c:v>0.93645241875709873</c:v>
                </c:pt>
                <c:pt idx="1049">
                  <c:v>0.94507320617303858</c:v>
                </c:pt>
                <c:pt idx="1050">
                  <c:v>0.92352193612510869</c:v>
                </c:pt>
                <c:pt idx="1051">
                  <c:v>0.92998717744109871</c:v>
                </c:pt>
                <c:pt idx="1052">
                  <c:v>0.9429183585650186</c:v>
                </c:pt>
                <c:pt idx="1053">
                  <c:v>0.94507320617303858</c:v>
                </c:pt>
                <c:pt idx="1054">
                  <c:v>0.99464238456873877</c:v>
                </c:pt>
                <c:pt idx="1055">
                  <c:v>0.98817714325274875</c:v>
                </c:pt>
                <c:pt idx="1056">
                  <c:v>0.99248753696071856</c:v>
                </c:pt>
                <c:pt idx="1057">
                  <c:v>0.98386674954477871</c:v>
                </c:pt>
                <c:pt idx="1058">
                  <c:v>0.96878002232090876</c:v>
                </c:pt>
                <c:pt idx="1059">
                  <c:v>0.94076281246506877</c:v>
                </c:pt>
                <c:pt idx="1060">
                  <c:v>0.96015993339689876</c:v>
                </c:pt>
                <c:pt idx="1061">
                  <c:v>0.98386674954477871</c:v>
                </c:pt>
                <c:pt idx="1062">
                  <c:v>0.98817714325274875</c:v>
                </c:pt>
                <c:pt idx="1063">
                  <c:v>1.0140388070086486</c:v>
                </c:pt>
                <c:pt idx="1064">
                  <c:v>1.0054180195926987</c:v>
                </c:pt>
                <c:pt idx="1065">
                  <c:v>1.0161943531085988</c:v>
                </c:pt>
                <c:pt idx="1066">
                  <c:v>1.0291248357405789</c:v>
                </c:pt>
                <c:pt idx="1067">
                  <c:v>1.0592975916963785</c:v>
                </c:pt>
                <c:pt idx="1068">
                  <c:v>1.0506768042804389</c:v>
                </c:pt>
                <c:pt idx="1069">
                  <c:v>1.1045563763841089</c:v>
                </c:pt>
                <c:pt idx="1070">
                  <c:v>1.1217972527240687</c:v>
                </c:pt>
                <c:pt idx="1071">
                  <c:v>1.1455047673638687</c:v>
                </c:pt>
                <c:pt idx="1072">
                  <c:v>1.1455047673638687</c:v>
                </c:pt>
                <c:pt idx="1073">
                  <c:v>1.1411943736558987</c:v>
                </c:pt>
                <c:pt idx="1074">
                  <c:v>1.1649011898037789</c:v>
                </c:pt>
                <c:pt idx="1075">
                  <c:v>1.1821420661437285</c:v>
                </c:pt>
                <c:pt idx="1076">
                  <c:v>1.1929183996596286</c:v>
                </c:pt>
                <c:pt idx="1077">
                  <c:v>1.2144696697075488</c:v>
                </c:pt>
                <c:pt idx="1078">
                  <c:v>1.2511076669793386</c:v>
                </c:pt>
                <c:pt idx="1079">
                  <c:v>1.2403320319553788</c:v>
                </c:pt>
                <c:pt idx="1080">
                  <c:v>1.2705047879111788</c:v>
                </c:pt>
                <c:pt idx="1081">
                  <c:v>1.2985219977670286</c:v>
                </c:pt>
                <c:pt idx="1082">
                  <c:v>1.2963664516670685</c:v>
                </c:pt>
                <c:pt idx="1083">
                  <c:v>1.3394696902548588</c:v>
                </c:pt>
                <c:pt idx="1084">
                  <c:v>1.3804180812346187</c:v>
                </c:pt>
                <c:pt idx="1085">
                  <c:v>1.4062804434824487</c:v>
                </c:pt>
                <c:pt idx="1086">
                  <c:v>1.4429184407542386</c:v>
                </c:pt>
                <c:pt idx="1087">
                  <c:v>1.5075736478818684</c:v>
                </c:pt>
                <c:pt idx="1088">
                  <c:v>1.5226596766138085</c:v>
                </c:pt>
                <c:pt idx="1089">
                  <c:v>1.5528317340776687</c:v>
                </c:pt>
                <c:pt idx="1090">
                  <c:v>1.5765392487174785</c:v>
                </c:pt>
                <c:pt idx="1091">
                  <c:v>1.6131765474973387</c:v>
                </c:pt>
                <c:pt idx="1092">
                  <c:v>1.6196424873052586</c:v>
                </c:pt>
                <c:pt idx="1093">
                  <c:v>1.6541249384770986</c:v>
                </c:pt>
                <c:pt idx="1094">
                  <c:v>1.7036941168728084</c:v>
                </c:pt>
                <c:pt idx="1095">
                  <c:v>1.7036941168728084</c:v>
                </c:pt>
                <c:pt idx="1096">
                  <c:v>1.7554181428765285</c:v>
                </c:pt>
                <c:pt idx="1097">
                  <c:v>1.8071421688802487</c:v>
                </c:pt>
                <c:pt idx="1098">
                  <c:v>1.8674869822999187</c:v>
                </c:pt>
                <c:pt idx="1099">
                  <c:v>1.8761077697158584</c:v>
                </c:pt>
                <c:pt idx="1100">
                  <c:v>1.9817113678232587</c:v>
                </c:pt>
                <c:pt idx="1101">
                  <c:v>1.9946425489471786</c:v>
                </c:pt>
                <c:pt idx="1102">
                  <c:v>2.0506769686588684</c:v>
                </c:pt>
                <c:pt idx="1103">
                  <c:v>2.0636081497827887</c:v>
                </c:pt>
                <c:pt idx="1104">
                  <c:v>2.1110217820785384</c:v>
                </c:pt>
                <c:pt idx="1105">
                  <c:v>2.1519701730582987</c:v>
                </c:pt>
                <c:pt idx="1106">
                  <c:v>2.2123149864779688</c:v>
                </c:pt>
                <c:pt idx="1107">
                  <c:v>2.2446425900417784</c:v>
                </c:pt>
                <c:pt idx="1108">
                  <c:v>2.3286942196093285</c:v>
                </c:pt>
                <c:pt idx="1109">
                  <c:v>2.3825730932210685</c:v>
                </c:pt>
                <c:pt idx="1110">
                  <c:v>2.3782633980050285</c:v>
                </c:pt>
                <c:pt idx="1111">
                  <c:v>2.4213666365928086</c:v>
                </c:pt>
                <c:pt idx="1112">
                  <c:v>2.4666254212805487</c:v>
                </c:pt>
                <c:pt idx="1113">
                  <c:v>2.4989530248443588</c:v>
                </c:pt>
                <c:pt idx="1114">
                  <c:v>2.5399007173321886</c:v>
                </c:pt>
                <c:pt idx="1115">
                  <c:v>2.5873150481198786</c:v>
                </c:pt>
                <c:pt idx="1116">
                  <c:v>2.6217974992917186</c:v>
                </c:pt>
                <c:pt idx="1117">
                  <c:v>2.6778319190034088</c:v>
                </c:pt>
                <c:pt idx="1118">
                  <c:v>2.6907631001273287</c:v>
                </c:pt>
                <c:pt idx="1119">
                  <c:v>2.7230907036911485</c:v>
                </c:pt>
                <c:pt idx="1120">
                  <c:v>2.7748147296948686</c:v>
                </c:pt>
                <c:pt idx="1121">
                  <c:v>2.7640390946709084</c:v>
                </c:pt>
                <c:pt idx="1122">
                  <c:v>2.7597287009629388</c:v>
                </c:pt>
                <c:pt idx="1123">
                  <c:v>2.7812806695027885</c:v>
                </c:pt>
                <c:pt idx="1124">
                  <c:v>2.7812806695027885</c:v>
                </c:pt>
                <c:pt idx="1125">
                  <c:v>2.7920563045267484</c:v>
                </c:pt>
                <c:pt idx="1126">
                  <c:v>2.8179179682826487</c:v>
                </c:pt>
                <c:pt idx="1127">
                  <c:v>2.8351595431145387</c:v>
                </c:pt>
                <c:pt idx="1128">
                  <c:v>2.8373150892144885</c:v>
                </c:pt>
                <c:pt idx="1129">
                  <c:v>2.8222283619906188</c:v>
                </c:pt>
                <c:pt idx="1130">
                  <c:v>2.7618835485709585</c:v>
                </c:pt>
                <c:pt idx="1131">
                  <c:v>2.7209358560831287</c:v>
                </c:pt>
                <c:pt idx="1132">
                  <c:v>2.6649007378794987</c:v>
                </c:pt>
                <c:pt idx="1133">
                  <c:v>2.6347286804156287</c:v>
                </c:pt>
                <c:pt idx="1134">
                  <c:v>2.5894698957278988</c:v>
                </c:pt>
                <c:pt idx="1135">
                  <c:v>2.5636082319719984</c:v>
                </c:pt>
                <c:pt idx="1136">
                  <c:v>2.4967974787444085</c:v>
                </c:pt>
                <c:pt idx="1137">
                  <c:v>2.4536942401566284</c:v>
                </c:pt>
                <c:pt idx="1138">
                  <c:v>2.3243838259013585</c:v>
                </c:pt>
                <c:pt idx="1139">
                  <c:v>2.3222282798014087</c:v>
                </c:pt>
                <c:pt idx="1140">
                  <c:v>2.3157630384854087</c:v>
                </c:pt>
                <c:pt idx="1141">
                  <c:v>2.3674870644891386</c:v>
                </c:pt>
                <c:pt idx="1142">
                  <c:v>2.3653322168811184</c:v>
                </c:pt>
                <c:pt idx="1143">
                  <c:v>2.4450734527406888</c:v>
                </c:pt>
                <c:pt idx="1144">
                  <c:v>2.4429186051326686</c:v>
                </c:pt>
                <c:pt idx="1145">
                  <c:v>2.4235214842008284</c:v>
                </c:pt>
                <c:pt idx="1146">
                  <c:v>2.4149006967848887</c:v>
                </c:pt>
                <c:pt idx="1147">
                  <c:v>2.4170562428848386</c:v>
                </c:pt>
                <c:pt idx="1148">
                  <c:v>2.3955042743449884</c:v>
                </c:pt>
                <c:pt idx="1149">
                  <c:v>2.3286942196093285</c:v>
                </c:pt>
                <c:pt idx="1150">
                  <c:v>2.2899006762375884</c:v>
                </c:pt>
                <c:pt idx="1151">
                  <c:v>2.2661938600897087</c:v>
                </c:pt>
                <c:pt idx="1152">
                  <c:v>2.2360218026258387</c:v>
                </c:pt>
                <c:pt idx="1153">
                  <c:v>2.2036941990620185</c:v>
                </c:pt>
                <c:pt idx="1154">
                  <c:v>2.2123149864779688</c:v>
                </c:pt>
                <c:pt idx="1155">
                  <c:v>2.2467974376497986</c:v>
                </c:pt>
                <c:pt idx="1156">
                  <c:v>2.1799873829141485</c:v>
                </c:pt>
                <c:pt idx="1157">
                  <c:v>2.1605909604742384</c:v>
                </c:pt>
                <c:pt idx="1158">
                  <c:v>2.1799873829141485</c:v>
                </c:pt>
                <c:pt idx="1159">
                  <c:v>2.2080045927699987</c:v>
                </c:pt>
                <c:pt idx="1160">
                  <c:v>2.1562805667662688</c:v>
                </c:pt>
                <c:pt idx="1161">
                  <c:v>2.1541250206663185</c:v>
                </c:pt>
                <c:pt idx="1162">
                  <c:v>2.1649013541822084</c:v>
                </c:pt>
                <c:pt idx="1163">
                  <c:v>2.1261078108104687</c:v>
                </c:pt>
                <c:pt idx="1164">
                  <c:v>2.0528318162668886</c:v>
                </c:pt>
                <c:pt idx="1165">
                  <c:v>2.0743837848067486</c:v>
                </c:pt>
                <c:pt idx="1166">
                  <c:v>2.0851594198307084</c:v>
                </c:pt>
                <c:pt idx="1167">
                  <c:v>2.0420561812429288</c:v>
                </c:pt>
                <c:pt idx="1168">
                  <c:v>2.0420561812429288</c:v>
                </c:pt>
                <c:pt idx="1169">
                  <c:v>2.0830045722226886</c:v>
                </c:pt>
                <c:pt idx="1170">
                  <c:v>2.0506769686588684</c:v>
                </c:pt>
                <c:pt idx="1171">
                  <c:v>2.0291250001190186</c:v>
                </c:pt>
                <c:pt idx="1172">
                  <c:v>2.0118841237790583</c:v>
                </c:pt>
                <c:pt idx="1173">
                  <c:v>1.9817113678232587</c:v>
                </c:pt>
                <c:pt idx="1174">
                  <c:v>1.9321421894275588</c:v>
                </c:pt>
                <c:pt idx="1175">
                  <c:v>1.8868841032317585</c:v>
                </c:pt>
                <c:pt idx="1176">
                  <c:v>1.8717973760078888</c:v>
                </c:pt>
                <c:pt idx="1177">
                  <c:v>1.8610217409839285</c:v>
                </c:pt>
                <c:pt idx="1178">
                  <c:v>1.8674869822999187</c:v>
                </c:pt>
                <c:pt idx="1179">
                  <c:v>1.8524009535679884</c:v>
                </c:pt>
                <c:pt idx="1180">
                  <c:v>1.8825737095237884</c:v>
                </c:pt>
                <c:pt idx="1181">
                  <c:v>1.8545564996679387</c:v>
                </c:pt>
                <c:pt idx="1182">
                  <c:v>1.8330045311280787</c:v>
                </c:pt>
                <c:pt idx="1183">
                  <c:v>1.7920561401483184</c:v>
                </c:pt>
                <c:pt idx="1184">
                  <c:v>1.8157629562961985</c:v>
                </c:pt>
                <c:pt idx="1185">
                  <c:v>1.7769701114163885</c:v>
                </c:pt>
                <c:pt idx="1186">
                  <c:v>1.7769701114163885</c:v>
                </c:pt>
                <c:pt idx="1187">
                  <c:v>1.8006769275642585</c:v>
                </c:pt>
                <c:pt idx="1188">
                  <c:v>1.8373149248360487</c:v>
                </c:pt>
                <c:pt idx="1189">
                  <c:v>1.7942116862482687</c:v>
                </c:pt>
                <c:pt idx="1190">
                  <c:v>1.8028317751722787</c:v>
                </c:pt>
                <c:pt idx="1191">
                  <c:v>1.8028317751722787</c:v>
                </c:pt>
                <c:pt idx="1192">
                  <c:v>1.7705041716084584</c:v>
                </c:pt>
                <c:pt idx="1193">
                  <c:v>1.7252460854126586</c:v>
                </c:pt>
                <c:pt idx="1194">
                  <c:v>1.7230905393127087</c:v>
                </c:pt>
                <c:pt idx="1195">
                  <c:v>1.6864525420409184</c:v>
                </c:pt>
                <c:pt idx="1196">
                  <c:v>1.6347285160371987</c:v>
                </c:pt>
                <c:pt idx="1197">
                  <c:v>1.6153320935972886</c:v>
                </c:pt>
                <c:pt idx="1198">
                  <c:v>1.5786940963254987</c:v>
                </c:pt>
                <c:pt idx="1199">
                  <c:v>1.5808496424254486</c:v>
                </c:pt>
                <c:pt idx="1200">
                  <c:v>1.6110216998893185</c:v>
                </c:pt>
                <c:pt idx="1201">
                  <c:v>1.6519700908690784</c:v>
                </c:pt>
                <c:pt idx="1202">
                  <c:v>1.6088668522812988</c:v>
                </c:pt>
                <c:pt idx="1203">
                  <c:v>1.6067113061813485</c:v>
                </c:pt>
                <c:pt idx="1204">
                  <c:v>1.5937801250574384</c:v>
                </c:pt>
                <c:pt idx="1205">
                  <c:v>1.5614525214936186</c:v>
                </c:pt>
                <c:pt idx="1206">
                  <c:v>1.5377457053457384</c:v>
                </c:pt>
                <c:pt idx="1207">
                  <c:v>1.5636080675935684</c:v>
                </c:pt>
                <c:pt idx="1208">
                  <c:v>1.5614525214936186</c:v>
                </c:pt>
                <c:pt idx="1209">
                  <c:v>1.5312804640297486</c:v>
                </c:pt>
                <c:pt idx="1210">
                  <c:v>1.4946424667579588</c:v>
                </c:pt>
                <c:pt idx="1211">
                  <c:v>1.4838668317339985</c:v>
                </c:pt>
                <c:pt idx="1212">
                  <c:v>1.4472288344622086</c:v>
                </c:pt>
                <c:pt idx="1213">
                  <c:v>1.4299872596303187</c:v>
                </c:pt>
                <c:pt idx="1214">
                  <c:v>1.4450732883622486</c:v>
                </c:pt>
                <c:pt idx="1215">
                  <c:v>1.4752460443180486</c:v>
                </c:pt>
                <c:pt idx="1216">
                  <c:v>1.4924869206580085</c:v>
                </c:pt>
                <c:pt idx="1217">
                  <c:v>1.5571421277856485</c:v>
                </c:pt>
                <c:pt idx="1218">
                  <c:v>1.5980905187654084</c:v>
                </c:pt>
                <c:pt idx="1219">
                  <c:v>1.5894697313494586</c:v>
                </c:pt>
                <c:pt idx="1220">
                  <c:v>1.6196424873052586</c:v>
                </c:pt>
                <c:pt idx="1221">
                  <c:v>1.6455041510611585</c:v>
                </c:pt>
                <c:pt idx="1222">
                  <c:v>1.6562804845770485</c:v>
                </c:pt>
                <c:pt idx="1223">
                  <c:v>1.6950733294568585</c:v>
                </c:pt>
                <c:pt idx="1224">
                  <c:v>1.7230905393127087</c:v>
                </c:pt>
                <c:pt idx="1225">
                  <c:v>1.7317113267286484</c:v>
                </c:pt>
                <c:pt idx="1226">
                  <c:v>1.7683493240004386</c:v>
                </c:pt>
                <c:pt idx="1227">
                  <c:v>1.8092977149802087</c:v>
                </c:pt>
                <c:pt idx="1228">
                  <c:v>1.8179185023961484</c:v>
                </c:pt>
                <c:pt idx="1229">
                  <c:v>1.8502461059599686</c:v>
                </c:pt>
                <c:pt idx="1230">
                  <c:v>1.8524009535679884</c:v>
                </c:pt>
                <c:pt idx="1231">
                  <c:v>1.8330045311280787</c:v>
                </c:pt>
                <c:pt idx="1232">
                  <c:v>1.8373149248360487</c:v>
                </c:pt>
                <c:pt idx="1233">
                  <c:v>1.8696425283998686</c:v>
                </c:pt>
                <c:pt idx="1234">
                  <c:v>1.9084353732796786</c:v>
                </c:pt>
                <c:pt idx="1235">
                  <c:v>1.9989529426551487</c:v>
                </c:pt>
                <c:pt idx="1236">
                  <c:v>2.0614526036828287</c:v>
                </c:pt>
                <c:pt idx="1237">
                  <c:v>2.0959357533465988</c:v>
                </c:pt>
                <c:pt idx="1238">
                  <c:v>2.1541250206663185</c:v>
                </c:pt>
                <c:pt idx="1239">
                  <c:v>2.1864526242301388</c:v>
                </c:pt>
                <c:pt idx="1240">
                  <c:v>2.2080045927699987</c:v>
                </c:pt>
                <c:pt idx="1241">
                  <c:v>2.2166253801859384</c:v>
                </c:pt>
                <c:pt idx="1242">
                  <c:v>2.2683494061896585</c:v>
                </c:pt>
                <c:pt idx="1243">
                  <c:v>2.2920562223375387</c:v>
                </c:pt>
                <c:pt idx="1244">
                  <c:v>2.3351594609253183</c:v>
                </c:pt>
                <c:pt idx="1245">
                  <c:v>2.3545558833652187</c:v>
                </c:pt>
                <c:pt idx="1246">
                  <c:v>2.3976598204449386</c:v>
                </c:pt>
                <c:pt idx="1247">
                  <c:v>2.4342978177167285</c:v>
                </c:pt>
                <c:pt idx="1248">
                  <c:v>2.4536942401566284</c:v>
                </c:pt>
                <c:pt idx="1249">
                  <c:v>2.4666254212805487</c:v>
                </c:pt>
                <c:pt idx="1250">
                  <c:v>2.4817114500124786</c:v>
                </c:pt>
                <c:pt idx="1251">
                  <c:v>2.5140390535762984</c:v>
                </c:pt>
                <c:pt idx="1252">
                  <c:v>2.5679179271880384</c:v>
                </c:pt>
                <c:pt idx="1253">
                  <c:v>2.5959358355358186</c:v>
                </c:pt>
                <c:pt idx="1254">
                  <c:v>2.5873150481198786</c:v>
                </c:pt>
                <c:pt idx="1255">
                  <c:v>2.5916254418278486</c:v>
                </c:pt>
                <c:pt idx="1256">
                  <c:v>2.5786942607039385</c:v>
                </c:pt>
                <c:pt idx="1257">
                  <c:v>2.5463666571401187</c:v>
                </c:pt>
                <c:pt idx="1258">
                  <c:v>2.5183494472842685</c:v>
                </c:pt>
                <c:pt idx="1259">
                  <c:v>2.5205042948922887</c:v>
                </c:pt>
                <c:pt idx="1260">
                  <c:v>2.5506770508480887</c:v>
                </c:pt>
                <c:pt idx="1261">
                  <c:v>2.6024010768518084</c:v>
                </c:pt>
                <c:pt idx="1262">
                  <c:v>2.6907631001273287</c:v>
                </c:pt>
                <c:pt idx="1263">
                  <c:v>2.8049874856506687</c:v>
                </c:pt>
                <c:pt idx="1264">
                  <c:v>2.9429179888299584</c:v>
                </c:pt>
                <c:pt idx="1265">
                  <c:v>3.0808491905011683</c:v>
                </c:pt>
                <c:pt idx="1266">
                  <c:v>3.1929180299245585</c:v>
                </c:pt>
                <c:pt idx="1267">
                  <c:v>3.2015388173405084</c:v>
                </c:pt>
                <c:pt idx="1268">
                  <c:v>3.2446420559282885</c:v>
                </c:pt>
                <c:pt idx="1269">
                  <c:v>3.2683495705680987</c:v>
                </c:pt>
                <c:pt idx="1270">
                  <c:v>3.2834355993000286</c:v>
                </c:pt>
                <c:pt idx="1271">
                  <c:v>3.3071424154479088</c:v>
                </c:pt>
                <c:pt idx="1272">
                  <c:v>3.3588664414516285</c:v>
                </c:pt>
                <c:pt idx="1273">
                  <c:v>3.3976599848233686</c:v>
                </c:pt>
                <c:pt idx="1274">
                  <c:v>3.4235216485792686</c:v>
                </c:pt>
                <c:pt idx="1275">
                  <c:v>3.4192112548712985</c:v>
                </c:pt>
                <c:pt idx="1276">
                  <c:v>3.3911940450154487</c:v>
                </c:pt>
                <c:pt idx="1277">
                  <c:v>3.3933495911153986</c:v>
                </c:pt>
                <c:pt idx="1278">
                  <c:v>3.3739524701835584</c:v>
                </c:pt>
                <c:pt idx="1279">
                  <c:v>3.3674872288675686</c:v>
                </c:pt>
                <c:pt idx="1280">
                  <c:v>3.3373144729117685</c:v>
                </c:pt>
                <c:pt idx="1281">
                  <c:v>3.3631768351595985</c:v>
                </c:pt>
                <c:pt idx="1282">
                  <c:v>3.3308492315957787</c:v>
                </c:pt>
                <c:pt idx="1283">
                  <c:v>3.3049875678398886</c:v>
                </c:pt>
                <c:pt idx="1284">
                  <c:v>3.2791252055920586</c:v>
                </c:pt>
                <c:pt idx="1285">
                  <c:v>3.2618836307601686</c:v>
                </c:pt>
                <c:pt idx="1286">
                  <c:v>3.2187803921723885</c:v>
                </c:pt>
                <c:pt idx="1287">
                  <c:v>3.1972284236325383</c:v>
                </c:pt>
                <c:pt idx="1288">
                  <c:v>3.1347287626048486</c:v>
                </c:pt>
                <c:pt idx="1289">
                  <c:v>3.1304183688968785</c:v>
                </c:pt>
                <c:pt idx="1290">
                  <c:v>3.1024011590410288</c:v>
                </c:pt>
                <c:pt idx="1291">
                  <c:v>3.0571423743532984</c:v>
                </c:pt>
                <c:pt idx="1292">
                  <c:v>3.0463667393293288</c:v>
                </c:pt>
                <c:pt idx="1293">
                  <c:v>3.0291251644974486</c:v>
                </c:pt>
                <c:pt idx="1294">
                  <c:v>2.9817115322016985</c:v>
                </c:pt>
                <c:pt idx="1295">
                  <c:v>2.9580047160538188</c:v>
                </c:pt>
                <c:pt idx="1296">
                  <c:v>2.9256771124899985</c:v>
                </c:pt>
                <c:pt idx="1297">
                  <c:v>2.8502455718464685</c:v>
                </c:pt>
                <c:pt idx="1298">
                  <c:v>2.7920563045267484</c:v>
                </c:pt>
                <c:pt idx="1299">
                  <c:v>2.6842978588113384</c:v>
                </c:pt>
                <c:pt idx="1300">
                  <c:v>2.6088663181677987</c:v>
                </c:pt>
                <c:pt idx="1301">
                  <c:v>2.5786942607039385</c:v>
                </c:pt>
                <c:pt idx="1302">
                  <c:v>2.5463666571401187</c:v>
                </c:pt>
                <c:pt idx="1303">
                  <c:v>2.5485215047481384</c:v>
                </c:pt>
                <c:pt idx="1304">
                  <c:v>2.5657630795800186</c:v>
                </c:pt>
                <c:pt idx="1305">
                  <c:v>2.5571422921640785</c:v>
                </c:pt>
                <c:pt idx="1306">
                  <c:v>2.4881766913284684</c:v>
                </c:pt>
                <c:pt idx="1307">
                  <c:v>2.4450734527406888</c:v>
                </c:pt>
                <c:pt idx="1308">
                  <c:v>2.3804182456130487</c:v>
                </c:pt>
                <c:pt idx="1309">
                  <c:v>2.3696426105890884</c:v>
                </c:pt>
                <c:pt idx="1310">
                  <c:v>2.3157630384854087</c:v>
                </c:pt>
                <c:pt idx="1311">
                  <c:v>2.2812805873135784</c:v>
                </c:pt>
                <c:pt idx="1312">
                  <c:v>2.2532633774577286</c:v>
                </c:pt>
                <c:pt idx="1313">
                  <c:v>2.2467974376497986</c:v>
                </c:pt>
                <c:pt idx="1314">
                  <c:v>2.2058490466700387</c:v>
                </c:pt>
                <c:pt idx="1315">
                  <c:v>2.1886081703300886</c:v>
                </c:pt>
                <c:pt idx="1316">
                  <c:v>2.2015386529620686</c:v>
                </c:pt>
                <c:pt idx="1317">
                  <c:v>2.1778318368141987</c:v>
                </c:pt>
                <c:pt idx="1318">
                  <c:v>2.1476597793503287</c:v>
                </c:pt>
                <c:pt idx="1319">
                  <c:v>2.1067113883705684</c:v>
                </c:pt>
                <c:pt idx="1320">
                  <c:v>2.0571422099748586</c:v>
                </c:pt>
                <c:pt idx="1321">
                  <c:v>2.0011077902631684</c:v>
                </c:pt>
                <c:pt idx="1322">
                  <c:v>1.9493837642594385</c:v>
                </c:pt>
                <c:pt idx="1323">
                  <c:v>1.8890389508397787</c:v>
                </c:pt>
                <c:pt idx="1324">
                  <c:v>1.8588661948839786</c:v>
                </c:pt>
                <c:pt idx="1325">
                  <c:v>1.8761077697158584</c:v>
                </c:pt>
                <c:pt idx="1326">
                  <c:v>1.8610217409839285</c:v>
                </c:pt>
                <c:pt idx="1327">
                  <c:v>1.8286941374201087</c:v>
                </c:pt>
                <c:pt idx="1328">
                  <c:v>1.8524009535679884</c:v>
                </c:pt>
                <c:pt idx="1329">
                  <c:v>1.8567113472759584</c:v>
                </c:pt>
                <c:pt idx="1330">
                  <c:v>1.8071421688802487</c:v>
                </c:pt>
                <c:pt idx="1331">
                  <c:v>1.8092977149802087</c:v>
                </c:pt>
                <c:pt idx="1332">
                  <c:v>1.8265392898120885</c:v>
                </c:pt>
                <c:pt idx="1333">
                  <c:v>1.8071421688802487</c:v>
                </c:pt>
                <c:pt idx="1334">
                  <c:v>1.7597285365844986</c:v>
                </c:pt>
                <c:pt idx="1335">
                  <c:v>1.7554181428765285</c:v>
                </c:pt>
                <c:pt idx="1336">
                  <c:v>1.7166252979967185</c:v>
                </c:pt>
                <c:pt idx="1337">
                  <c:v>1.6907629357488885</c:v>
                </c:pt>
                <c:pt idx="1338">
                  <c:v>1.6541249384770986</c:v>
                </c:pt>
                <c:pt idx="1339">
                  <c:v>1.6390389097451687</c:v>
                </c:pt>
                <c:pt idx="1340">
                  <c:v>1.6067113061813485</c:v>
                </c:pt>
                <c:pt idx="1341">
                  <c:v>1.5765392487174785</c:v>
                </c:pt>
                <c:pt idx="1342">
                  <c:v>1.5808496424254486</c:v>
                </c:pt>
                <c:pt idx="1343">
                  <c:v>1.5916252774494186</c:v>
                </c:pt>
                <c:pt idx="1344">
                  <c:v>1.5894697313494586</c:v>
                </c:pt>
                <c:pt idx="1345">
                  <c:v>1.5592976738855984</c:v>
                </c:pt>
                <c:pt idx="1346">
                  <c:v>1.5592976738855984</c:v>
                </c:pt>
                <c:pt idx="1347">
                  <c:v>1.5312804640297486</c:v>
                </c:pt>
                <c:pt idx="1348">
                  <c:v>1.4989528604659283</c:v>
                </c:pt>
                <c:pt idx="1349">
                  <c:v>1.4730904982180983</c:v>
                </c:pt>
                <c:pt idx="1350">
                  <c:v>1.4644697108021587</c:v>
                </c:pt>
                <c:pt idx="1351">
                  <c:v>1.4687801045101287</c:v>
                </c:pt>
                <c:pt idx="1352">
                  <c:v>1.4472288344622086</c:v>
                </c:pt>
                <c:pt idx="1353">
                  <c:v>1.4601593170941887</c:v>
                </c:pt>
                <c:pt idx="1354">
                  <c:v>1.4429184407542386</c:v>
                </c:pt>
                <c:pt idx="1355">
                  <c:v>1.4623148631941385</c:v>
                </c:pt>
                <c:pt idx="1356">
                  <c:v>1.4213664722143786</c:v>
                </c:pt>
                <c:pt idx="1357">
                  <c:v>1.3955048084584787</c:v>
                </c:pt>
                <c:pt idx="1358">
                  <c:v>1.3610216587947086</c:v>
                </c:pt>
                <c:pt idx="1359">
                  <c:v>1.3416252363548087</c:v>
                </c:pt>
                <c:pt idx="1360">
                  <c:v>1.3028323914749986</c:v>
                </c:pt>
                <c:pt idx="1361">
                  <c:v>1.2748144831272188</c:v>
                </c:pt>
                <c:pt idx="1362">
                  <c:v>1.2769700292271686</c:v>
                </c:pt>
                <c:pt idx="1363">
                  <c:v>1.2812804229351387</c:v>
                </c:pt>
                <c:pt idx="1364">
                  <c:v>1.2748144831272188</c:v>
                </c:pt>
                <c:pt idx="1365">
                  <c:v>1.2252460032234485</c:v>
                </c:pt>
                <c:pt idx="1366">
                  <c:v>1.2597284543952787</c:v>
                </c:pt>
                <c:pt idx="1367">
                  <c:v>1.2338667906393885</c:v>
                </c:pt>
                <c:pt idx="1368">
                  <c:v>1.2123148220995286</c:v>
                </c:pt>
                <c:pt idx="1369">
                  <c:v>1.2230904571234889</c:v>
                </c:pt>
                <c:pt idx="1370">
                  <c:v>1.2424875780553286</c:v>
                </c:pt>
                <c:pt idx="1371">
                  <c:v>1.2015391870755687</c:v>
                </c:pt>
                <c:pt idx="1372">
                  <c:v>1.2058495807835388</c:v>
                </c:pt>
                <c:pt idx="1373">
                  <c:v>1.1649011898037789</c:v>
                </c:pt>
                <c:pt idx="1374">
                  <c:v>1.1713664311197687</c:v>
                </c:pt>
                <c:pt idx="1375">
                  <c:v>1.1799872185357088</c:v>
                </c:pt>
                <c:pt idx="1376">
                  <c:v>1.1886080059516586</c:v>
                </c:pt>
                <c:pt idx="1377">
                  <c:v>1.1692115835117485</c:v>
                </c:pt>
                <c:pt idx="1378">
                  <c:v>1.1972287933675987</c:v>
                </c:pt>
                <c:pt idx="1379">
                  <c:v>1.1670560374117986</c:v>
                </c:pt>
                <c:pt idx="1380">
                  <c:v>1.1778323709276886</c:v>
                </c:pt>
                <c:pt idx="1381">
                  <c:v>1.1886080059516586</c:v>
                </c:pt>
                <c:pt idx="1382">
                  <c:v>1.1929183996596286</c:v>
                </c:pt>
                <c:pt idx="1383">
                  <c:v>1.1799872185357088</c:v>
                </c:pt>
                <c:pt idx="1384">
                  <c:v>1.1627456437038286</c:v>
                </c:pt>
                <c:pt idx="1385">
                  <c:v>1.1476596149718885</c:v>
                </c:pt>
                <c:pt idx="1386">
                  <c:v>1.1217972527240687</c:v>
                </c:pt>
                <c:pt idx="1387">
                  <c:v>1.1110216177000987</c:v>
                </c:pt>
                <c:pt idx="1388">
                  <c:v>1.1002459826761388</c:v>
                </c:pt>
                <c:pt idx="1389">
                  <c:v>1.1217972527240687</c:v>
                </c:pt>
                <c:pt idx="1390">
                  <c:v>1.1325735862399586</c:v>
                </c:pt>
                <c:pt idx="1391">
                  <c:v>1.1261076464320388</c:v>
                </c:pt>
                <c:pt idx="1392">
                  <c:v>1.1196424051160485</c:v>
                </c:pt>
                <c:pt idx="1393">
                  <c:v>1.1174875575080288</c:v>
                </c:pt>
                <c:pt idx="1394">
                  <c:v>1.1067112239921286</c:v>
                </c:pt>
                <c:pt idx="1395">
                  <c:v>1.0743836204283088</c:v>
                </c:pt>
                <c:pt idx="1396">
                  <c:v>1.0528323503803887</c:v>
                </c:pt>
                <c:pt idx="1397">
                  <c:v>1.0592975916963785</c:v>
                </c:pt>
                <c:pt idx="1398">
                  <c:v>1.0786940141362789</c:v>
                </c:pt>
                <c:pt idx="1399">
                  <c:v>1.1067112239921286</c:v>
                </c:pt>
                <c:pt idx="1400">
                  <c:v>1.1153320114080687</c:v>
                </c:pt>
                <c:pt idx="1401">
                  <c:v>1.1778323709276886</c:v>
                </c:pt>
                <c:pt idx="1402">
                  <c:v>1.1993836409756189</c:v>
                </c:pt>
                <c:pt idx="1403">
                  <c:v>1.2230904571234889</c:v>
                </c:pt>
                <c:pt idx="1404">
                  <c:v>1.2338667906393885</c:v>
                </c:pt>
                <c:pt idx="1405">
                  <c:v>1.2661943942032088</c:v>
                </c:pt>
                <c:pt idx="1406">
                  <c:v>1.2791248768351888</c:v>
                </c:pt>
                <c:pt idx="1407">
                  <c:v>1.3136080264989585</c:v>
                </c:pt>
                <c:pt idx="1408">
                  <c:v>1.3394696902548588</c:v>
                </c:pt>
                <c:pt idx="1409">
                  <c:v>1.3286940552308888</c:v>
                </c:pt>
                <c:pt idx="1410">
                  <c:v>1.3588668111866888</c:v>
                </c:pt>
                <c:pt idx="1411">
                  <c:v>1.3761076875266487</c:v>
                </c:pt>
                <c:pt idx="1412">
                  <c:v>1.3588668111866888</c:v>
                </c:pt>
                <c:pt idx="1413">
                  <c:v>1.3373148426468386</c:v>
                </c:pt>
                <c:pt idx="1414">
                  <c:v>1.3545564174787188</c:v>
                </c:pt>
                <c:pt idx="1415">
                  <c:v>1.3588668111866888</c:v>
                </c:pt>
                <c:pt idx="1416">
                  <c:v>1.3480904776707985</c:v>
                </c:pt>
                <c:pt idx="1417">
                  <c:v>1.3847284749425888</c:v>
                </c:pt>
                <c:pt idx="1418">
                  <c:v>1.4235220183143285</c:v>
                </c:pt>
                <c:pt idx="1419">
                  <c:v>1.4278317135303684</c:v>
                </c:pt>
                <c:pt idx="1420">
                  <c:v>1.4062804434824487</c:v>
                </c:pt>
                <c:pt idx="1421">
                  <c:v>1.4062804434824487</c:v>
                </c:pt>
                <c:pt idx="1422">
                  <c:v>1.3955048084584787</c:v>
                </c:pt>
                <c:pt idx="1423">
                  <c:v>1.3588668111866888</c:v>
                </c:pt>
                <c:pt idx="1424">
                  <c:v>1.3717972938186689</c:v>
                </c:pt>
                <c:pt idx="1425">
                  <c:v>1.3825736273345686</c:v>
                </c:pt>
                <c:pt idx="1426">
                  <c:v>1.3890388686505588</c:v>
                </c:pt>
                <c:pt idx="1427">
                  <c:v>1.3998145036745187</c:v>
                </c:pt>
                <c:pt idx="1428">
                  <c:v>1.3976596560664989</c:v>
                </c:pt>
                <c:pt idx="1429">
                  <c:v>1.3847284749425888</c:v>
                </c:pt>
                <c:pt idx="1430">
                  <c:v>1.3868840210425386</c:v>
                </c:pt>
                <c:pt idx="1431">
                  <c:v>1.3955048084584787</c:v>
                </c:pt>
                <c:pt idx="1432">
                  <c:v>1.4019700497744685</c:v>
                </c:pt>
                <c:pt idx="1433">
                  <c:v>1.4429184407542386</c:v>
                </c:pt>
                <c:pt idx="1434">
                  <c:v>1.4558496218781487</c:v>
                </c:pt>
                <c:pt idx="1435">
                  <c:v>1.4881772254419685</c:v>
                </c:pt>
                <c:pt idx="1436">
                  <c:v>1.5097284954898886</c:v>
                </c:pt>
                <c:pt idx="1437">
                  <c:v>1.5011077080739486</c:v>
                </c:pt>
                <c:pt idx="1438">
                  <c:v>1.4644697108021587</c:v>
                </c:pt>
                <c:pt idx="1439">
                  <c:v>1.4536940757781984</c:v>
                </c:pt>
                <c:pt idx="1440">
                  <c:v>1.4299872596303187</c:v>
                </c:pt>
                <c:pt idx="1441">
                  <c:v>1.3911944147505086</c:v>
                </c:pt>
                <c:pt idx="1442">
                  <c:v>1.3717972938186689</c:v>
                </c:pt>
                <c:pt idx="1443">
                  <c:v>1.3933492623585289</c:v>
                </c:pt>
                <c:pt idx="1444">
                  <c:v>1.4407628946542785</c:v>
                </c:pt>
                <c:pt idx="1445">
                  <c:v>1.4666252569021085</c:v>
                </c:pt>
                <c:pt idx="1446">
                  <c:v>1.4860216793420187</c:v>
                </c:pt>
                <c:pt idx="1447">
                  <c:v>1.5140388891978587</c:v>
                </c:pt>
                <c:pt idx="1448">
                  <c:v>1.5054181017819186</c:v>
                </c:pt>
                <c:pt idx="1449">
                  <c:v>1.4687801045101287</c:v>
                </c:pt>
                <c:pt idx="1450">
                  <c:v>1.4213664722143786</c:v>
                </c:pt>
                <c:pt idx="1451">
                  <c:v>1.4192116246063589</c:v>
                </c:pt>
                <c:pt idx="1452">
                  <c:v>1.4062804434824487</c:v>
                </c:pt>
                <c:pt idx="1453">
                  <c:v>1.3955048084584787</c:v>
                </c:pt>
                <c:pt idx="1454">
                  <c:v>1.4019700497744685</c:v>
                </c:pt>
                <c:pt idx="1455">
                  <c:v>1.4127456847984385</c:v>
                </c:pt>
                <c:pt idx="1456">
                  <c:v>1.4084352910904587</c:v>
                </c:pt>
                <c:pt idx="1457">
                  <c:v>1.4062804434824487</c:v>
                </c:pt>
                <c:pt idx="1458">
                  <c:v>1.4084352910904587</c:v>
                </c:pt>
                <c:pt idx="1459">
                  <c:v>1.3631772048946589</c:v>
                </c:pt>
                <c:pt idx="1460">
                  <c:v>1.3588668111866888</c:v>
                </c:pt>
                <c:pt idx="1461">
                  <c:v>1.3804180812346187</c:v>
                </c:pt>
                <c:pt idx="1462">
                  <c:v>1.3804180812346187</c:v>
                </c:pt>
                <c:pt idx="1463">
                  <c:v>1.3567112650867386</c:v>
                </c:pt>
                <c:pt idx="1464">
                  <c:v>1.3502460237707488</c:v>
                </c:pt>
                <c:pt idx="1465">
                  <c:v>1.3330044489388588</c:v>
                </c:pt>
                <c:pt idx="1466">
                  <c:v>1.2834352705431589</c:v>
                </c:pt>
                <c:pt idx="1467">
                  <c:v>1.2791248768351888</c:v>
                </c:pt>
                <c:pt idx="1468">
                  <c:v>1.2511076669793386</c:v>
                </c:pt>
                <c:pt idx="1469">
                  <c:v>1.2834352705431589</c:v>
                </c:pt>
                <c:pt idx="1470">
                  <c:v>1.2748144831272188</c:v>
                </c:pt>
                <c:pt idx="1471">
                  <c:v>1.2877456642511285</c:v>
                </c:pt>
                <c:pt idx="1472">
                  <c:v>1.2683492418112285</c:v>
                </c:pt>
                <c:pt idx="1473">
                  <c:v>1.3028323914749986</c:v>
                </c:pt>
                <c:pt idx="1474">
                  <c:v>1.2575736067872585</c:v>
                </c:pt>
                <c:pt idx="1475">
                  <c:v>1.2532632130792885</c:v>
                </c:pt>
                <c:pt idx="1476">
                  <c:v>1.2424875780553286</c:v>
                </c:pt>
                <c:pt idx="1477">
                  <c:v>1.2446424256633488</c:v>
                </c:pt>
                <c:pt idx="1478">
                  <c:v>1.2209356095154686</c:v>
                </c:pt>
                <c:pt idx="1479">
                  <c:v>1.2360216382474087</c:v>
                </c:pt>
                <c:pt idx="1480">
                  <c:v>1.2424875780553286</c:v>
                </c:pt>
                <c:pt idx="1481">
                  <c:v>1.2209356095154686</c:v>
                </c:pt>
                <c:pt idx="1482">
                  <c:v>1.1519700086798585</c:v>
                </c:pt>
                <c:pt idx="1483">
                  <c:v>1.1411943736558987</c:v>
                </c:pt>
                <c:pt idx="1484">
                  <c:v>1.1153320114080687</c:v>
                </c:pt>
                <c:pt idx="1485">
                  <c:v>1.0808495602362385</c:v>
                </c:pt>
                <c:pt idx="1486">
                  <c:v>1.0851599539442085</c:v>
                </c:pt>
                <c:pt idx="1487">
                  <c:v>1.1368839799479287</c:v>
                </c:pt>
                <c:pt idx="1488">
                  <c:v>1.0916251952601987</c:v>
                </c:pt>
                <c:pt idx="1489">
                  <c:v>1.1153320114080687</c:v>
                </c:pt>
                <c:pt idx="1490">
                  <c:v>1.1239527988240186</c:v>
                </c:pt>
                <c:pt idx="1491">
                  <c:v>1.1196424051160485</c:v>
                </c:pt>
                <c:pt idx="1492">
                  <c:v>1.0765391665282587</c:v>
                </c:pt>
                <c:pt idx="1493">
                  <c:v>1.0959355889681688</c:v>
                </c:pt>
                <c:pt idx="1494">
                  <c:v>1.0636079854043485</c:v>
                </c:pt>
                <c:pt idx="1495">
                  <c:v>1.0679183791123186</c:v>
                </c:pt>
                <c:pt idx="1496">
                  <c:v>1.0592975916963785</c:v>
                </c:pt>
                <c:pt idx="1497">
                  <c:v>1.0442115629644486</c:v>
                </c:pt>
                <c:pt idx="1498">
                  <c:v>1.0312803818405287</c:v>
                </c:pt>
                <c:pt idx="1499">
                  <c:v>0.99895277827670859</c:v>
                </c:pt>
                <c:pt idx="1500">
                  <c:v>0.97955635583680867</c:v>
                </c:pt>
                <c:pt idx="1501">
                  <c:v>0.9580043872969487</c:v>
                </c:pt>
                <c:pt idx="1502">
                  <c:v>0.97955635583680867</c:v>
                </c:pt>
                <c:pt idx="1503">
                  <c:v>0.96015993339689876</c:v>
                </c:pt>
                <c:pt idx="1504">
                  <c:v>0.97309041602888857</c:v>
                </c:pt>
                <c:pt idx="1505">
                  <c:v>0.94722875227298864</c:v>
                </c:pt>
                <c:pt idx="1506">
                  <c:v>0.92783232983307873</c:v>
                </c:pt>
                <c:pt idx="1507">
                  <c:v>0.87826315143737876</c:v>
                </c:pt>
                <c:pt idx="1508">
                  <c:v>0.88257354514534858</c:v>
                </c:pt>
                <c:pt idx="1509">
                  <c:v>0.8674875164134187</c:v>
                </c:pt>
                <c:pt idx="1510">
                  <c:v>0.87179791012138874</c:v>
                </c:pt>
                <c:pt idx="1511">
                  <c:v>0.86102157660548861</c:v>
                </c:pt>
                <c:pt idx="1512">
                  <c:v>0.88257354514534858</c:v>
                </c:pt>
                <c:pt idx="1513">
                  <c:v>0.89119433256128866</c:v>
                </c:pt>
                <c:pt idx="1514">
                  <c:v>0.89550472626926869</c:v>
                </c:pt>
                <c:pt idx="1515">
                  <c:v>0.89334918016930864</c:v>
                </c:pt>
                <c:pt idx="1516">
                  <c:v>0.8890387864613386</c:v>
                </c:pt>
                <c:pt idx="1517">
                  <c:v>0.85455633528949859</c:v>
                </c:pt>
                <c:pt idx="1518">
                  <c:v>0.85240078918954876</c:v>
                </c:pt>
                <c:pt idx="1519">
                  <c:v>0.83300436674964862</c:v>
                </c:pt>
                <c:pt idx="1520">
                  <c:v>0.80929755060176867</c:v>
                </c:pt>
                <c:pt idx="1521">
                  <c:v>0.78990112816186875</c:v>
                </c:pt>
                <c:pt idx="1522">
                  <c:v>0.78990112816186875</c:v>
                </c:pt>
                <c:pt idx="1523">
                  <c:v>0.76619431201398858</c:v>
                </c:pt>
                <c:pt idx="1524">
                  <c:v>0.74464234347412861</c:v>
                </c:pt>
                <c:pt idx="1525">
                  <c:v>0.71878067971823867</c:v>
                </c:pt>
                <c:pt idx="1526">
                  <c:v>0.72740076864224867</c:v>
                </c:pt>
                <c:pt idx="1527">
                  <c:v>0.70153910488634874</c:v>
                </c:pt>
                <c:pt idx="1528">
                  <c:v>0.67998713634649877</c:v>
                </c:pt>
                <c:pt idx="1529">
                  <c:v>0.64981507888262857</c:v>
                </c:pt>
                <c:pt idx="1530">
                  <c:v>0.66490110761455867</c:v>
                </c:pt>
                <c:pt idx="1531">
                  <c:v>0.63257350405073864</c:v>
                </c:pt>
                <c:pt idx="1532">
                  <c:v>0.63688389775870868</c:v>
                </c:pt>
                <c:pt idx="1533">
                  <c:v>0.63041795795078859</c:v>
                </c:pt>
                <c:pt idx="1534">
                  <c:v>0.66490110761455867</c:v>
                </c:pt>
                <c:pt idx="1535">
                  <c:v>0.6433491390747087</c:v>
                </c:pt>
                <c:pt idx="1536">
                  <c:v>0.67783228873847856</c:v>
                </c:pt>
                <c:pt idx="1537">
                  <c:v>0.69076277137045861</c:v>
                </c:pt>
                <c:pt idx="1538">
                  <c:v>0.68645307615441864</c:v>
                </c:pt>
                <c:pt idx="1539">
                  <c:v>0.66705595522257866</c:v>
                </c:pt>
                <c:pt idx="1540">
                  <c:v>0.67352189503049875</c:v>
                </c:pt>
                <c:pt idx="1541">
                  <c:v>0.6433491390747087</c:v>
                </c:pt>
                <c:pt idx="1542">
                  <c:v>0.61964232292682875</c:v>
                </c:pt>
                <c:pt idx="1543">
                  <c:v>0.60024590048691862</c:v>
                </c:pt>
                <c:pt idx="1544">
                  <c:v>0.57222869063107862</c:v>
                </c:pt>
                <c:pt idx="1545">
                  <c:v>0.55283226819116871</c:v>
                </c:pt>
                <c:pt idx="1546">
                  <c:v>0.54421148077522863</c:v>
                </c:pt>
                <c:pt idx="1547">
                  <c:v>0.53559069335928877</c:v>
                </c:pt>
                <c:pt idx="1548">
                  <c:v>0.55498711579918869</c:v>
                </c:pt>
                <c:pt idx="1549">
                  <c:v>0.5808494780470187</c:v>
                </c:pt>
                <c:pt idx="1550">
                  <c:v>0.5808494780470187</c:v>
                </c:pt>
                <c:pt idx="1551">
                  <c:v>0.57869393194706864</c:v>
                </c:pt>
                <c:pt idx="1552">
                  <c:v>0.57222869063107862</c:v>
                </c:pt>
                <c:pt idx="1553">
                  <c:v>0.58300432565503868</c:v>
                </c:pt>
                <c:pt idx="1554">
                  <c:v>0.58300432565503868</c:v>
                </c:pt>
                <c:pt idx="1555">
                  <c:v>0.56360790321512877</c:v>
                </c:pt>
                <c:pt idx="1556">
                  <c:v>0.55714266189913875</c:v>
                </c:pt>
                <c:pt idx="1557">
                  <c:v>0.54636632838324861</c:v>
                </c:pt>
                <c:pt idx="1558">
                  <c:v>0.53128029965130874</c:v>
                </c:pt>
                <c:pt idx="1559">
                  <c:v>0.51834911852739862</c:v>
                </c:pt>
                <c:pt idx="1560">
                  <c:v>0.50326308979546874</c:v>
                </c:pt>
                <c:pt idx="1561">
                  <c:v>0.50972833111145877</c:v>
                </c:pt>
                <c:pt idx="1562">
                  <c:v>0.52265951223536866</c:v>
                </c:pt>
                <c:pt idx="1563">
                  <c:v>0.50757348350343856</c:v>
                </c:pt>
                <c:pt idx="1564">
                  <c:v>0.5118838772114086</c:v>
                </c:pt>
                <c:pt idx="1565">
                  <c:v>0.53774554096730875</c:v>
                </c:pt>
                <c:pt idx="1566">
                  <c:v>0.53990108706725859</c:v>
                </c:pt>
                <c:pt idx="1567">
                  <c:v>0.51619427091937864</c:v>
                </c:pt>
                <c:pt idx="1568">
                  <c:v>0.53128029965130874</c:v>
                </c:pt>
                <c:pt idx="1569">
                  <c:v>0.51834911852739862</c:v>
                </c:pt>
                <c:pt idx="1570">
                  <c:v>0.51403872481942858</c:v>
                </c:pt>
                <c:pt idx="1571">
                  <c:v>0.5118838772114086</c:v>
                </c:pt>
                <c:pt idx="1572">
                  <c:v>0.52265951223536866</c:v>
                </c:pt>
                <c:pt idx="1573">
                  <c:v>0.50972833111145877</c:v>
                </c:pt>
                <c:pt idx="1574">
                  <c:v>0.50757348350343856</c:v>
                </c:pt>
                <c:pt idx="1575">
                  <c:v>0.48386666735555861</c:v>
                </c:pt>
                <c:pt idx="1576">
                  <c:v>0.46015985120768865</c:v>
                </c:pt>
                <c:pt idx="1577">
                  <c:v>0.45153906379173858</c:v>
                </c:pt>
                <c:pt idx="1578">
                  <c:v>0.43429748895985865</c:v>
                </c:pt>
                <c:pt idx="1579">
                  <c:v>0.41490106651994962</c:v>
                </c:pt>
                <c:pt idx="1580">
                  <c:v>0.45369391139975856</c:v>
                </c:pt>
                <c:pt idx="1581">
                  <c:v>0.44507312398381871</c:v>
                </c:pt>
                <c:pt idx="1582">
                  <c:v>0.44291827637579873</c:v>
                </c:pt>
                <c:pt idx="1583">
                  <c:v>0.46015985120768865</c:v>
                </c:pt>
                <c:pt idx="1584">
                  <c:v>0.49033190867154863</c:v>
                </c:pt>
                <c:pt idx="1585">
                  <c:v>0.46447024491565869</c:v>
                </c:pt>
                <c:pt idx="1586">
                  <c:v>0.46878063862362873</c:v>
                </c:pt>
                <c:pt idx="1587">
                  <c:v>0.43860788266782869</c:v>
                </c:pt>
                <c:pt idx="1588">
                  <c:v>0.43214264135183866</c:v>
                </c:pt>
                <c:pt idx="1589">
                  <c:v>0.42783224764386862</c:v>
                </c:pt>
                <c:pt idx="1590">
                  <c:v>0.4364530350598087</c:v>
                </c:pt>
                <c:pt idx="1591">
                  <c:v>0.45153906379173858</c:v>
                </c:pt>
                <c:pt idx="1592">
                  <c:v>0.48602151496357859</c:v>
                </c:pt>
                <c:pt idx="1593">
                  <c:v>0.48386666735555861</c:v>
                </c:pt>
                <c:pt idx="1594">
                  <c:v>0.47093548623164871</c:v>
                </c:pt>
                <c:pt idx="1595">
                  <c:v>0.46662509252367868</c:v>
                </c:pt>
                <c:pt idx="1596">
                  <c:v>0.46447024491565869</c:v>
                </c:pt>
                <c:pt idx="1597">
                  <c:v>0.47093548623164871</c:v>
                </c:pt>
                <c:pt idx="1598">
                  <c:v>0.47524587993961875</c:v>
                </c:pt>
                <c:pt idx="1599">
                  <c:v>0.44722867008376876</c:v>
                </c:pt>
                <c:pt idx="1600">
                  <c:v>0.42998709525188861</c:v>
                </c:pt>
                <c:pt idx="1601">
                  <c:v>0.41705591412796972</c:v>
                </c:pt>
                <c:pt idx="1602">
                  <c:v>0.41490106651994962</c:v>
                </c:pt>
                <c:pt idx="1603">
                  <c:v>0.42136630783594065</c:v>
                </c:pt>
                <c:pt idx="1604">
                  <c:v>0.42136630783594065</c:v>
                </c:pt>
                <c:pt idx="1605">
                  <c:v>0.41274552041999868</c:v>
                </c:pt>
                <c:pt idx="1606">
                  <c:v>0.41274552041999868</c:v>
                </c:pt>
                <c:pt idx="1607">
                  <c:v>0.39550464408004471</c:v>
                </c:pt>
                <c:pt idx="1608">
                  <c:v>0.34162507197636971</c:v>
                </c:pt>
                <c:pt idx="1609">
                  <c:v>0.35886664680825464</c:v>
                </c:pt>
                <c:pt idx="1610">
                  <c:v>0.36317704051622568</c:v>
                </c:pt>
                <c:pt idx="1611">
                  <c:v>0.38903870427212162</c:v>
                </c:pt>
                <c:pt idx="1612">
                  <c:v>0.39119425037207367</c:v>
                </c:pt>
                <c:pt idx="1613">
                  <c:v>0.44076342876777874</c:v>
                </c:pt>
                <c:pt idx="1614">
                  <c:v>0.44507312398381871</c:v>
                </c:pt>
                <c:pt idx="1615">
                  <c:v>0.44291827637579873</c:v>
                </c:pt>
                <c:pt idx="1616">
                  <c:v>0.42567670154391168</c:v>
                </c:pt>
                <c:pt idx="1617">
                  <c:v>0.43214264135183866</c:v>
                </c:pt>
                <c:pt idx="1618">
                  <c:v>0.39119425037207367</c:v>
                </c:pt>
                <c:pt idx="1619">
                  <c:v>0.37395267554018763</c:v>
                </c:pt>
                <c:pt idx="1620">
                  <c:v>0.37395267554018763</c:v>
                </c:pt>
                <c:pt idx="1621">
                  <c:v>0.37610822164013968</c:v>
                </c:pt>
                <c:pt idx="1622">
                  <c:v>0.36317704051622568</c:v>
                </c:pt>
                <c:pt idx="1623">
                  <c:v>0.38903870427212162</c:v>
                </c:pt>
                <c:pt idx="1624">
                  <c:v>0.40843582520395871</c:v>
                </c:pt>
                <c:pt idx="1625">
                  <c:v>0.41705591412796972</c:v>
                </c:pt>
                <c:pt idx="1626">
                  <c:v>0.41490106651994962</c:v>
                </c:pt>
                <c:pt idx="1627">
                  <c:v>0.4235218539358917</c:v>
                </c:pt>
                <c:pt idx="1628">
                  <c:v>0.40628027910400666</c:v>
                </c:pt>
                <c:pt idx="1629">
                  <c:v>0.38257346295613071</c:v>
                </c:pt>
                <c:pt idx="1630">
                  <c:v>0.35240070700033166</c:v>
                </c:pt>
                <c:pt idx="1631">
                  <c:v>0.33947022436834962</c:v>
                </c:pt>
                <c:pt idx="1632">
                  <c:v>0.36317704051622568</c:v>
                </c:pt>
                <c:pt idx="1633">
                  <c:v>0.37826306924815967</c:v>
                </c:pt>
                <c:pt idx="1634">
                  <c:v>0.39334909798009365</c:v>
                </c:pt>
                <c:pt idx="1635">
                  <c:v>0.41921146022792066</c:v>
                </c:pt>
                <c:pt idx="1636">
                  <c:v>0.39550464408004471</c:v>
                </c:pt>
                <c:pt idx="1637">
                  <c:v>0.38472831056415069</c:v>
                </c:pt>
                <c:pt idx="1638">
                  <c:v>0.40628027910400666</c:v>
                </c:pt>
                <c:pt idx="1639">
                  <c:v>0.41705591412796972</c:v>
                </c:pt>
                <c:pt idx="1640">
                  <c:v>0.41490106651994962</c:v>
                </c:pt>
                <c:pt idx="1641">
                  <c:v>0.4235218539358917</c:v>
                </c:pt>
                <c:pt idx="1642">
                  <c:v>0.40412543149598668</c:v>
                </c:pt>
                <c:pt idx="1643">
                  <c:v>0.40196988539603562</c:v>
                </c:pt>
                <c:pt idx="1644">
                  <c:v>0.38688385666410163</c:v>
                </c:pt>
                <c:pt idx="1645">
                  <c:v>0.40196988539603562</c:v>
                </c:pt>
                <c:pt idx="1646">
                  <c:v>0.42783224764386862</c:v>
                </c:pt>
                <c:pt idx="1647">
                  <c:v>0.45369391139975856</c:v>
                </c:pt>
                <c:pt idx="1648">
                  <c:v>0.41921146022792066</c:v>
                </c:pt>
                <c:pt idx="1649">
                  <c:v>0.4364530350598087</c:v>
                </c:pt>
                <c:pt idx="1650">
                  <c:v>0.43214264135183866</c:v>
                </c:pt>
                <c:pt idx="1651">
                  <c:v>0.42136630783594065</c:v>
                </c:pt>
                <c:pt idx="1652">
                  <c:v>0.40628027910400666</c:v>
                </c:pt>
                <c:pt idx="1653">
                  <c:v>0.42783224764386862</c:v>
                </c:pt>
                <c:pt idx="1654">
                  <c:v>0.40843582520395871</c:v>
                </c:pt>
                <c:pt idx="1655">
                  <c:v>0.39550464408004471</c:v>
                </c:pt>
                <c:pt idx="1656">
                  <c:v>0.41921146022792066</c:v>
                </c:pt>
                <c:pt idx="1657">
                  <c:v>0.41490106651994962</c:v>
                </c:pt>
                <c:pt idx="1658">
                  <c:v>0.38041791685617965</c:v>
                </c:pt>
                <c:pt idx="1659">
                  <c:v>0.3567111007083027</c:v>
                </c:pt>
                <c:pt idx="1660">
                  <c:v>0.36533188812424566</c:v>
                </c:pt>
                <c:pt idx="1661">
                  <c:v>0.33515983066037769</c:v>
                </c:pt>
                <c:pt idx="1662">
                  <c:v>0.33515983066037769</c:v>
                </c:pt>
                <c:pt idx="1663">
                  <c:v>0.37395267554018763</c:v>
                </c:pt>
                <c:pt idx="1664">
                  <c:v>0.40843582520395871</c:v>
                </c:pt>
                <c:pt idx="1665">
                  <c:v>0.40412543149598668</c:v>
                </c:pt>
                <c:pt idx="1666">
                  <c:v>0.38472831056415069</c:v>
                </c:pt>
                <c:pt idx="1667">
                  <c:v>0.40196988539603562</c:v>
                </c:pt>
                <c:pt idx="1668">
                  <c:v>0.38041791685617965</c:v>
                </c:pt>
                <c:pt idx="1669">
                  <c:v>0.37610822164013968</c:v>
                </c:pt>
                <c:pt idx="1670">
                  <c:v>0.34162507197636971</c:v>
                </c:pt>
                <c:pt idx="1671">
                  <c:v>0.37395267554018763</c:v>
                </c:pt>
                <c:pt idx="1672">
                  <c:v>0.36317704051622568</c:v>
                </c:pt>
                <c:pt idx="1673">
                  <c:v>0.3567111007083027</c:v>
                </c:pt>
                <c:pt idx="1674">
                  <c:v>0.3567111007083027</c:v>
                </c:pt>
                <c:pt idx="1675">
                  <c:v>0.38903870427212162</c:v>
                </c:pt>
                <c:pt idx="1676">
                  <c:v>0.36748743422419672</c:v>
                </c:pt>
                <c:pt idx="1677">
                  <c:v>0.37179782793216765</c:v>
                </c:pt>
                <c:pt idx="1678">
                  <c:v>0.39334909798009365</c:v>
                </c:pt>
                <c:pt idx="1679">
                  <c:v>0.38041791685617965</c:v>
                </c:pt>
                <c:pt idx="1680">
                  <c:v>0.37826306924815967</c:v>
                </c:pt>
                <c:pt idx="1681">
                  <c:v>0.40843582520395871</c:v>
                </c:pt>
                <c:pt idx="1682">
                  <c:v>0.40412543149598668</c:v>
                </c:pt>
                <c:pt idx="1683">
                  <c:v>0.40628027910400666</c:v>
                </c:pt>
                <c:pt idx="1684">
                  <c:v>0.39981503778801564</c:v>
                </c:pt>
                <c:pt idx="1685">
                  <c:v>0.38041791685617965</c:v>
                </c:pt>
                <c:pt idx="1686">
                  <c:v>0.35024585939231168</c:v>
                </c:pt>
                <c:pt idx="1687">
                  <c:v>0.34593546568434064</c:v>
                </c:pt>
                <c:pt idx="1688">
                  <c:v>0.3567111007083027</c:v>
                </c:pt>
                <c:pt idx="1689">
                  <c:v>0.35455625310028271</c:v>
                </c:pt>
                <c:pt idx="1690">
                  <c:v>0.38041791685617965</c:v>
                </c:pt>
                <c:pt idx="1691">
                  <c:v>0.41274552041999868</c:v>
                </c:pt>
                <c:pt idx="1692">
                  <c:v>0.42567670154391168</c:v>
                </c:pt>
                <c:pt idx="1693">
                  <c:v>0.4105906728119787</c:v>
                </c:pt>
                <c:pt idx="1694">
                  <c:v>0.39981503778801564</c:v>
                </c:pt>
                <c:pt idx="1695">
                  <c:v>0.38688385666410163</c:v>
                </c:pt>
                <c:pt idx="1696">
                  <c:v>0.37826306924815967</c:v>
                </c:pt>
                <c:pt idx="1697">
                  <c:v>0.36748743422419672</c:v>
                </c:pt>
                <c:pt idx="1698">
                  <c:v>0.34809101178429169</c:v>
                </c:pt>
                <c:pt idx="1699">
                  <c:v>0.38903870427212162</c:v>
                </c:pt>
                <c:pt idx="1700">
                  <c:v>0.38472831056415069</c:v>
                </c:pt>
                <c:pt idx="1701">
                  <c:v>0.39550464408004471</c:v>
                </c:pt>
                <c:pt idx="1702">
                  <c:v>0.41274552041999868</c:v>
                </c:pt>
                <c:pt idx="1703">
                  <c:v>0.42783224764386862</c:v>
                </c:pt>
                <c:pt idx="1704">
                  <c:v>0.40628027910400666</c:v>
                </c:pt>
                <c:pt idx="1705">
                  <c:v>0.41705591412796972</c:v>
                </c:pt>
                <c:pt idx="1706">
                  <c:v>0.41921146022792066</c:v>
                </c:pt>
                <c:pt idx="1707">
                  <c:v>0.39550464408004471</c:v>
                </c:pt>
                <c:pt idx="1708">
                  <c:v>0.39981503778801564</c:v>
                </c:pt>
                <c:pt idx="1709">
                  <c:v>0.43214264135183866</c:v>
                </c:pt>
                <c:pt idx="1710">
                  <c:v>0.4235218539358917</c:v>
                </c:pt>
                <c:pt idx="1711">
                  <c:v>0.41274552041999868</c:v>
                </c:pt>
                <c:pt idx="1712">
                  <c:v>0.41490106651994962</c:v>
                </c:pt>
                <c:pt idx="1713">
                  <c:v>0.40196988539603562</c:v>
                </c:pt>
                <c:pt idx="1714">
                  <c:v>0.38688385666410163</c:v>
                </c:pt>
                <c:pt idx="1715">
                  <c:v>0.35886664680825464</c:v>
                </c:pt>
                <c:pt idx="1716">
                  <c:v>0.32653904324443572</c:v>
                </c:pt>
                <c:pt idx="1717">
                  <c:v>0.34378061807632065</c:v>
                </c:pt>
                <c:pt idx="1718">
                  <c:v>0.34593546568434064</c:v>
                </c:pt>
                <c:pt idx="1719">
                  <c:v>0.35024585939231168</c:v>
                </c:pt>
                <c:pt idx="1720">
                  <c:v>0.38041791685617965</c:v>
                </c:pt>
                <c:pt idx="1721">
                  <c:v>0.4105906728119787</c:v>
                </c:pt>
                <c:pt idx="1722">
                  <c:v>0.39981503778801564</c:v>
                </c:pt>
                <c:pt idx="1723">
                  <c:v>0.42567670154391168</c:v>
                </c:pt>
                <c:pt idx="1724">
                  <c:v>0.41705591412796972</c:v>
                </c:pt>
                <c:pt idx="1725">
                  <c:v>0.40412543149598668</c:v>
                </c:pt>
                <c:pt idx="1726">
                  <c:v>0.40628027910400666</c:v>
                </c:pt>
                <c:pt idx="1727">
                  <c:v>0.41274552041999868</c:v>
                </c:pt>
                <c:pt idx="1728">
                  <c:v>0.40412543149598668</c:v>
                </c:pt>
                <c:pt idx="1729">
                  <c:v>0.40628027910400666</c:v>
                </c:pt>
                <c:pt idx="1730">
                  <c:v>0.40843582520395871</c:v>
                </c:pt>
                <c:pt idx="1731">
                  <c:v>0.39334909798009365</c:v>
                </c:pt>
                <c:pt idx="1732">
                  <c:v>0.38472831056415069</c:v>
                </c:pt>
                <c:pt idx="1733">
                  <c:v>0.36533188812424566</c:v>
                </c:pt>
                <c:pt idx="1734">
                  <c:v>0.36533188812424566</c:v>
                </c:pt>
                <c:pt idx="1735">
                  <c:v>0.36748743422419672</c:v>
                </c:pt>
                <c:pt idx="1736">
                  <c:v>0.3567111007083027</c:v>
                </c:pt>
                <c:pt idx="1737">
                  <c:v>0.33515983066037769</c:v>
                </c:pt>
                <c:pt idx="1738">
                  <c:v>0.34809101178429169</c:v>
                </c:pt>
                <c:pt idx="1739">
                  <c:v>0.33300428456042663</c:v>
                </c:pt>
                <c:pt idx="1740">
                  <c:v>0.33731467826839767</c:v>
                </c:pt>
                <c:pt idx="1741">
                  <c:v>0.36533188812424566</c:v>
                </c:pt>
                <c:pt idx="1742">
                  <c:v>0.3696422818322167</c:v>
                </c:pt>
                <c:pt idx="1743">
                  <c:v>0.37179782793216765</c:v>
                </c:pt>
                <c:pt idx="1744">
                  <c:v>0.37610822164013968</c:v>
                </c:pt>
                <c:pt idx="1745">
                  <c:v>0.36317704051622568</c:v>
                </c:pt>
                <c:pt idx="1746">
                  <c:v>0.34162507197636971</c:v>
                </c:pt>
                <c:pt idx="1747">
                  <c:v>0.36102149441627462</c:v>
                </c:pt>
                <c:pt idx="1748">
                  <c:v>0.34593546568434064</c:v>
                </c:pt>
                <c:pt idx="1749">
                  <c:v>0.33947022436834962</c:v>
                </c:pt>
                <c:pt idx="1750">
                  <c:v>0.33515983066037769</c:v>
                </c:pt>
                <c:pt idx="1751">
                  <c:v>0.3567111007083027</c:v>
                </c:pt>
                <c:pt idx="1752">
                  <c:v>0.35024585939231168</c:v>
                </c:pt>
                <c:pt idx="1753">
                  <c:v>0.36102149441627462</c:v>
                </c:pt>
                <c:pt idx="1754">
                  <c:v>0.37179782793216765</c:v>
                </c:pt>
                <c:pt idx="1755">
                  <c:v>0.38472831056415069</c:v>
                </c:pt>
                <c:pt idx="1756">
                  <c:v>0.3696422818322167</c:v>
                </c:pt>
                <c:pt idx="1757">
                  <c:v>0.37179782793216765</c:v>
                </c:pt>
                <c:pt idx="1758">
                  <c:v>0.3696422818322167</c:v>
                </c:pt>
                <c:pt idx="1759">
                  <c:v>0.33300428456042663</c:v>
                </c:pt>
                <c:pt idx="1760">
                  <c:v>0.33300428456042663</c:v>
                </c:pt>
                <c:pt idx="1761">
                  <c:v>0.31145301451250162</c:v>
                </c:pt>
                <c:pt idx="1762">
                  <c:v>0.29421143968061669</c:v>
                </c:pt>
                <c:pt idx="1763">
                  <c:v>0.28343580465665363</c:v>
                </c:pt>
                <c:pt idx="1764">
                  <c:v>0.31360786212052172</c:v>
                </c:pt>
                <c:pt idx="1765">
                  <c:v>0.30498707470457864</c:v>
                </c:pt>
                <c:pt idx="1766">
                  <c:v>0.32869389085245571</c:v>
                </c:pt>
                <c:pt idx="1767">
                  <c:v>0.34162507197636971</c:v>
                </c:pt>
                <c:pt idx="1768">
                  <c:v>0.34378061807632065</c:v>
                </c:pt>
                <c:pt idx="1769">
                  <c:v>0.33084943695240665</c:v>
                </c:pt>
                <c:pt idx="1770">
                  <c:v>0.32007310343651263</c:v>
                </c:pt>
                <c:pt idx="1771">
                  <c:v>0.34162507197636971</c:v>
                </c:pt>
                <c:pt idx="1772">
                  <c:v>0.32869389085245571</c:v>
                </c:pt>
                <c:pt idx="1773">
                  <c:v>0.30498707470457864</c:v>
                </c:pt>
                <c:pt idx="1774">
                  <c:v>0.30283222709655966</c:v>
                </c:pt>
                <c:pt idx="1775">
                  <c:v>0.32222864953646468</c:v>
                </c:pt>
                <c:pt idx="1776">
                  <c:v>0.30929746841255068</c:v>
                </c:pt>
                <c:pt idx="1777">
                  <c:v>0.32653904324443572</c:v>
                </c:pt>
                <c:pt idx="1778">
                  <c:v>0.32869389085245571</c:v>
                </c:pt>
                <c:pt idx="1779">
                  <c:v>0.32653904324443572</c:v>
                </c:pt>
                <c:pt idx="1780">
                  <c:v>0.32653904324443572</c:v>
                </c:pt>
                <c:pt idx="1781">
                  <c:v>0.3071426208045307</c:v>
                </c:pt>
                <c:pt idx="1782">
                  <c:v>0.29421143968061669</c:v>
                </c:pt>
                <c:pt idx="1783">
                  <c:v>0.3071426208045307</c:v>
                </c:pt>
                <c:pt idx="1784">
                  <c:v>0.29205589358066564</c:v>
                </c:pt>
                <c:pt idx="1785">
                  <c:v>0.28343580465665363</c:v>
                </c:pt>
                <c:pt idx="1786">
                  <c:v>0.28774619836462567</c:v>
                </c:pt>
                <c:pt idx="1787">
                  <c:v>0.26834907743278869</c:v>
                </c:pt>
                <c:pt idx="1788">
                  <c:v>0.28128025855670269</c:v>
                </c:pt>
                <c:pt idx="1789">
                  <c:v>0.28774619836462567</c:v>
                </c:pt>
                <c:pt idx="1790">
                  <c:v>0.26834907743278869</c:v>
                </c:pt>
                <c:pt idx="1791">
                  <c:v>0.25757344240882663</c:v>
                </c:pt>
                <c:pt idx="1792">
                  <c:v>0.28128025855670269</c:v>
                </c:pt>
                <c:pt idx="1793">
                  <c:v>0.25541859480080664</c:v>
                </c:pt>
                <c:pt idx="1794">
                  <c:v>0.24248741367689264</c:v>
                </c:pt>
                <c:pt idx="1795">
                  <c:v>0.24248741367689264</c:v>
                </c:pt>
                <c:pt idx="1796">
                  <c:v>0.25757344240882663</c:v>
                </c:pt>
                <c:pt idx="1797">
                  <c:v>0.25972829001684672</c:v>
                </c:pt>
                <c:pt idx="1798">
                  <c:v>0.27265947114076072</c:v>
                </c:pt>
                <c:pt idx="1799">
                  <c:v>0.27481501724071167</c:v>
                </c:pt>
                <c:pt idx="1800">
                  <c:v>0.28343580465665363</c:v>
                </c:pt>
                <c:pt idx="1801">
                  <c:v>0.27050462353274063</c:v>
                </c:pt>
                <c:pt idx="1802">
                  <c:v>0.24464226128491262</c:v>
                </c:pt>
                <c:pt idx="1803">
                  <c:v>0.24464226128491262</c:v>
                </c:pt>
                <c:pt idx="1804">
                  <c:v>0.24464226128491262</c:v>
                </c:pt>
                <c:pt idx="1805">
                  <c:v>0.22955623255297863</c:v>
                </c:pt>
                <c:pt idx="1806">
                  <c:v>0.21447020382104465</c:v>
                </c:pt>
                <c:pt idx="1807">
                  <c:v>0.20584941640510268</c:v>
                </c:pt>
                <c:pt idx="1808">
                  <c:v>0.2123146577210937</c:v>
                </c:pt>
                <c:pt idx="1809">
                  <c:v>0.2123146577210937</c:v>
                </c:pt>
                <c:pt idx="1810">
                  <c:v>0.22093544513703667</c:v>
                </c:pt>
                <c:pt idx="1811">
                  <c:v>0.23817701996892171</c:v>
                </c:pt>
                <c:pt idx="1812">
                  <c:v>0.27696986484873165</c:v>
                </c:pt>
                <c:pt idx="1813">
                  <c:v>0.2532630487008547</c:v>
                </c:pt>
                <c:pt idx="1814">
                  <c:v>0.26403868372481765</c:v>
                </c:pt>
                <c:pt idx="1815">
                  <c:v>0.26834907743278869</c:v>
                </c:pt>
                <c:pt idx="1816">
                  <c:v>0.25757344240882663</c:v>
                </c:pt>
                <c:pt idx="1817">
                  <c:v>0.23817701996892171</c:v>
                </c:pt>
                <c:pt idx="1818">
                  <c:v>0.26403868372481765</c:v>
                </c:pt>
                <c:pt idx="1819">
                  <c:v>0.27265947114076072</c:v>
                </c:pt>
                <c:pt idx="1820">
                  <c:v>0.25757344240882663</c:v>
                </c:pt>
                <c:pt idx="1821">
                  <c:v>0.24464226128491262</c:v>
                </c:pt>
                <c:pt idx="1822">
                  <c:v>0.25757344240882663</c:v>
                </c:pt>
                <c:pt idx="1823">
                  <c:v>0.24033186757694169</c:v>
                </c:pt>
                <c:pt idx="1824">
                  <c:v>0.24033186757694169</c:v>
                </c:pt>
                <c:pt idx="1825">
                  <c:v>0.25541859480080664</c:v>
                </c:pt>
                <c:pt idx="1826">
                  <c:v>0.28559065226467362</c:v>
                </c:pt>
                <c:pt idx="1827">
                  <c:v>0.2532630487008547</c:v>
                </c:pt>
                <c:pt idx="1828">
                  <c:v>0.24895265499288366</c:v>
                </c:pt>
                <c:pt idx="1829">
                  <c:v>0.22740068645302769</c:v>
                </c:pt>
                <c:pt idx="1830">
                  <c:v>0.2123146577210937</c:v>
                </c:pt>
                <c:pt idx="1831">
                  <c:v>0.18214260025722562</c:v>
                </c:pt>
                <c:pt idx="1832">
                  <c:v>0.2123146577210937</c:v>
                </c:pt>
                <c:pt idx="1833">
                  <c:v>0.22524583884500771</c:v>
                </c:pt>
                <c:pt idx="1834">
                  <c:v>0.22309099123698772</c:v>
                </c:pt>
                <c:pt idx="1835">
                  <c:v>0.22524583884500771</c:v>
                </c:pt>
                <c:pt idx="1836">
                  <c:v>0.22740068645302769</c:v>
                </c:pt>
                <c:pt idx="1837">
                  <c:v>0.21015981011307372</c:v>
                </c:pt>
                <c:pt idx="1838">
                  <c:v>0.20369387030515063</c:v>
                </c:pt>
                <c:pt idx="1839">
                  <c:v>0.19076338767316869</c:v>
                </c:pt>
                <c:pt idx="1840">
                  <c:v>0.20584941640510268</c:v>
                </c:pt>
                <c:pt idx="1841">
                  <c:v>0.21662505142906463</c:v>
                </c:pt>
                <c:pt idx="1842">
                  <c:v>0.20800426401312266</c:v>
                </c:pt>
                <c:pt idx="1843">
                  <c:v>0.2123146577210937</c:v>
                </c:pt>
                <c:pt idx="1844">
                  <c:v>0.24464226128491262</c:v>
                </c:pt>
                <c:pt idx="1845">
                  <c:v>0.22524583884500771</c:v>
                </c:pt>
                <c:pt idx="1846">
                  <c:v>0.24033186757694169</c:v>
                </c:pt>
                <c:pt idx="1847">
                  <c:v>0.2532630487008547</c:v>
                </c:pt>
                <c:pt idx="1848">
                  <c:v>0.24248741367689264</c:v>
                </c:pt>
                <c:pt idx="1849">
                  <c:v>0.22955623255297863</c:v>
                </c:pt>
                <c:pt idx="1850">
                  <c:v>0.23817701996892171</c:v>
                </c:pt>
                <c:pt idx="1851">
                  <c:v>0.22524583884500771</c:v>
                </c:pt>
                <c:pt idx="1852">
                  <c:v>0.22955623255297863</c:v>
                </c:pt>
                <c:pt idx="1853">
                  <c:v>0.23171108016099862</c:v>
                </c:pt>
                <c:pt idx="1854">
                  <c:v>0.24033186757694169</c:v>
                </c:pt>
                <c:pt idx="1855">
                  <c:v>0.25541859480080664</c:v>
                </c:pt>
                <c:pt idx="1856">
                  <c:v>0.2661942298247687</c:v>
                </c:pt>
                <c:pt idx="1857">
                  <c:v>0.24895265499288366</c:v>
                </c:pt>
                <c:pt idx="1858">
                  <c:v>0.2532630487008547</c:v>
                </c:pt>
                <c:pt idx="1859">
                  <c:v>0.26188383611679766</c:v>
                </c:pt>
                <c:pt idx="1860">
                  <c:v>0.24895265499288366</c:v>
                </c:pt>
                <c:pt idx="1861">
                  <c:v>0.23817701996892171</c:v>
                </c:pt>
                <c:pt idx="1862">
                  <c:v>0.23817701996892171</c:v>
                </c:pt>
                <c:pt idx="1863">
                  <c:v>0.24248741367689264</c:v>
                </c:pt>
                <c:pt idx="1864">
                  <c:v>0.23602147386896966</c:v>
                </c:pt>
                <c:pt idx="1865">
                  <c:v>0.23386662626094967</c:v>
                </c:pt>
                <c:pt idx="1866">
                  <c:v>0.24895265499288366</c:v>
                </c:pt>
                <c:pt idx="1867">
                  <c:v>0.2661942298247687</c:v>
                </c:pt>
                <c:pt idx="1868">
                  <c:v>0.24895265499288366</c:v>
                </c:pt>
                <c:pt idx="1869">
                  <c:v>0.22309099123698772</c:v>
                </c:pt>
                <c:pt idx="1870">
                  <c:v>0.22524583884500771</c:v>
                </c:pt>
                <c:pt idx="1871">
                  <c:v>0.23817701996892171</c:v>
                </c:pt>
                <c:pt idx="1872">
                  <c:v>0.21662505142906463</c:v>
                </c:pt>
                <c:pt idx="1873">
                  <c:v>0.24248741367689264</c:v>
                </c:pt>
                <c:pt idx="1874">
                  <c:v>0.27912541094868271</c:v>
                </c:pt>
                <c:pt idx="1875">
                  <c:v>0.28990104597264565</c:v>
                </c:pt>
                <c:pt idx="1876">
                  <c:v>0.26403868372481765</c:v>
                </c:pt>
                <c:pt idx="1877">
                  <c:v>0.25757344240882663</c:v>
                </c:pt>
                <c:pt idx="1878">
                  <c:v>0.23171108016099862</c:v>
                </c:pt>
                <c:pt idx="1879">
                  <c:v>0.21447020382104465</c:v>
                </c:pt>
                <c:pt idx="1880">
                  <c:v>0.21447020382104465</c:v>
                </c:pt>
                <c:pt idx="1881">
                  <c:v>0.22093544513703667</c:v>
                </c:pt>
                <c:pt idx="1882">
                  <c:v>0.21878059752901668</c:v>
                </c:pt>
                <c:pt idx="1883">
                  <c:v>0.22740068645302769</c:v>
                </c:pt>
                <c:pt idx="1884">
                  <c:v>0.23602147386896966</c:v>
                </c:pt>
                <c:pt idx="1885">
                  <c:v>0.23817701996892171</c:v>
                </c:pt>
                <c:pt idx="1886">
                  <c:v>0.2123146577210937</c:v>
                </c:pt>
                <c:pt idx="1887">
                  <c:v>0.22740068645302769</c:v>
                </c:pt>
                <c:pt idx="1888">
                  <c:v>0.21878059752901668</c:v>
                </c:pt>
                <c:pt idx="1889">
                  <c:v>0.23386662626094967</c:v>
                </c:pt>
                <c:pt idx="1890">
                  <c:v>0.22524583884500771</c:v>
                </c:pt>
                <c:pt idx="1891">
                  <c:v>0.22093544513703667</c:v>
                </c:pt>
                <c:pt idx="1892">
                  <c:v>0.24033186757694169</c:v>
                </c:pt>
                <c:pt idx="1893">
                  <c:v>0.24248741367689264</c:v>
                </c:pt>
                <c:pt idx="1894">
                  <c:v>0.22524583884500771</c:v>
                </c:pt>
                <c:pt idx="1895">
                  <c:v>0.23171108016099862</c:v>
                </c:pt>
                <c:pt idx="1896">
                  <c:v>0.26834907743278869</c:v>
                </c:pt>
                <c:pt idx="1897">
                  <c:v>0.24033186757694169</c:v>
                </c:pt>
                <c:pt idx="1898">
                  <c:v>0.25757344240882663</c:v>
                </c:pt>
                <c:pt idx="1899">
                  <c:v>0.25757344240882663</c:v>
                </c:pt>
                <c:pt idx="1900">
                  <c:v>0.25110820109283472</c:v>
                </c:pt>
                <c:pt idx="1901">
                  <c:v>0.24679780738486368</c:v>
                </c:pt>
                <c:pt idx="1902">
                  <c:v>0.26834907743278869</c:v>
                </c:pt>
                <c:pt idx="1903">
                  <c:v>0.25110820109283472</c:v>
                </c:pt>
                <c:pt idx="1904">
                  <c:v>0.26188383611679766</c:v>
                </c:pt>
                <c:pt idx="1905">
                  <c:v>0.24679780738486368</c:v>
                </c:pt>
                <c:pt idx="1906">
                  <c:v>0.21662505142906463</c:v>
                </c:pt>
                <c:pt idx="1907">
                  <c:v>0.22093544513703667</c:v>
                </c:pt>
                <c:pt idx="1908">
                  <c:v>0.24895265499288366</c:v>
                </c:pt>
                <c:pt idx="1909">
                  <c:v>0.23171108016099862</c:v>
                </c:pt>
                <c:pt idx="1910">
                  <c:v>0.22093544513703667</c:v>
                </c:pt>
                <c:pt idx="1911">
                  <c:v>0.26834907743278869</c:v>
                </c:pt>
                <c:pt idx="1912">
                  <c:v>0.25757344240882663</c:v>
                </c:pt>
                <c:pt idx="1913">
                  <c:v>0.22309099123698772</c:v>
                </c:pt>
                <c:pt idx="1914">
                  <c:v>0.23602147386896966</c:v>
                </c:pt>
                <c:pt idx="1915">
                  <c:v>0.2532630487008547</c:v>
                </c:pt>
                <c:pt idx="1916">
                  <c:v>0.24464226128491262</c:v>
                </c:pt>
                <c:pt idx="1917">
                  <c:v>0.24679780738486368</c:v>
                </c:pt>
                <c:pt idx="1918">
                  <c:v>0.27912541094868271</c:v>
                </c:pt>
                <c:pt idx="1919">
                  <c:v>0.2661942298247687</c:v>
                </c:pt>
                <c:pt idx="1920">
                  <c:v>0.2661942298247687</c:v>
                </c:pt>
                <c:pt idx="1921">
                  <c:v>0.2661942298247687</c:v>
                </c:pt>
                <c:pt idx="1922">
                  <c:v>0.24033186757694169</c:v>
                </c:pt>
                <c:pt idx="1923">
                  <c:v>0.19076338767316869</c:v>
                </c:pt>
                <c:pt idx="1924">
                  <c:v>0.21015981011307372</c:v>
                </c:pt>
                <c:pt idx="1925">
                  <c:v>0.21447020382104465</c:v>
                </c:pt>
                <c:pt idx="1926">
                  <c:v>0.19291823528118868</c:v>
                </c:pt>
                <c:pt idx="1927">
                  <c:v>0.21662505142906463</c:v>
                </c:pt>
                <c:pt idx="1928">
                  <c:v>0.24464226128491262</c:v>
                </c:pt>
                <c:pt idx="1929">
                  <c:v>0.21878059752901668</c:v>
                </c:pt>
                <c:pt idx="1930">
                  <c:v>0.21878059752901668</c:v>
                </c:pt>
                <c:pt idx="1931">
                  <c:v>0.24679780738486368</c:v>
                </c:pt>
                <c:pt idx="1932">
                  <c:v>0.23817701996892171</c:v>
                </c:pt>
                <c:pt idx="1933">
                  <c:v>0.23817701996892171</c:v>
                </c:pt>
                <c:pt idx="1934">
                  <c:v>0.25972829001684672</c:v>
                </c:pt>
                <c:pt idx="1935">
                  <c:v>0.25972829001684672</c:v>
                </c:pt>
                <c:pt idx="1936">
                  <c:v>0.25110820109283472</c:v>
                </c:pt>
                <c:pt idx="1937">
                  <c:v>0.22524583884500771</c:v>
                </c:pt>
                <c:pt idx="1938">
                  <c:v>0.24679780738486368</c:v>
                </c:pt>
                <c:pt idx="1939">
                  <c:v>0.24464226128491262</c:v>
                </c:pt>
                <c:pt idx="1940">
                  <c:v>0.23602147386896966</c:v>
                </c:pt>
                <c:pt idx="1941">
                  <c:v>0.23817701996892171</c:v>
                </c:pt>
                <c:pt idx="1942">
                  <c:v>0.27265947114076072</c:v>
                </c:pt>
                <c:pt idx="1943">
                  <c:v>0.27050462353274063</c:v>
                </c:pt>
                <c:pt idx="1944">
                  <c:v>0.28990104597264565</c:v>
                </c:pt>
                <c:pt idx="1945">
                  <c:v>0.28559065226467362</c:v>
                </c:pt>
                <c:pt idx="1946">
                  <c:v>0.25757344240882663</c:v>
                </c:pt>
                <c:pt idx="1947">
                  <c:v>0.27265947114076072</c:v>
                </c:pt>
                <c:pt idx="1948">
                  <c:v>0.27265947114076072</c:v>
                </c:pt>
                <c:pt idx="1949">
                  <c:v>0.21878059752901668</c:v>
                </c:pt>
                <c:pt idx="1950">
                  <c:v>0.24033186757694169</c:v>
                </c:pt>
                <c:pt idx="1951">
                  <c:v>0.26403868372481765</c:v>
                </c:pt>
                <c:pt idx="1952">
                  <c:v>0.24679780738486368</c:v>
                </c:pt>
                <c:pt idx="1953">
                  <c:v>0.24248741367689264</c:v>
                </c:pt>
                <c:pt idx="1954">
                  <c:v>0.29636628728863668</c:v>
                </c:pt>
                <c:pt idx="1955">
                  <c:v>0.28343580465665363</c:v>
                </c:pt>
                <c:pt idx="1956">
                  <c:v>0.29636628728863668</c:v>
                </c:pt>
                <c:pt idx="1957">
                  <c:v>0.28559065226467362</c:v>
                </c:pt>
                <c:pt idx="1958">
                  <c:v>0.2661942298247687</c:v>
                </c:pt>
                <c:pt idx="1959">
                  <c:v>0.24033186757694169</c:v>
                </c:pt>
                <c:pt idx="1960">
                  <c:v>0.21662505142906463</c:v>
                </c:pt>
                <c:pt idx="1961">
                  <c:v>0.21015981011307372</c:v>
                </c:pt>
                <c:pt idx="1962">
                  <c:v>0.22309099123698772</c:v>
                </c:pt>
                <c:pt idx="1963">
                  <c:v>0.2661942298247687</c:v>
                </c:pt>
                <c:pt idx="1964">
                  <c:v>0.27050462353274063</c:v>
                </c:pt>
                <c:pt idx="1965">
                  <c:v>0.31791825582849265</c:v>
                </c:pt>
                <c:pt idx="1966">
                  <c:v>0.33300428456042663</c:v>
                </c:pt>
                <c:pt idx="1967">
                  <c:v>0.34809101178429169</c:v>
                </c:pt>
                <c:pt idx="1968">
                  <c:v>0.30067668099660771</c:v>
                </c:pt>
                <c:pt idx="1969">
                  <c:v>0.28774619836462567</c:v>
                </c:pt>
                <c:pt idx="1970">
                  <c:v>0.25972829001684672</c:v>
                </c:pt>
                <c:pt idx="1971">
                  <c:v>0.2661942298247687</c:v>
                </c:pt>
                <c:pt idx="1972">
                  <c:v>0.25110820109283472</c:v>
                </c:pt>
                <c:pt idx="1973">
                  <c:v>0.27696986484873165</c:v>
                </c:pt>
                <c:pt idx="1974">
                  <c:v>0.29636628728863668</c:v>
                </c:pt>
                <c:pt idx="1975">
                  <c:v>0.30067668099660771</c:v>
                </c:pt>
                <c:pt idx="1976">
                  <c:v>0.29852183338858762</c:v>
                </c:pt>
                <c:pt idx="1977">
                  <c:v>0.31576340822047266</c:v>
                </c:pt>
                <c:pt idx="1978">
                  <c:v>0.32007310343651263</c:v>
                </c:pt>
                <c:pt idx="1979">
                  <c:v>0.3071426208045307</c:v>
                </c:pt>
                <c:pt idx="1980">
                  <c:v>0.31791825582849265</c:v>
                </c:pt>
                <c:pt idx="1981">
                  <c:v>0.28774619836462567</c:v>
                </c:pt>
                <c:pt idx="1982">
                  <c:v>0.27265947114076072</c:v>
                </c:pt>
                <c:pt idx="1983">
                  <c:v>0.25541859480080664</c:v>
                </c:pt>
                <c:pt idx="1984">
                  <c:v>0.28128025855670269</c:v>
                </c:pt>
                <c:pt idx="1985">
                  <c:v>0.29205589358066564</c:v>
                </c:pt>
                <c:pt idx="1986">
                  <c:v>0.31145301451250162</c:v>
                </c:pt>
                <c:pt idx="1987">
                  <c:v>0.32653904324443572</c:v>
                </c:pt>
                <c:pt idx="1988">
                  <c:v>0.31360786212052172</c:v>
                </c:pt>
                <c:pt idx="1989">
                  <c:v>0.31145301451250162</c:v>
                </c:pt>
                <c:pt idx="1990">
                  <c:v>0.29852183338858762</c:v>
                </c:pt>
                <c:pt idx="1991">
                  <c:v>0.27696986484873165</c:v>
                </c:pt>
                <c:pt idx="1992">
                  <c:v>0.27265947114076072</c:v>
                </c:pt>
                <c:pt idx="1993">
                  <c:v>0.29636628728863668</c:v>
                </c:pt>
                <c:pt idx="1994">
                  <c:v>0.25972829001684672</c:v>
                </c:pt>
                <c:pt idx="1995">
                  <c:v>0.25110820109283472</c:v>
                </c:pt>
                <c:pt idx="1996">
                  <c:v>0.27481501724071167</c:v>
                </c:pt>
                <c:pt idx="1997">
                  <c:v>0.28559065226467362</c:v>
                </c:pt>
                <c:pt idx="1998">
                  <c:v>0.3071426208045307</c:v>
                </c:pt>
                <c:pt idx="1999">
                  <c:v>0.34378061807632065</c:v>
                </c:pt>
                <c:pt idx="2000">
                  <c:v>0.33084943695240665</c:v>
                </c:pt>
                <c:pt idx="2001">
                  <c:v>0.34378061807632065</c:v>
                </c:pt>
                <c:pt idx="2002">
                  <c:v>0.32438349714448467</c:v>
                </c:pt>
                <c:pt idx="2003">
                  <c:v>0.28774619836462567</c:v>
                </c:pt>
                <c:pt idx="2004">
                  <c:v>0.31360786212052172</c:v>
                </c:pt>
                <c:pt idx="2005">
                  <c:v>0.35455625310028271</c:v>
                </c:pt>
                <c:pt idx="2006">
                  <c:v>0.32007310343651263</c:v>
                </c:pt>
                <c:pt idx="2007">
                  <c:v>0.32007310343651263</c:v>
                </c:pt>
                <c:pt idx="2008">
                  <c:v>0.35886664680825464</c:v>
                </c:pt>
                <c:pt idx="2009">
                  <c:v>0.33731467826839767</c:v>
                </c:pt>
                <c:pt idx="2010">
                  <c:v>0.32869389085245571</c:v>
                </c:pt>
                <c:pt idx="2011">
                  <c:v>0.34378061807632065</c:v>
                </c:pt>
                <c:pt idx="2012">
                  <c:v>0.34593546568434064</c:v>
                </c:pt>
                <c:pt idx="2013">
                  <c:v>0.30067668099660771</c:v>
                </c:pt>
                <c:pt idx="2014">
                  <c:v>0.31145301451250162</c:v>
                </c:pt>
                <c:pt idx="2015">
                  <c:v>0.32869389085245571</c:v>
                </c:pt>
                <c:pt idx="2016">
                  <c:v>0.33947022436834962</c:v>
                </c:pt>
                <c:pt idx="2017">
                  <c:v>0.34593546568434064</c:v>
                </c:pt>
                <c:pt idx="2018">
                  <c:v>0.37826306924815967</c:v>
                </c:pt>
                <c:pt idx="2019">
                  <c:v>0.36102149441627462</c:v>
                </c:pt>
                <c:pt idx="2020">
                  <c:v>0.32438349714448467</c:v>
                </c:pt>
                <c:pt idx="2021">
                  <c:v>0.32438349714448467</c:v>
                </c:pt>
                <c:pt idx="2022">
                  <c:v>0.34378061807632065</c:v>
                </c:pt>
                <c:pt idx="2023">
                  <c:v>0.34378061807632065</c:v>
                </c:pt>
                <c:pt idx="2024">
                  <c:v>0.31576340822047266</c:v>
                </c:pt>
                <c:pt idx="2025">
                  <c:v>0.31576340822047266</c:v>
                </c:pt>
                <c:pt idx="2026">
                  <c:v>0.32222864953646468</c:v>
                </c:pt>
                <c:pt idx="2027">
                  <c:v>0.32438349714448467</c:v>
                </c:pt>
                <c:pt idx="2028">
                  <c:v>0.32438349714448467</c:v>
                </c:pt>
                <c:pt idx="2029">
                  <c:v>0.3567111007083027</c:v>
                </c:pt>
                <c:pt idx="2030">
                  <c:v>0.33947022436834962</c:v>
                </c:pt>
                <c:pt idx="2031">
                  <c:v>0.34378061807632065</c:v>
                </c:pt>
                <c:pt idx="2032">
                  <c:v>0.33300428456042663</c:v>
                </c:pt>
                <c:pt idx="2033">
                  <c:v>0.32438349714448467</c:v>
                </c:pt>
                <c:pt idx="2034">
                  <c:v>0.29636628728863668</c:v>
                </c:pt>
                <c:pt idx="2035">
                  <c:v>0.35240070700033166</c:v>
                </c:pt>
                <c:pt idx="2036">
                  <c:v>0.33731467826839767</c:v>
                </c:pt>
                <c:pt idx="2037">
                  <c:v>0.32653904324443572</c:v>
                </c:pt>
                <c:pt idx="2038">
                  <c:v>0.35886664680825464</c:v>
                </c:pt>
                <c:pt idx="2039">
                  <c:v>0.39119425037207367</c:v>
                </c:pt>
                <c:pt idx="2040">
                  <c:v>0.38688385666410163</c:v>
                </c:pt>
                <c:pt idx="2041">
                  <c:v>0.3567111007083027</c:v>
                </c:pt>
                <c:pt idx="2042">
                  <c:v>0.34593546568434064</c:v>
                </c:pt>
                <c:pt idx="2043">
                  <c:v>0.3071426208045307</c:v>
                </c:pt>
                <c:pt idx="2044">
                  <c:v>0.31145301451250162</c:v>
                </c:pt>
                <c:pt idx="2045">
                  <c:v>0.30067668099660771</c:v>
                </c:pt>
                <c:pt idx="2046">
                  <c:v>0.3567111007083027</c:v>
                </c:pt>
                <c:pt idx="2047">
                  <c:v>0.38903870427212162</c:v>
                </c:pt>
                <c:pt idx="2048">
                  <c:v>0.4105906728119787</c:v>
                </c:pt>
                <c:pt idx="2049">
                  <c:v>0.40412543149598668</c:v>
                </c:pt>
                <c:pt idx="2050">
                  <c:v>0.38903870427212162</c:v>
                </c:pt>
                <c:pt idx="2051">
                  <c:v>0.37610822164013968</c:v>
                </c:pt>
                <c:pt idx="2052">
                  <c:v>0.35455625310028271</c:v>
                </c:pt>
                <c:pt idx="2053">
                  <c:v>0.3567111007083027</c:v>
                </c:pt>
                <c:pt idx="2054">
                  <c:v>0.37610822164013968</c:v>
                </c:pt>
                <c:pt idx="2055">
                  <c:v>0.37610822164013968</c:v>
                </c:pt>
                <c:pt idx="2056">
                  <c:v>0.37826306924815967</c:v>
                </c:pt>
                <c:pt idx="2057">
                  <c:v>0.39550464408004471</c:v>
                </c:pt>
                <c:pt idx="2058">
                  <c:v>0.38903870427212162</c:v>
                </c:pt>
                <c:pt idx="2059">
                  <c:v>0.36317704051622568</c:v>
                </c:pt>
                <c:pt idx="2060">
                  <c:v>0.34378061807632065</c:v>
                </c:pt>
                <c:pt idx="2061">
                  <c:v>0.35024585939231168</c:v>
                </c:pt>
                <c:pt idx="2062">
                  <c:v>0.36317704051622568</c:v>
                </c:pt>
                <c:pt idx="2063">
                  <c:v>0.36748743422419672</c:v>
                </c:pt>
                <c:pt idx="2064">
                  <c:v>0.36102149441627462</c:v>
                </c:pt>
                <c:pt idx="2065">
                  <c:v>0.40412543149598668</c:v>
                </c:pt>
                <c:pt idx="2066">
                  <c:v>0.36317704051622568</c:v>
                </c:pt>
                <c:pt idx="2067">
                  <c:v>0.35455625310028271</c:v>
                </c:pt>
                <c:pt idx="2068">
                  <c:v>0.34378061807632065</c:v>
                </c:pt>
                <c:pt idx="2069">
                  <c:v>0.33515983066037769</c:v>
                </c:pt>
                <c:pt idx="2070">
                  <c:v>0.31791825582849265</c:v>
                </c:pt>
                <c:pt idx="2071">
                  <c:v>0.31791825582849265</c:v>
                </c:pt>
                <c:pt idx="2072">
                  <c:v>0.32007310343651263</c:v>
                </c:pt>
                <c:pt idx="2073">
                  <c:v>0.32007310343651263</c:v>
                </c:pt>
                <c:pt idx="2074">
                  <c:v>0.33947022436834962</c:v>
                </c:pt>
                <c:pt idx="2075">
                  <c:v>0.3696422818322167</c:v>
                </c:pt>
                <c:pt idx="2076">
                  <c:v>0.40628027910400666</c:v>
                </c:pt>
                <c:pt idx="2077">
                  <c:v>0.43214264135183866</c:v>
                </c:pt>
                <c:pt idx="2078">
                  <c:v>0.4580043051077286</c:v>
                </c:pt>
                <c:pt idx="2079">
                  <c:v>0.46878063862362873</c:v>
                </c:pt>
                <c:pt idx="2080">
                  <c:v>0.46231469881570864</c:v>
                </c:pt>
                <c:pt idx="2081">
                  <c:v>0.48386666735555861</c:v>
                </c:pt>
                <c:pt idx="2082">
                  <c:v>0.46878063862362873</c:v>
                </c:pt>
                <c:pt idx="2083">
                  <c:v>0.46231469881570864</c:v>
                </c:pt>
                <c:pt idx="2084">
                  <c:v>0.48171112125560878</c:v>
                </c:pt>
                <c:pt idx="2085">
                  <c:v>0.50757348350343856</c:v>
                </c:pt>
                <c:pt idx="2086">
                  <c:v>0.46015985120768865</c:v>
                </c:pt>
                <c:pt idx="2087">
                  <c:v>0.48817706106352865</c:v>
                </c:pt>
                <c:pt idx="2088">
                  <c:v>0.51619427091937864</c:v>
                </c:pt>
                <c:pt idx="2089">
                  <c:v>0.51834911852739862</c:v>
                </c:pt>
                <c:pt idx="2090">
                  <c:v>0.52912545204328876</c:v>
                </c:pt>
                <c:pt idx="2091">
                  <c:v>0.56791829692309859</c:v>
                </c:pt>
                <c:pt idx="2092">
                  <c:v>0.56145305560710856</c:v>
                </c:pt>
                <c:pt idx="2093">
                  <c:v>0.52481505833531872</c:v>
                </c:pt>
                <c:pt idx="2094">
                  <c:v>0.51834911852739862</c:v>
                </c:pt>
                <c:pt idx="2095">
                  <c:v>0.50110824218744876</c:v>
                </c:pt>
                <c:pt idx="2096">
                  <c:v>0.5118838772114086</c:v>
                </c:pt>
                <c:pt idx="2097">
                  <c:v>0.52481505833531872</c:v>
                </c:pt>
                <c:pt idx="2098">
                  <c:v>0.53559069335928877</c:v>
                </c:pt>
                <c:pt idx="2099">
                  <c:v>0.56145305560710856</c:v>
                </c:pt>
                <c:pt idx="2100">
                  <c:v>0.54852187448319867</c:v>
                </c:pt>
                <c:pt idx="2101">
                  <c:v>0.52050466462734868</c:v>
                </c:pt>
                <c:pt idx="2102">
                  <c:v>0.50757348350343856</c:v>
                </c:pt>
                <c:pt idx="2103">
                  <c:v>0.54852187448319867</c:v>
                </c:pt>
                <c:pt idx="2104">
                  <c:v>0.55067672209121865</c:v>
                </c:pt>
                <c:pt idx="2105">
                  <c:v>0.56360790321512877</c:v>
                </c:pt>
                <c:pt idx="2106">
                  <c:v>0.59162511307097876</c:v>
                </c:pt>
                <c:pt idx="2107">
                  <c:v>0.59593550677894858</c:v>
                </c:pt>
                <c:pt idx="2108">
                  <c:v>0.57869393194706864</c:v>
                </c:pt>
                <c:pt idx="2109">
                  <c:v>0.57222869063107862</c:v>
                </c:pt>
                <c:pt idx="2110">
                  <c:v>0.59593550677894858</c:v>
                </c:pt>
                <c:pt idx="2111">
                  <c:v>0.59809035438696878</c:v>
                </c:pt>
                <c:pt idx="2112">
                  <c:v>0.58947026546295878</c:v>
                </c:pt>
                <c:pt idx="2113">
                  <c:v>0.6024007480949386</c:v>
                </c:pt>
                <c:pt idx="2114">
                  <c:v>0.59593550677894858</c:v>
                </c:pt>
                <c:pt idx="2115">
                  <c:v>0.55929750950715873</c:v>
                </c:pt>
                <c:pt idx="2116">
                  <c:v>0.54852187448319867</c:v>
                </c:pt>
                <c:pt idx="2117">
                  <c:v>0.55067672209121865</c:v>
                </c:pt>
                <c:pt idx="2118">
                  <c:v>0.52912545204328876</c:v>
                </c:pt>
                <c:pt idx="2119">
                  <c:v>0.53559069335928877</c:v>
                </c:pt>
                <c:pt idx="2120">
                  <c:v>0.57653908433904866</c:v>
                </c:pt>
                <c:pt idx="2121">
                  <c:v>0.6024007480949386</c:v>
                </c:pt>
                <c:pt idx="2122">
                  <c:v>0.60671114180291863</c:v>
                </c:pt>
                <c:pt idx="2123">
                  <c:v>0.63041795795078859</c:v>
                </c:pt>
                <c:pt idx="2124">
                  <c:v>0.63688389775870868</c:v>
                </c:pt>
                <c:pt idx="2125">
                  <c:v>0.61317708161083873</c:v>
                </c:pt>
                <c:pt idx="2126">
                  <c:v>0.60455629419488865</c:v>
                </c:pt>
                <c:pt idx="2127">
                  <c:v>0.59809035438696878</c:v>
                </c:pt>
                <c:pt idx="2128">
                  <c:v>0.58731471936300872</c:v>
                </c:pt>
                <c:pt idx="2129">
                  <c:v>0.59593550677894858</c:v>
                </c:pt>
                <c:pt idx="2130">
                  <c:v>0.57653908433904866</c:v>
                </c:pt>
                <c:pt idx="2131">
                  <c:v>0.57222869063107862</c:v>
                </c:pt>
                <c:pt idx="2132">
                  <c:v>0.59593550677894858</c:v>
                </c:pt>
                <c:pt idx="2133">
                  <c:v>0.61317708161083873</c:v>
                </c:pt>
                <c:pt idx="2134">
                  <c:v>0.61533192921885871</c:v>
                </c:pt>
                <c:pt idx="2135">
                  <c:v>0.66490110761455867</c:v>
                </c:pt>
                <c:pt idx="2136">
                  <c:v>0.65843516780663858</c:v>
                </c:pt>
                <c:pt idx="2137">
                  <c:v>0.64765953278267874</c:v>
                </c:pt>
                <c:pt idx="2138">
                  <c:v>0.61102153551088867</c:v>
                </c:pt>
                <c:pt idx="2139">
                  <c:v>0.61964232292682875</c:v>
                </c:pt>
                <c:pt idx="2140">
                  <c:v>0.61748747531880877</c:v>
                </c:pt>
                <c:pt idx="2141">
                  <c:v>0.62395271663479857</c:v>
                </c:pt>
                <c:pt idx="2142">
                  <c:v>0.63903874536672867</c:v>
                </c:pt>
                <c:pt idx="2143">
                  <c:v>0.67567674263851873</c:v>
                </c:pt>
                <c:pt idx="2144">
                  <c:v>0.66490110761455867</c:v>
                </c:pt>
                <c:pt idx="2145">
                  <c:v>0.6713663489305487</c:v>
                </c:pt>
                <c:pt idx="2146">
                  <c:v>0.67783228873847856</c:v>
                </c:pt>
                <c:pt idx="2147">
                  <c:v>0.66705595522257866</c:v>
                </c:pt>
                <c:pt idx="2148">
                  <c:v>0.63472835165875863</c:v>
                </c:pt>
                <c:pt idx="2149">
                  <c:v>0.6282631103427686</c:v>
                </c:pt>
                <c:pt idx="2150">
                  <c:v>0.61102153551088867</c:v>
                </c:pt>
                <c:pt idx="2151">
                  <c:v>0.63257350405073864</c:v>
                </c:pt>
                <c:pt idx="2152">
                  <c:v>0.63903874536672867</c:v>
                </c:pt>
                <c:pt idx="2153">
                  <c:v>0.64765953278267874</c:v>
                </c:pt>
                <c:pt idx="2154">
                  <c:v>0.67567674263851873</c:v>
                </c:pt>
                <c:pt idx="2155">
                  <c:v>0.6972287111783787</c:v>
                </c:pt>
                <c:pt idx="2156">
                  <c:v>0.64981507888262857</c:v>
                </c:pt>
                <c:pt idx="2157">
                  <c:v>0.66705595522257866</c:v>
                </c:pt>
                <c:pt idx="2158">
                  <c:v>0.6972287111783787</c:v>
                </c:pt>
                <c:pt idx="2159">
                  <c:v>0.68645307615441864</c:v>
                </c:pt>
                <c:pt idx="2160">
                  <c:v>0.65628032019861859</c:v>
                </c:pt>
                <c:pt idx="2161">
                  <c:v>0.69076277137045861</c:v>
                </c:pt>
                <c:pt idx="2162">
                  <c:v>0.6713663489305487</c:v>
                </c:pt>
                <c:pt idx="2163">
                  <c:v>0.65843516780663858</c:v>
                </c:pt>
                <c:pt idx="2164">
                  <c:v>0.66059071390658863</c:v>
                </c:pt>
                <c:pt idx="2165">
                  <c:v>0.70800434620233876</c:v>
                </c:pt>
                <c:pt idx="2166">
                  <c:v>0.71231473991030858</c:v>
                </c:pt>
                <c:pt idx="2167">
                  <c:v>0.70800434620233876</c:v>
                </c:pt>
                <c:pt idx="2168">
                  <c:v>0.73171116235021871</c:v>
                </c:pt>
                <c:pt idx="2169">
                  <c:v>0.74679788957407867</c:v>
                </c:pt>
                <c:pt idx="2170">
                  <c:v>0.71231473991030858</c:v>
                </c:pt>
                <c:pt idx="2171">
                  <c:v>0.71878067971823867</c:v>
                </c:pt>
                <c:pt idx="2172">
                  <c:v>0.74033194976615857</c:v>
                </c:pt>
                <c:pt idx="2173">
                  <c:v>0.73602155605818875</c:v>
                </c:pt>
                <c:pt idx="2174">
                  <c:v>0.71878067971823867</c:v>
                </c:pt>
                <c:pt idx="2175">
                  <c:v>0.72740076864224867</c:v>
                </c:pt>
                <c:pt idx="2176">
                  <c:v>0.72093552732625865</c:v>
                </c:pt>
                <c:pt idx="2177">
                  <c:v>0.70369395249436872</c:v>
                </c:pt>
                <c:pt idx="2178">
                  <c:v>0.70800434620233876</c:v>
                </c:pt>
                <c:pt idx="2179">
                  <c:v>0.70369395249436872</c:v>
                </c:pt>
                <c:pt idx="2180">
                  <c:v>0.68860792376243862</c:v>
                </c:pt>
                <c:pt idx="2181">
                  <c:v>0.68429753005446858</c:v>
                </c:pt>
                <c:pt idx="2182">
                  <c:v>0.72955631474219873</c:v>
                </c:pt>
                <c:pt idx="2183">
                  <c:v>0.72524592103422869</c:v>
                </c:pt>
                <c:pt idx="2184">
                  <c:v>0.73817710215813859</c:v>
                </c:pt>
                <c:pt idx="2185">
                  <c:v>0.75541797849809866</c:v>
                </c:pt>
                <c:pt idx="2186">
                  <c:v>0.78343518835393866</c:v>
                </c:pt>
                <c:pt idx="2187">
                  <c:v>0.77050470572195862</c:v>
                </c:pt>
                <c:pt idx="2188">
                  <c:v>0.7726595533299786</c:v>
                </c:pt>
                <c:pt idx="2189">
                  <c:v>0.77050470572195862</c:v>
                </c:pt>
                <c:pt idx="2190">
                  <c:v>0.77912549313789869</c:v>
                </c:pt>
                <c:pt idx="2191">
                  <c:v>0.76403876591403874</c:v>
                </c:pt>
                <c:pt idx="2192">
                  <c:v>0.72955631474219873</c:v>
                </c:pt>
                <c:pt idx="2193">
                  <c:v>0.73817710215813859</c:v>
                </c:pt>
                <c:pt idx="2194">
                  <c:v>0.74464234347412861</c:v>
                </c:pt>
                <c:pt idx="2195">
                  <c:v>0.74679788957407867</c:v>
                </c:pt>
                <c:pt idx="2196">
                  <c:v>0.74464234347412861</c:v>
                </c:pt>
                <c:pt idx="2197">
                  <c:v>0.78128034074591868</c:v>
                </c:pt>
                <c:pt idx="2198">
                  <c:v>0.76834915962200856</c:v>
                </c:pt>
                <c:pt idx="2199">
                  <c:v>0.7597283722060687</c:v>
                </c:pt>
                <c:pt idx="2200">
                  <c:v>0.75757352459804872</c:v>
                </c:pt>
                <c:pt idx="2201">
                  <c:v>0.74248749586610863</c:v>
                </c:pt>
                <c:pt idx="2202">
                  <c:v>0.75541797849809866</c:v>
                </c:pt>
                <c:pt idx="2203">
                  <c:v>0.75326313089007868</c:v>
                </c:pt>
                <c:pt idx="2204">
                  <c:v>0.74248749586610863</c:v>
                </c:pt>
                <c:pt idx="2205">
                  <c:v>0.75110758479011863</c:v>
                </c:pt>
                <c:pt idx="2206">
                  <c:v>0.76619431201398858</c:v>
                </c:pt>
                <c:pt idx="2207">
                  <c:v>0.75541797849809866</c:v>
                </c:pt>
                <c:pt idx="2208">
                  <c:v>0.73602155605818875</c:v>
                </c:pt>
                <c:pt idx="2209">
                  <c:v>0.75326313089007868</c:v>
                </c:pt>
                <c:pt idx="2210">
                  <c:v>0.75541797849809866</c:v>
                </c:pt>
                <c:pt idx="2211">
                  <c:v>0.76834915962200856</c:v>
                </c:pt>
                <c:pt idx="2212">
                  <c:v>0.78559073445388872</c:v>
                </c:pt>
                <c:pt idx="2213">
                  <c:v>0.81145309670171872</c:v>
                </c:pt>
                <c:pt idx="2214">
                  <c:v>0.83084951914162863</c:v>
                </c:pt>
                <c:pt idx="2215">
                  <c:v>0.80283230928577864</c:v>
                </c:pt>
                <c:pt idx="2216">
                  <c:v>0.80067676318582859</c:v>
                </c:pt>
                <c:pt idx="2217">
                  <c:v>0.77050470572195862</c:v>
                </c:pt>
                <c:pt idx="2218">
                  <c:v>0.7877455820619087</c:v>
                </c:pt>
                <c:pt idx="2219">
                  <c:v>0.79205597576988873</c:v>
                </c:pt>
                <c:pt idx="2220">
                  <c:v>0.80498715689379863</c:v>
                </c:pt>
                <c:pt idx="2221">
                  <c:v>0.81791833801770875</c:v>
                </c:pt>
                <c:pt idx="2222">
                  <c:v>0.82869397304167858</c:v>
                </c:pt>
                <c:pt idx="2223">
                  <c:v>0.82007318562572873</c:v>
                </c:pt>
                <c:pt idx="2224">
                  <c:v>0.80714270299374868</c:v>
                </c:pt>
                <c:pt idx="2225">
                  <c:v>0.82438357933369877</c:v>
                </c:pt>
                <c:pt idx="2226">
                  <c:v>0.81791833801770875</c:v>
                </c:pt>
                <c:pt idx="2227">
                  <c:v>0.82222873172567856</c:v>
                </c:pt>
                <c:pt idx="2228">
                  <c:v>0.7726595533299786</c:v>
                </c:pt>
                <c:pt idx="2229">
                  <c:v>0.75541797849809866</c:v>
                </c:pt>
                <c:pt idx="2230">
                  <c:v>0.7726595533299786</c:v>
                </c:pt>
                <c:pt idx="2231">
                  <c:v>0.7877455820619087</c:v>
                </c:pt>
                <c:pt idx="2232">
                  <c:v>0.79205597576988873</c:v>
                </c:pt>
                <c:pt idx="2233">
                  <c:v>0.83731476045761866</c:v>
                </c:pt>
                <c:pt idx="2234">
                  <c:v>0.83947030655756871</c:v>
                </c:pt>
                <c:pt idx="2235">
                  <c:v>0.83947030655756871</c:v>
                </c:pt>
                <c:pt idx="2236">
                  <c:v>0.80929755060176867</c:v>
                </c:pt>
                <c:pt idx="2237">
                  <c:v>0.79421152186983857</c:v>
                </c:pt>
                <c:pt idx="2238">
                  <c:v>0.7877455820619087</c:v>
                </c:pt>
                <c:pt idx="2239">
                  <c:v>0.82438357933369877</c:v>
                </c:pt>
                <c:pt idx="2240">
                  <c:v>0.78990112816186875</c:v>
                </c:pt>
                <c:pt idx="2241">
                  <c:v>0.77481509942992866</c:v>
                </c:pt>
                <c:pt idx="2242">
                  <c:v>0.78559073445388872</c:v>
                </c:pt>
                <c:pt idx="2243">
                  <c:v>0.79205597576988873</c:v>
                </c:pt>
                <c:pt idx="2244">
                  <c:v>0.76188391830601876</c:v>
                </c:pt>
                <c:pt idx="2245">
                  <c:v>0.77912549313789869</c:v>
                </c:pt>
                <c:pt idx="2246">
                  <c:v>0.82438357933369877</c:v>
                </c:pt>
                <c:pt idx="2247">
                  <c:v>0.81576279191775869</c:v>
                </c:pt>
                <c:pt idx="2248">
                  <c:v>0.80498715689379863</c:v>
                </c:pt>
                <c:pt idx="2249">
                  <c:v>0.82653912543365859</c:v>
                </c:pt>
                <c:pt idx="2250">
                  <c:v>0.85455633528949859</c:v>
                </c:pt>
                <c:pt idx="2251">
                  <c:v>0.81791833801770875</c:v>
                </c:pt>
                <c:pt idx="2252">
                  <c:v>0.82653912543365859</c:v>
                </c:pt>
                <c:pt idx="2253">
                  <c:v>0.83300436674964862</c:v>
                </c:pt>
                <c:pt idx="2254">
                  <c:v>0.84593554787355874</c:v>
                </c:pt>
                <c:pt idx="2255">
                  <c:v>0.83731476045761866</c:v>
                </c:pt>
                <c:pt idx="2256">
                  <c:v>0.84809039548157872</c:v>
                </c:pt>
                <c:pt idx="2257">
                  <c:v>0.83300436674964862</c:v>
                </c:pt>
                <c:pt idx="2258">
                  <c:v>0.85455633528949859</c:v>
                </c:pt>
                <c:pt idx="2259">
                  <c:v>0.82869397304167858</c:v>
                </c:pt>
                <c:pt idx="2260">
                  <c:v>0.81360794430973871</c:v>
                </c:pt>
                <c:pt idx="2261">
                  <c:v>0.80498715689379863</c:v>
                </c:pt>
                <c:pt idx="2262">
                  <c:v>0.82653912543365859</c:v>
                </c:pt>
                <c:pt idx="2263">
                  <c:v>0.82653912543365859</c:v>
                </c:pt>
                <c:pt idx="2264">
                  <c:v>0.84593554787355874</c:v>
                </c:pt>
                <c:pt idx="2265">
                  <c:v>0.8674875164134187</c:v>
                </c:pt>
                <c:pt idx="2266">
                  <c:v>0.90196996758525871</c:v>
                </c:pt>
                <c:pt idx="2267">
                  <c:v>0.90843520890124874</c:v>
                </c:pt>
                <c:pt idx="2268">
                  <c:v>0.87826315143737876</c:v>
                </c:pt>
                <c:pt idx="2269">
                  <c:v>0.88472839275336856</c:v>
                </c:pt>
                <c:pt idx="2270">
                  <c:v>0.86102157660548861</c:v>
                </c:pt>
                <c:pt idx="2271">
                  <c:v>0.85455633528949859</c:v>
                </c:pt>
                <c:pt idx="2272">
                  <c:v>0.8674875164134187</c:v>
                </c:pt>
                <c:pt idx="2273">
                  <c:v>0.86102157660548861</c:v>
                </c:pt>
                <c:pt idx="2274">
                  <c:v>0.86102157660548861</c:v>
                </c:pt>
                <c:pt idx="2275">
                  <c:v>0.88688393885331862</c:v>
                </c:pt>
                <c:pt idx="2276">
                  <c:v>0.88257354514534858</c:v>
                </c:pt>
                <c:pt idx="2277">
                  <c:v>0.85886672899746863</c:v>
                </c:pt>
                <c:pt idx="2278">
                  <c:v>0.87395275772940872</c:v>
                </c:pt>
                <c:pt idx="2279">
                  <c:v>0.87826315143737876</c:v>
                </c:pt>
                <c:pt idx="2280">
                  <c:v>0.86317712270544866</c:v>
                </c:pt>
                <c:pt idx="2281">
                  <c:v>0.86533197031346865</c:v>
                </c:pt>
                <c:pt idx="2282">
                  <c:v>0.87395275772940872</c:v>
                </c:pt>
                <c:pt idx="2283">
                  <c:v>0.8890387864613386</c:v>
                </c:pt>
                <c:pt idx="2284">
                  <c:v>0.89119433256128866</c:v>
                </c:pt>
                <c:pt idx="2285">
                  <c:v>0.86317712270544866</c:v>
                </c:pt>
                <c:pt idx="2286">
                  <c:v>0.87179791012138874</c:v>
                </c:pt>
                <c:pt idx="2287">
                  <c:v>0.86317712270544866</c:v>
                </c:pt>
                <c:pt idx="2288">
                  <c:v>0.86964236402143869</c:v>
                </c:pt>
                <c:pt idx="2289">
                  <c:v>0.83300436674964862</c:v>
                </c:pt>
                <c:pt idx="2290">
                  <c:v>0.85671118289751857</c:v>
                </c:pt>
                <c:pt idx="2291">
                  <c:v>0.85455633528949859</c:v>
                </c:pt>
                <c:pt idx="2292">
                  <c:v>0.87179791012138874</c:v>
                </c:pt>
                <c:pt idx="2293">
                  <c:v>0.8890387864613386</c:v>
                </c:pt>
                <c:pt idx="2294">
                  <c:v>0.90628036129322875</c:v>
                </c:pt>
                <c:pt idx="2295">
                  <c:v>0.93214272354105876</c:v>
                </c:pt>
                <c:pt idx="2296">
                  <c:v>0.92783232983307873</c:v>
                </c:pt>
                <c:pt idx="2297">
                  <c:v>0.91921154241713865</c:v>
                </c:pt>
                <c:pt idx="2298">
                  <c:v>0.89981511997723873</c:v>
                </c:pt>
                <c:pt idx="2299">
                  <c:v>0.89981511997723873</c:v>
                </c:pt>
                <c:pt idx="2300">
                  <c:v>0.91274560260921878</c:v>
                </c:pt>
                <c:pt idx="2301">
                  <c:v>0.91921154241713865</c:v>
                </c:pt>
                <c:pt idx="2302">
                  <c:v>0.90628036129322875</c:v>
                </c:pt>
                <c:pt idx="2303">
                  <c:v>0.91274560260921878</c:v>
                </c:pt>
                <c:pt idx="2304">
                  <c:v>0.91705599631718859</c:v>
                </c:pt>
                <c:pt idx="2305">
                  <c:v>0.89981511997723873</c:v>
                </c:pt>
                <c:pt idx="2306">
                  <c:v>0.89334918016930864</c:v>
                </c:pt>
                <c:pt idx="2307">
                  <c:v>0.92136639002515863</c:v>
                </c:pt>
                <c:pt idx="2308">
                  <c:v>0.90843520890124874</c:v>
                </c:pt>
                <c:pt idx="2309">
                  <c:v>0.90196996758525871</c:v>
                </c:pt>
                <c:pt idx="2310">
                  <c:v>0.90628036129322875</c:v>
                </c:pt>
                <c:pt idx="2311">
                  <c:v>0.90843520890124874</c:v>
                </c:pt>
                <c:pt idx="2312">
                  <c:v>0.91705599631718859</c:v>
                </c:pt>
                <c:pt idx="2313">
                  <c:v>0.92352193612510869</c:v>
                </c:pt>
                <c:pt idx="2314">
                  <c:v>0.92352193612510869</c:v>
                </c:pt>
                <c:pt idx="2315">
                  <c:v>0.91921154241713865</c:v>
                </c:pt>
                <c:pt idx="2316">
                  <c:v>0.91705599631718859</c:v>
                </c:pt>
                <c:pt idx="2317">
                  <c:v>0.89119433256128866</c:v>
                </c:pt>
                <c:pt idx="2318">
                  <c:v>0.90843520890124874</c:v>
                </c:pt>
                <c:pt idx="2319">
                  <c:v>0.91705599631718859</c:v>
                </c:pt>
                <c:pt idx="2320">
                  <c:v>0.89765957387728867</c:v>
                </c:pt>
                <c:pt idx="2321">
                  <c:v>0.90843520890124874</c:v>
                </c:pt>
                <c:pt idx="2322">
                  <c:v>0.91274560260921878</c:v>
                </c:pt>
                <c:pt idx="2323">
                  <c:v>0.9041248151932787</c:v>
                </c:pt>
                <c:pt idx="2324">
                  <c:v>0.88688393885331862</c:v>
                </c:pt>
                <c:pt idx="2325">
                  <c:v>0.91274560260921878</c:v>
                </c:pt>
                <c:pt idx="2326">
                  <c:v>0.89765957387728867</c:v>
                </c:pt>
                <c:pt idx="2327">
                  <c:v>0.89550472626926869</c:v>
                </c:pt>
                <c:pt idx="2328">
                  <c:v>0.91059075500119857</c:v>
                </c:pt>
                <c:pt idx="2329">
                  <c:v>0.92136639002515863</c:v>
                </c:pt>
                <c:pt idx="2330">
                  <c:v>0.91921154241713865</c:v>
                </c:pt>
                <c:pt idx="2331">
                  <c:v>0.92352193612510869</c:v>
                </c:pt>
                <c:pt idx="2332">
                  <c:v>0.93860796485704856</c:v>
                </c:pt>
                <c:pt idx="2333">
                  <c:v>0.92136639002515863</c:v>
                </c:pt>
                <c:pt idx="2334">
                  <c:v>0.92998717744109871</c:v>
                </c:pt>
                <c:pt idx="2335">
                  <c:v>0.93645241875709873</c:v>
                </c:pt>
                <c:pt idx="2336">
                  <c:v>0.96231478100491874</c:v>
                </c:pt>
                <c:pt idx="2337">
                  <c:v>0.96662517471288878</c:v>
                </c:pt>
                <c:pt idx="2338">
                  <c:v>0.96662517471288878</c:v>
                </c:pt>
                <c:pt idx="2339">
                  <c:v>0.96447032710486857</c:v>
                </c:pt>
                <c:pt idx="2340">
                  <c:v>0.97955635583680867</c:v>
                </c:pt>
                <c:pt idx="2341">
                  <c:v>0.96447032710486857</c:v>
                </c:pt>
                <c:pt idx="2342">
                  <c:v>0.9429183585650186</c:v>
                </c:pt>
                <c:pt idx="2343">
                  <c:v>0.94722875227298864</c:v>
                </c:pt>
                <c:pt idx="2344">
                  <c:v>0.95153914598095868</c:v>
                </c:pt>
                <c:pt idx="2345">
                  <c:v>0.93860796485704856</c:v>
                </c:pt>
                <c:pt idx="2346">
                  <c:v>0.92136639002515863</c:v>
                </c:pt>
                <c:pt idx="2347">
                  <c:v>0.9429183585650186</c:v>
                </c:pt>
                <c:pt idx="2348">
                  <c:v>0.95369399358897866</c:v>
                </c:pt>
                <c:pt idx="2349">
                  <c:v>0.94076281246506877</c:v>
                </c:pt>
                <c:pt idx="2350">
                  <c:v>0.89550472626926869</c:v>
                </c:pt>
                <c:pt idx="2351">
                  <c:v>0.9041248151932787</c:v>
                </c:pt>
                <c:pt idx="2352">
                  <c:v>0.89550472626926869</c:v>
                </c:pt>
                <c:pt idx="2353">
                  <c:v>0.87179791012138874</c:v>
                </c:pt>
                <c:pt idx="2354">
                  <c:v>0.86533197031346865</c:v>
                </c:pt>
                <c:pt idx="2355">
                  <c:v>0.9041248151932787</c:v>
                </c:pt>
                <c:pt idx="2356">
                  <c:v>0.89334918016930864</c:v>
                </c:pt>
                <c:pt idx="2357">
                  <c:v>0.88041799904539875</c:v>
                </c:pt>
                <c:pt idx="2358">
                  <c:v>0.87610760533742871</c:v>
                </c:pt>
                <c:pt idx="2359">
                  <c:v>0.88688393885331862</c:v>
                </c:pt>
                <c:pt idx="2360">
                  <c:v>0.84378000177360868</c:v>
                </c:pt>
                <c:pt idx="2361">
                  <c:v>0.8674875164134187</c:v>
                </c:pt>
                <c:pt idx="2362">
                  <c:v>0.85886672899746863</c:v>
                </c:pt>
                <c:pt idx="2363">
                  <c:v>0.87610760533742871</c:v>
                </c:pt>
                <c:pt idx="2364">
                  <c:v>0.8890387864613386</c:v>
                </c:pt>
                <c:pt idx="2365">
                  <c:v>0.95153914598095868</c:v>
                </c:pt>
                <c:pt idx="2366">
                  <c:v>0.92567678373312867</c:v>
                </c:pt>
                <c:pt idx="2367">
                  <c:v>0.93429757114907874</c:v>
                </c:pt>
                <c:pt idx="2368">
                  <c:v>0.94076281246506877</c:v>
                </c:pt>
                <c:pt idx="2369">
                  <c:v>0.92567678373312867</c:v>
                </c:pt>
                <c:pt idx="2370">
                  <c:v>0.93214272354105876</c:v>
                </c:pt>
                <c:pt idx="2371">
                  <c:v>0.96878002232090876</c:v>
                </c:pt>
                <c:pt idx="2372">
                  <c:v>0.98817714325274875</c:v>
                </c:pt>
                <c:pt idx="2373">
                  <c:v>0.97740080973685861</c:v>
                </c:pt>
                <c:pt idx="2374">
                  <c:v>1.0075735656926588</c:v>
                </c:pt>
                <c:pt idx="2375">
                  <c:v>0.98817714325274875</c:v>
                </c:pt>
                <c:pt idx="2376">
                  <c:v>0.97740080973685861</c:v>
                </c:pt>
                <c:pt idx="2377">
                  <c:v>0.96231478100491874</c:v>
                </c:pt>
                <c:pt idx="2378">
                  <c:v>0.97093556842086859</c:v>
                </c:pt>
                <c:pt idx="2379">
                  <c:v>0.96447032710486857</c:v>
                </c:pt>
                <c:pt idx="2380">
                  <c:v>0.96662517471288878</c:v>
                </c:pt>
                <c:pt idx="2381">
                  <c:v>0.9580043872969487</c:v>
                </c:pt>
                <c:pt idx="2382">
                  <c:v>0.94938359988100862</c:v>
                </c:pt>
                <c:pt idx="2383">
                  <c:v>0.96015993339689876</c:v>
                </c:pt>
                <c:pt idx="2384">
                  <c:v>0.94076281246506877</c:v>
                </c:pt>
                <c:pt idx="2385">
                  <c:v>0.94507320617303858</c:v>
                </c:pt>
                <c:pt idx="2386">
                  <c:v>0.95153914598095868</c:v>
                </c:pt>
                <c:pt idx="2387">
                  <c:v>0.99679723217675875</c:v>
                </c:pt>
                <c:pt idx="2388">
                  <c:v>0.97955635583680867</c:v>
                </c:pt>
                <c:pt idx="2389">
                  <c:v>0.98602159715279869</c:v>
                </c:pt>
                <c:pt idx="2390">
                  <c:v>0.98817714325274875</c:v>
                </c:pt>
                <c:pt idx="2391">
                  <c:v>0.99248753696071856</c:v>
                </c:pt>
                <c:pt idx="2392">
                  <c:v>0.98602159715279869</c:v>
                </c:pt>
                <c:pt idx="2393">
                  <c:v>1.0011076258847287</c:v>
                </c:pt>
                <c:pt idx="2394">
                  <c:v>0.98171120344482865</c:v>
                </c:pt>
                <c:pt idx="2395">
                  <c:v>0.98171120344482865</c:v>
                </c:pt>
                <c:pt idx="2396">
                  <c:v>0.96878002232090876</c:v>
                </c:pt>
                <c:pt idx="2397">
                  <c:v>0.96447032710486857</c:v>
                </c:pt>
                <c:pt idx="2398">
                  <c:v>0.95369399358897866</c:v>
                </c:pt>
                <c:pt idx="2399">
                  <c:v>0.94722875227298864</c:v>
                </c:pt>
                <c:pt idx="2400">
                  <c:v>0.95369399358897866</c:v>
                </c:pt>
                <c:pt idx="2401">
                  <c:v>0.96231478100491874</c:v>
                </c:pt>
                <c:pt idx="2402">
                  <c:v>0.9580043872969487</c:v>
                </c:pt>
                <c:pt idx="2403">
                  <c:v>0.97309041602888857</c:v>
                </c:pt>
                <c:pt idx="2404">
                  <c:v>0.98171120344482865</c:v>
                </c:pt>
                <c:pt idx="2405">
                  <c:v>0.98171120344482865</c:v>
                </c:pt>
                <c:pt idx="2406">
                  <c:v>0.98386674954477871</c:v>
                </c:pt>
                <c:pt idx="2407">
                  <c:v>0.99464238456873877</c:v>
                </c:pt>
                <c:pt idx="2408">
                  <c:v>0.96878002232090876</c:v>
                </c:pt>
                <c:pt idx="2409">
                  <c:v>0.98817714325274875</c:v>
                </c:pt>
                <c:pt idx="2410">
                  <c:v>0.96231478100491874</c:v>
                </c:pt>
                <c:pt idx="2411">
                  <c:v>0.97093556842086859</c:v>
                </c:pt>
                <c:pt idx="2412">
                  <c:v>0.98171120344482865</c:v>
                </c:pt>
                <c:pt idx="2413">
                  <c:v>0.99895277827670859</c:v>
                </c:pt>
                <c:pt idx="2414">
                  <c:v>0.99464238456873877</c:v>
                </c:pt>
                <c:pt idx="2415">
                  <c:v>0.98171120344482865</c:v>
                </c:pt>
                <c:pt idx="2416">
                  <c:v>0.97093556842086859</c:v>
                </c:pt>
                <c:pt idx="2417">
                  <c:v>0.94507320617303858</c:v>
                </c:pt>
                <c:pt idx="2418">
                  <c:v>0.93214272354105876</c:v>
                </c:pt>
                <c:pt idx="2419">
                  <c:v>0.93214272354105876</c:v>
                </c:pt>
                <c:pt idx="2420">
                  <c:v>0.95369399358897866</c:v>
                </c:pt>
                <c:pt idx="2421">
                  <c:v>0.96015993339689876</c:v>
                </c:pt>
                <c:pt idx="2422">
                  <c:v>0.97093556842086859</c:v>
                </c:pt>
                <c:pt idx="2423">
                  <c:v>0.96662517471288878</c:v>
                </c:pt>
                <c:pt idx="2424">
                  <c:v>0.96662517471288878</c:v>
                </c:pt>
                <c:pt idx="2425">
                  <c:v>0.98171120344482865</c:v>
                </c:pt>
                <c:pt idx="2426">
                  <c:v>0.98386674954477871</c:v>
                </c:pt>
                <c:pt idx="2427">
                  <c:v>0.99679723217675875</c:v>
                </c:pt>
                <c:pt idx="2428">
                  <c:v>0.98386674954477871</c:v>
                </c:pt>
                <c:pt idx="2429">
                  <c:v>0.99679723217675875</c:v>
                </c:pt>
                <c:pt idx="2430">
                  <c:v>0.98602159715279869</c:v>
                </c:pt>
                <c:pt idx="2431">
                  <c:v>0.96878002232090876</c:v>
                </c:pt>
                <c:pt idx="2432">
                  <c:v>0.94722875227298864</c:v>
                </c:pt>
                <c:pt idx="2433">
                  <c:v>0.97955635583680867</c:v>
                </c:pt>
                <c:pt idx="2434">
                  <c:v>0.96662517471288878</c:v>
                </c:pt>
                <c:pt idx="2435">
                  <c:v>0.97740080973685861</c:v>
                </c:pt>
                <c:pt idx="2436">
                  <c:v>0.97093556842086859</c:v>
                </c:pt>
                <c:pt idx="2437">
                  <c:v>0.97740080973685861</c:v>
                </c:pt>
                <c:pt idx="2438">
                  <c:v>0.97309041602888857</c:v>
                </c:pt>
                <c:pt idx="2439">
                  <c:v>0.97740080973685861</c:v>
                </c:pt>
                <c:pt idx="2440">
                  <c:v>0.98817714325274875</c:v>
                </c:pt>
                <c:pt idx="2441">
                  <c:v>1.0075735656926588</c:v>
                </c:pt>
                <c:pt idx="2442">
                  <c:v>1.0075735656926588</c:v>
                </c:pt>
                <c:pt idx="2443">
                  <c:v>0.99464238456873877</c:v>
                </c:pt>
                <c:pt idx="2444">
                  <c:v>0.99679723217675875</c:v>
                </c:pt>
                <c:pt idx="2445">
                  <c:v>0.99895277827670859</c:v>
                </c:pt>
                <c:pt idx="2446">
                  <c:v>0.99464238456873877</c:v>
                </c:pt>
                <c:pt idx="2447">
                  <c:v>0.98171120344482865</c:v>
                </c:pt>
                <c:pt idx="2448">
                  <c:v>0.98817714325274875</c:v>
                </c:pt>
                <c:pt idx="2449">
                  <c:v>0.99248753696071856</c:v>
                </c:pt>
                <c:pt idx="2450">
                  <c:v>0.97955635583680867</c:v>
                </c:pt>
                <c:pt idx="2451">
                  <c:v>0.99464238456873877</c:v>
                </c:pt>
                <c:pt idx="2452">
                  <c:v>1.0183492007166186</c:v>
                </c:pt>
                <c:pt idx="2453">
                  <c:v>1.0183492007166186</c:v>
                </c:pt>
                <c:pt idx="2454">
                  <c:v>1.0226595944245886</c:v>
                </c:pt>
                <c:pt idx="2455">
                  <c:v>1.0312803818405287</c:v>
                </c:pt>
                <c:pt idx="2456">
                  <c:v>1.0355907755484988</c:v>
                </c:pt>
                <c:pt idx="2457">
                  <c:v>1.0355907755484988</c:v>
                </c:pt>
                <c:pt idx="2458">
                  <c:v>1.0485219566724187</c:v>
                </c:pt>
                <c:pt idx="2459">
                  <c:v>1.0571427440883587</c:v>
                </c:pt>
                <c:pt idx="2460">
                  <c:v>1.0463664105724688</c:v>
                </c:pt>
                <c:pt idx="2461">
                  <c:v>1.0161943531085988</c:v>
                </c:pt>
                <c:pt idx="2462">
                  <c:v>1.0011076258847287</c:v>
                </c:pt>
                <c:pt idx="2463">
                  <c:v>0.99679723217675875</c:v>
                </c:pt>
                <c:pt idx="2464">
                  <c:v>0.96878002232090876</c:v>
                </c:pt>
                <c:pt idx="2465">
                  <c:v>0.97955635583680867</c:v>
                </c:pt>
                <c:pt idx="2466">
                  <c:v>1.0011076258847287</c:v>
                </c:pt>
                <c:pt idx="2467">
                  <c:v>1.0097284133006785</c:v>
                </c:pt>
                <c:pt idx="2468">
                  <c:v>1.0097284133006785</c:v>
                </c:pt>
                <c:pt idx="2469">
                  <c:v>1.0226595944245886</c:v>
                </c:pt>
                <c:pt idx="2470">
                  <c:v>1.0183492007166186</c:v>
                </c:pt>
                <c:pt idx="2471">
                  <c:v>1.0032631719846785</c:v>
                </c:pt>
                <c:pt idx="2472">
                  <c:v>0.99895277827670859</c:v>
                </c:pt>
                <c:pt idx="2473">
                  <c:v>0.9580043872969487</c:v>
                </c:pt>
                <c:pt idx="2474">
                  <c:v>0.91490114870916861</c:v>
                </c:pt>
                <c:pt idx="2475">
                  <c:v>0.92136639002515863</c:v>
                </c:pt>
                <c:pt idx="2476">
                  <c:v>0.92352193612510869</c:v>
                </c:pt>
                <c:pt idx="2477">
                  <c:v>0.92783232983307873</c:v>
                </c:pt>
                <c:pt idx="2478">
                  <c:v>0.97093556842086859</c:v>
                </c:pt>
                <c:pt idx="2479">
                  <c:v>1.0506768042804389</c:v>
                </c:pt>
                <c:pt idx="2480">
                  <c:v>1.0614524393043987</c:v>
                </c:pt>
                <c:pt idx="2481">
                  <c:v>1.0765391665282587</c:v>
                </c:pt>
                <c:pt idx="2482">
                  <c:v>1.0636079854043485</c:v>
                </c:pt>
                <c:pt idx="2483">
                  <c:v>1.0657628330123687</c:v>
                </c:pt>
                <c:pt idx="2484">
                  <c:v>1.0291248357405789</c:v>
                </c:pt>
                <c:pt idx="2485">
                  <c:v>1.0097284133006785</c:v>
                </c:pt>
                <c:pt idx="2486">
                  <c:v>0.99248753696071856</c:v>
                </c:pt>
                <c:pt idx="2487">
                  <c:v>1.0269699881325587</c:v>
                </c:pt>
                <c:pt idx="2488">
                  <c:v>1.0334352294485485</c:v>
                </c:pt>
                <c:pt idx="2489">
                  <c:v>1.0485219566724187</c:v>
                </c:pt>
                <c:pt idx="2490">
                  <c:v>1.0636079854043485</c:v>
                </c:pt>
                <c:pt idx="2491">
                  <c:v>1.0937800428682185</c:v>
                </c:pt>
                <c:pt idx="2492">
                  <c:v>1.0765391665282587</c:v>
                </c:pt>
                <c:pt idx="2493">
                  <c:v>1.0528323503803887</c:v>
                </c:pt>
                <c:pt idx="2494">
                  <c:v>1.0614524393043987</c:v>
                </c:pt>
                <c:pt idx="2495">
                  <c:v>1.0571427440883587</c:v>
                </c:pt>
                <c:pt idx="2496">
                  <c:v>1.0248151405245385</c:v>
                </c:pt>
                <c:pt idx="2497">
                  <c:v>1.0205047468165689</c:v>
                </c:pt>
                <c:pt idx="2498">
                  <c:v>1.0248151405245385</c:v>
                </c:pt>
                <c:pt idx="2499">
                  <c:v>1.0269699881325587</c:v>
                </c:pt>
                <c:pt idx="2500">
                  <c:v>1.0075735656926588</c:v>
                </c:pt>
                <c:pt idx="2501">
                  <c:v>1.0420560168644886</c:v>
                </c:pt>
                <c:pt idx="2502">
                  <c:v>1.0614524393043987</c:v>
                </c:pt>
                <c:pt idx="2503">
                  <c:v>1.0851599539442085</c:v>
                </c:pt>
                <c:pt idx="2504">
                  <c:v>1.0636079854043485</c:v>
                </c:pt>
                <c:pt idx="2505">
                  <c:v>1.0528323503803887</c:v>
                </c:pt>
                <c:pt idx="2506">
                  <c:v>1.0011076258847287</c:v>
                </c:pt>
                <c:pt idx="2507">
                  <c:v>0.97955635583680867</c:v>
                </c:pt>
                <c:pt idx="2508">
                  <c:v>0.99248753696071856</c:v>
                </c:pt>
                <c:pt idx="2509">
                  <c:v>0.97955635583680867</c:v>
                </c:pt>
                <c:pt idx="2510">
                  <c:v>1.0075735656926588</c:v>
                </c:pt>
                <c:pt idx="2511">
                  <c:v>1.0291248357405789</c:v>
                </c:pt>
                <c:pt idx="2512">
                  <c:v>1.0205047468165689</c:v>
                </c:pt>
                <c:pt idx="2513">
                  <c:v>1.0140388070086486</c:v>
                </c:pt>
                <c:pt idx="2514">
                  <c:v>1.0377456231565185</c:v>
                </c:pt>
                <c:pt idx="2515">
                  <c:v>1.0355907755484988</c:v>
                </c:pt>
                <c:pt idx="2516">
                  <c:v>1.0334352294485485</c:v>
                </c:pt>
                <c:pt idx="2517">
                  <c:v>1.0549871979884085</c:v>
                </c:pt>
                <c:pt idx="2518">
                  <c:v>1.0679183791123186</c:v>
                </c:pt>
                <c:pt idx="2519">
                  <c:v>1.0851599539442085</c:v>
                </c:pt>
                <c:pt idx="2520">
                  <c:v>1.1024008302841586</c:v>
                </c:pt>
                <c:pt idx="2521">
                  <c:v>1.0980904365761885</c:v>
                </c:pt>
                <c:pt idx="2522">
                  <c:v>1.1239527988240186</c:v>
                </c:pt>
                <c:pt idx="2523">
                  <c:v>1.1131771638000485</c:v>
                </c:pt>
                <c:pt idx="2524">
                  <c:v>1.0786940141362789</c:v>
                </c:pt>
                <c:pt idx="2525">
                  <c:v>1.0894696491602485</c:v>
                </c:pt>
                <c:pt idx="2526">
                  <c:v>1.1196424051160485</c:v>
                </c:pt>
                <c:pt idx="2527">
                  <c:v>1.0916251952601987</c:v>
                </c:pt>
                <c:pt idx="2528">
                  <c:v>1.0786940141362789</c:v>
                </c:pt>
                <c:pt idx="2529">
                  <c:v>1.1045563763841089</c:v>
                </c:pt>
                <c:pt idx="2530">
                  <c:v>1.0851599539442085</c:v>
                </c:pt>
                <c:pt idx="2531">
                  <c:v>1.0937800428682185</c:v>
                </c:pt>
                <c:pt idx="2532">
                  <c:v>1.0851599539442085</c:v>
                </c:pt>
                <c:pt idx="2533">
                  <c:v>1.0980904365761885</c:v>
                </c:pt>
                <c:pt idx="2534">
                  <c:v>1.0830044078442587</c:v>
                </c:pt>
                <c:pt idx="2535">
                  <c:v>1.0830044078442587</c:v>
                </c:pt>
                <c:pt idx="2536">
                  <c:v>1.0636079854043485</c:v>
                </c:pt>
                <c:pt idx="2537">
                  <c:v>1.0679183791123186</c:v>
                </c:pt>
                <c:pt idx="2538">
                  <c:v>1.0636079854043485</c:v>
                </c:pt>
                <c:pt idx="2539">
                  <c:v>1.0636079854043485</c:v>
                </c:pt>
                <c:pt idx="2540">
                  <c:v>1.0463664105724688</c:v>
                </c:pt>
                <c:pt idx="2541">
                  <c:v>1.0485219566724187</c:v>
                </c:pt>
                <c:pt idx="2542">
                  <c:v>1.0808495602362385</c:v>
                </c:pt>
                <c:pt idx="2543">
                  <c:v>1.0485219566724187</c:v>
                </c:pt>
                <c:pt idx="2544">
                  <c:v>1.0786940141362789</c:v>
                </c:pt>
                <c:pt idx="2545">
                  <c:v>1.0959355889681688</c:v>
                </c:pt>
                <c:pt idx="2546">
                  <c:v>1.0722287728202886</c:v>
                </c:pt>
                <c:pt idx="2547">
                  <c:v>1.0614524393043987</c:v>
                </c:pt>
                <c:pt idx="2548">
                  <c:v>1.0916251952601987</c:v>
                </c:pt>
                <c:pt idx="2549">
                  <c:v>1.0765391665282587</c:v>
                </c:pt>
                <c:pt idx="2550">
                  <c:v>1.0355907755484988</c:v>
                </c:pt>
                <c:pt idx="2551">
                  <c:v>1.0786940141362789</c:v>
                </c:pt>
                <c:pt idx="2552">
                  <c:v>1.0937800428682185</c:v>
                </c:pt>
                <c:pt idx="2553">
                  <c:v>1.1088667700920785</c:v>
                </c:pt>
                <c:pt idx="2554">
                  <c:v>1.0916251952601987</c:v>
                </c:pt>
                <c:pt idx="2555">
                  <c:v>1.1325735862399586</c:v>
                </c:pt>
                <c:pt idx="2556">
                  <c:v>1.1390388275559489</c:v>
                </c:pt>
                <c:pt idx="2557">
                  <c:v>1.1088667700920785</c:v>
                </c:pt>
                <c:pt idx="2558">
                  <c:v>1.1045563763841089</c:v>
                </c:pt>
                <c:pt idx="2559">
                  <c:v>1.1196424051160485</c:v>
                </c:pt>
                <c:pt idx="2560">
                  <c:v>1.1217972527240687</c:v>
                </c:pt>
                <c:pt idx="2561">
                  <c:v>1.1024008302841586</c:v>
                </c:pt>
                <c:pt idx="2562">
                  <c:v>1.0894696491602485</c:v>
                </c:pt>
                <c:pt idx="2563">
                  <c:v>1.0657628330123687</c:v>
                </c:pt>
                <c:pt idx="2564">
                  <c:v>1.0571427440883587</c:v>
                </c:pt>
                <c:pt idx="2565">
                  <c:v>1.0679183791123186</c:v>
                </c:pt>
                <c:pt idx="2566">
                  <c:v>1.0743836204283088</c:v>
                </c:pt>
                <c:pt idx="2567">
                  <c:v>1.1153320114080687</c:v>
                </c:pt>
                <c:pt idx="2568">
                  <c:v>1.1390388275559489</c:v>
                </c:pt>
                <c:pt idx="2569">
                  <c:v>1.1282631925319886</c:v>
                </c:pt>
                <c:pt idx="2570">
                  <c:v>1.1304180401400088</c:v>
                </c:pt>
                <c:pt idx="2571">
                  <c:v>1.1347284338479788</c:v>
                </c:pt>
                <c:pt idx="2572">
                  <c:v>1.1239527988240186</c:v>
                </c:pt>
                <c:pt idx="2573">
                  <c:v>1.1368839799479287</c:v>
                </c:pt>
                <c:pt idx="2574">
                  <c:v>1.1670560374117986</c:v>
                </c:pt>
                <c:pt idx="2575">
                  <c:v>1.1627456437038286</c:v>
                </c:pt>
                <c:pt idx="2576">
                  <c:v>1.1476596149718885</c:v>
                </c:pt>
                <c:pt idx="2577">
                  <c:v>1.1455047673638687</c:v>
                </c:pt>
                <c:pt idx="2578">
                  <c:v>1.1261076464320388</c:v>
                </c:pt>
                <c:pt idx="2579">
                  <c:v>1.1368839799479287</c:v>
                </c:pt>
                <c:pt idx="2580">
                  <c:v>1.1605907960958088</c:v>
                </c:pt>
                <c:pt idx="2581">
                  <c:v>1.1649011898037789</c:v>
                </c:pt>
                <c:pt idx="2582">
                  <c:v>1.1519700086798585</c:v>
                </c:pt>
                <c:pt idx="2583">
                  <c:v>1.1519700086798585</c:v>
                </c:pt>
                <c:pt idx="2584">
                  <c:v>1.0959355889681688</c:v>
                </c:pt>
                <c:pt idx="2585">
                  <c:v>1.0873148015522287</c:v>
                </c:pt>
                <c:pt idx="2586">
                  <c:v>1.0873148015522287</c:v>
                </c:pt>
                <c:pt idx="2587">
                  <c:v>1.0700732267203388</c:v>
                </c:pt>
                <c:pt idx="2588">
                  <c:v>1.0786940141362789</c:v>
                </c:pt>
                <c:pt idx="2589">
                  <c:v>1.1411943736558987</c:v>
                </c:pt>
                <c:pt idx="2590">
                  <c:v>1.1476596149718885</c:v>
                </c:pt>
                <c:pt idx="2591">
                  <c:v>1.1670560374117986</c:v>
                </c:pt>
                <c:pt idx="2592">
                  <c:v>1.1886080059516586</c:v>
                </c:pt>
                <c:pt idx="2593">
                  <c:v>1.1929183996596286</c:v>
                </c:pt>
                <c:pt idx="2594">
                  <c:v>1.1929183996596286</c:v>
                </c:pt>
                <c:pt idx="2595">
                  <c:v>1.1950732472676489</c:v>
                </c:pt>
                <c:pt idx="2596">
                  <c:v>1.2015391870755687</c:v>
                </c:pt>
                <c:pt idx="2597">
                  <c:v>1.2381771843473586</c:v>
                </c:pt>
                <c:pt idx="2598">
                  <c:v>1.2360216382474087</c:v>
                </c:pt>
                <c:pt idx="2599">
                  <c:v>1.2187800634155188</c:v>
                </c:pt>
                <c:pt idx="2600">
                  <c:v>1.2209356095154686</c:v>
                </c:pt>
                <c:pt idx="2601">
                  <c:v>1.2166252158074986</c:v>
                </c:pt>
                <c:pt idx="2602">
                  <c:v>1.1886080059516586</c:v>
                </c:pt>
                <c:pt idx="2603">
                  <c:v>1.1950732472676489</c:v>
                </c:pt>
                <c:pt idx="2604">
                  <c:v>1.2058495807835388</c:v>
                </c:pt>
                <c:pt idx="2605">
                  <c:v>1.1929183996596286</c:v>
                </c:pt>
                <c:pt idx="2606">
                  <c:v>1.1735219772197185</c:v>
                </c:pt>
                <c:pt idx="2607">
                  <c:v>1.2101599744915088</c:v>
                </c:pt>
                <c:pt idx="2608">
                  <c:v>1.2015391870755687</c:v>
                </c:pt>
                <c:pt idx="2609">
                  <c:v>1.1821420661437285</c:v>
                </c:pt>
                <c:pt idx="2610">
                  <c:v>1.1886080059516586</c:v>
                </c:pt>
                <c:pt idx="2611">
                  <c:v>1.1886080059516586</c:v>
                </c:pt>
                <c:pt idx="2612">
                  <c:v>1.1799872185357088</c:v>
                </c:pt>
                <c:pt idx="2613">
                  <c:v>1.1778323709276886</c:v>
                </c:pt>
                <c:pt idx="2614">
                  <c:v>1.2015391870755687</c:v>
                </c:pt>
                <c:pt idx="2615">
                  <c:v>1.2144696697075488</c:v>
                </c:pt>
                <c:pt idx="2616">
                  <c:v>1.2015391870755687</c:v>
                </c:pt>
                <c:pt idx="2617">
                  <c:v>1.2036940346835885</c:v>
                </c:pt>
                <c:pt idx="2618">
                  <c:v>1.2166252158074986</c:v>
                </c:pt>
                <c:pt idx="2619">
                  <c:v>1.1864524598516986</c:v>
                </c:pt>
                <c:pt idx="2620">
                  <c:v>1.1950732472676489</c:v>
                </c:pt>
                <c:pt idx="2621">
                  <c:v>1.2144696697075488</c:v>
                </c:pt>
                <c:pt idx="2622">
                  <c:v>1.1929183996596286</c:v>
                </c:pt>
                <c:pt idx="2623">
                  <c:v>1.1692115835117485</c:v>
                </c:pt>
                <c:pt idx="2624">
                  <c:v>1.1993836409756189</c:v>
                </c:pt>
                <c:pt idx="2625">
                  <c:v>1.1713664311197687</c:v>
                </c:pt>
                <c:pt idx="2626">
                  <c:v>1.1972287933675987</c:v>
                </c:pt>
                <c:pt idx="2627">
                  <c:v>1.1886080059516586</c:v>
                </c:pt>
                <c:pt idx="2628">
                  <c:v>1.1799872185357088</c:v>
                </c:pt>
                <c:pt idx="2629">
                  <c:v>1.1649011898037789</c:v>
                </c:pt>
                <c:pt idx="2630">
                  <c:v>1.1929183996596286</c:v>
                </c:pt>
                <c:pt idx="2631">
                  <c:v>1.1864524598516986</c:v>
                </c:pt>
                <c:pt idx="2632">
                  <c:v>1.1692115835117485</c:v>
                </c:pt>
                <c:pt idx="2633">
                  <c:v>1.2144696697075488</c:v>
                </c:pt>
                <c:pt idx="2634">
                  <c:v>1.2036940346835885</c:v>
                </c:pt>
                <c:pt idx="2635">
                  <c:v>1.1972287933675987</c:v>
                </c:pt>
                <c:pt idx="2636">
                  <c:v>1.1993836409756189</c:v>
                </c:pt>
                <c:pt idx="2637">
                  <c:v>1.2230904571234889</c:v>
                </c:pt>
                <c:pt idx="2638">
                  <c:v>1.2230904571234889</c:v>
                </c:pt>
                <c:pt idx="2639">
                  <c:v>1.2467972732713686</c:v>
                </c:pt>
                <c:pt idx="2640">
                  <c:v>1.2360216382474087</c:v>
                </c:pt>
                <c:pt idx="2641">
                  <c:v>1.2144696697075488</c:v>
                </c:pt>
                <c:pt idx="2642">
                  <c:v>1.2295563969314185</c:v>
                </c:pt>
                <c:pt idx="2643">
                  <c:v>1.2209356095154686</c:v>
                </c:pt>
                <c:pt idx="2644">
                  <c:v>1.2317112445394387</c:v>
                </c:pt>
                <c:pt idx="2645">
                  <c:v>1.2230904571234889</c:v>
                </c:pt>
                <c:pt idx="2646">
                  <c:v>1.2489528193713189</c:v>
                </c:pt>
                <c:pt idx="2647">
                  <c:v>1.2511076669793386</c:v>
                </c:pt>
                <c:pt idx="2648">
                  <c:v>1.2640388481032585</c:v>
                </c:pt>
                <c:pt idx="2649">
                  <c:v>1.2252460032234485</c:v>
                </c:pt>
                <c:pt idx="2650">
                  <c:v>1.2467972732713686</c:v>
                </c:pt>
                <c:pt idx="2651">
                  <c:v>1.2489528193713189</c:v>
                </c:pt>
                <c:pt idx="2652">
                  <c:v>1.2532632130792885</c:v>
                </c:pt>
                <c:pt idx="2653">
                  <c:v>1.2403320319553788</c:v>
                </c:pt>
                <c:pt idx="2654">
                  <c:v>1.2597284543952787</c:v>
                </c:pt>
                <c:pt idx="2655">
                  <c:v>1.2532632130792885</c:v>
                </c:pt>
                <c:pt idx="2656">
                  <c:v>1.2381771843473586</c:v>
                </c:pt>
                <c:pt idx="2657">
                  <c:v>1.2554180606873087</c:v>
                </c:pt>
                <c:pt idx="2658">
                  <c:v>1.2661943942032088</c:v>
                </c:pt>
                <c:pt idx="2659">
                  <c:v>1.2597284543952787</c:v>
                </c:pt>
                <c:pt idx="2660">
                  <c:v>1.2705047879111788</c:v>
                </c:pt>
                <c:pt idx="2661">
                  <c:v>1.2834352705431589</c:v>
                </c:pt>
                <c:pt idx="2662">
                  <c:v>1.2726596355191986</c:v>
                </c:pt>
                <c:pt idx="2663">
                  <c:v>1.2252460032234485</c:v>
                </c:pt>
                <c:pt idx="2664">
                  <c:v>1.1993836409756189</c:v>
                </c:pt>
                <c:pt idx="2665">
                  <c:v>1.1713664311197687</c:v>
                </c:pt>
                <c:pt idx="2666">
                  <c:v>1.1541248562878788</c:v>
                </c:pt>
                <c:pt idx="2667">
                  <c:v>1.1584352499958586</c:v>
                </c:pt>
                <c:pt idx="2668">
                  <c:v>1.2058495807835388</c:v>
                </c:pt>
                <c:pt idx="2669">
                  <c:v>1.2424875780553286</c:v>
                </c:pt>
                <c:pt idx="2670">
                  <c:v>1.2446424256633488</c:v>
                </c:pt>
                <c:pt idx="2671">
                  <c:v>1.2489528193713189</c:v>
                </c:pt>
                <c:pt idx="2672">
                  <c:v>1.2554180606873087</c:v>
                </c:pt>
                <c:pt idx="2673">
                  <c:v>1.2274008508314687</c:v>
                </c:pt>
                <c:pt idx="2674">
                  <c:v>1.2166252158074986</c:v>
                </c:pt>
                <c:pt idx="2675">
                  <c:v>1.2252460032234485</c:v>
                </c:pt>
                <c:pt idx="2676">
                  <c:v>1.2295563969314185</c:v>
                </c:pt>
                <c:pt idx="2677">
                  <c:v>1.2230904571234889</c:v>
                </c:pt>
                <c:pt idx="2678">
                  <c:v>1.2295563969314185</c:v>
                </c:pt>
                <c:pt idx="2679">
                  <c:v>1.2274008508314687</c:v>
                </c:pt>
                <c:pt idx="2680">
                  <c:v>1.2058495807835388</c:v>
                </c:pt>
                <c:pt idx="2681">
                  <c:v>1.1670560374117986</c:v>
                </c:pt>
                <c:pt idx="2682">
                  <c:v>1.1433492212639185</c:v>
                </c:pt>
                <c:pt idx="2683">
                  <c:v>1.1541248562878788</c:v>
                </c:pt>
                <c:pt idx="2684">
                  <c:v>1.1756768248277387</c:v>
                </c:pt>
                <c:pt idx="2685">
                  <c:v>1.2101599744915088</c:v>
                </c:pt>
                <c:pt idx="2686">
                  <c:v>1.2424875780553286</c:v>
                </c:pt>
                <c:pt idx="2687">
                  <c:v>1.2403320319553788</c:v>
                </c:pt>
                <c:pt idx="2688">
                  <c:v>1.2252460032234485</c:v>
                </c:pt>
                <c:pt idx="2689">
                  <c:v>1.2080044283915585</c:v>
                </c:pt>
                <c:pt idx="2690">
                  <c:v>1.1735219772197185</c:v>
                </c:pt>
                <c:pt idx="2691">
                  <c:v>1.1304180401400088</c:v>
                </c:pt>
                <c:pt idx="2692">
                  <c:v>1.1390388275559489</c:v>
                </c:pt>
                <c:pt idx="2693">
                  <c:v>1.1455047673638687</c:v>
                </c:pt>
                <c:pt idx="2694">
                  <c:v>1.1325735862399586</c:v>
                </c:pt>
                <c:pt idx="2695">
                  <c:v>1.1282631925319886</c:v>
                </c:pt>
                <c:pt idx="2696">
                  <c:v>1.1692115835117485</c:v>
                </c:pt>
                <c:pt idx="2697">
                  <c:v>1.1821420661437285</c:v>
                </c:pt>
                <c:pt idx="2698">
                  <c:v>1.1821420661437285</c:v>
                </c:pt>
                <c:pt idx="2699">
                  <c:v>1.1864524598516986</c:v>
                </c:pt>
                <c:pt idx="2700">
                  <c:v>1.2166252158074986</c:v>
                </c:pt>
                <c:pt idx="2701">
                  <c:v>1.2123148220995286</c:v>
                </c:pt>
                <c:pt idx="2702">
                  <c:v>1.1886080059516586</c:v>
                </c:pt>
                <c:pt idx="2703">
                  <c:v>1.1972287933675987</c:v>
                </c:pt>
                <c:pt idx="2704">
                  <c:v>1.2015391870755687</c:v>
                </c:pt>
                <c:pt idx="2705">
                  <c:v>1.2209356095154686</c:v>
                </c:pt>
                <c:pt idx="2706">
                  <c:v>1.2554180606873087</c:v>
                </c:pt>
                <c:pt idx="2707">
                  <c:v>1.2855908166431087</c:v>
                </c:pt>
                <c:pt idx="2708">
                  <c:v>1.2597284543952787</c:v>
                </c:pt>
                <c:pt idx="2709">
                  <c:v>1.2467972732713686</c:v>
                </c:pt>
                <c:pt idx="2710">
                  <c:v>1.2338667906393885</c:v>
                </c:pt>
                <c:pt idx="2711">
                  <c:v>1.1864524598516986</c:v>
                </c:pt>
                <c:pt idx="2712">
                  <c:v>1.1972287933675987</c:v>
                </c:pt>
                <c:pt idx="2713">
                  <c:v>1.2295563969314185</c:v>
                </c:pt>
                <c:pt idx="2714">
                  <c:v>1.2338667906393885</c:v>
                </c:pt>
                <c:pt idx="2715">
                  <c:v>1.2252460032234485</c:v>
                </c:pt>
                <c:pt idx="2716">
                  <c:v>1.2597284543952787</c:v>
                </c:pt>
                <c:pt idx="2717">
                  <c:v>1.2144696697075488</c:v>
                </c:pt>
                <c:pt idx="2718">
                  <c:v>1.1821420661437285</c:v>
                </c:pt>
                <c:pt idx="2719">
                  <c:v>1.2144696697075488</c:v>
                </c:pt>
                <c:pt idx="2720">
                  <c:v>1.2209356095154686</c:v>
                </c:pt>
                <c:pt idx="2721">
                  <c:v>1.2101599744915088</c:v>
                </c:pt>
                <c:pt idx="2722">
                  <c:v>1.2295563969314185</c:v>
                </c:pt>
                <c:pt idx="2723">
                  <c:v>1.2446424256633488</c:v>
                </c:pt>
                <c:pt idx="2724">
                  <c:v>1.2274008508314687</c:v>
                </c:pt>
                <c:pt idx="2725">
                  <c:v>1.2080044283915585</c:v>
                </c:pt>
                <c:pt idx="2726">
                  <c:v>1.1950732472676489</c:v>
                </c:pt>
                <c:pt idx="2727">
                  <c:v>1.1756768248277387</c:v>
                </c:pt>
                <c:pt idx="2728">
                  <c:v>1.2015391870755687</c:v>
                </c:pt>
                <c:pt idx="2729">
                  <c:v>1.1950732472676489</c:v>
                </c:pt>
                <c:pt idx="2730">
                  <c:v>1.2144696697075488</c:v>
                </c:pt>
                <c:pt idx="2731">
                  <c:v>1.2252460032234485</c:v>
                </c:pt>
                <c:pt idx="2732">
                  <c:v>1.2683492418112285</c:v>
                </c:pt>
                <c:pt idx="2733">
                  <c:v>1.2532632130792885</c:v>
                </c:pt>
                <c:pt idx="2734">
                  <c:v>1.2769700292271686</c:v>
                </c:pt>
                <c:pt idx="2735">
                  <c:v>1.2705047879111788</c:v>
                </c:pt>
                <c:pt idx="2736">
                  <c:v>1.2661943942032088</c:v>
                </c:pt>
                <c:pt idx="2737">
                  <c:v>1.2618840004952387</c:v>
                </c:pt>
                <c:pt idx="2738">
                  <c:v>1.2317112445394387</c:v>
                </c:pt>
                <c:pt idx="2739">
                  <c:v>1.2230904571234889</c:v>
                </c:pt>
                <c:pt idx="2740">
                  <c:v>1.2252460032234485</c:v>
                </c:pt>
                <c:pt idx="2741">
                  <c:v>1.2381771843473586</c:v>
                </c:pt>
                <c:pt idx="2742">
                  <c:v>1.2403320319553788</c:v>
                </c:pt>
                <c:pt idx="2743">
                  <c:v>1.2705047879111788</c:v>
                </c:pt>
                <c:pt idx="2744">
                  <c:v>1.2791248768351888</c:v>
                </c:pt>
                <c:pt idx="2745">
                  <c:v>1.2661943942032088</c:v>
                </c:pt>
                <c:pt idx="2746">
                  <c:v>1.2726596355191986</c:v>
                </c:pt>
                <c:pt idx="2747">
                  <c:v>1.2575736067872585</c:v>
                </c:pt>
                <c:pt idx="2748">
                  <c:v>1.2446424256633488</c:v>
                </c:pt>
                <c:pt idx="2749">
                  <c:v>1.2360216382474087</c:v>
                </c:pt>
                <c:pt idx="2750">
                  <c:v>1.2812804229351387</c:v>
                </c:pt>
                <c:pt idx="2751">
                  <c:v>1.2812804229351387</c:v>
                </c:pt>
                <c:pt idx="2752">
                  <c:v>1.2748144831272188</c:v>
                </c:pt>
                <c:pt idx="2753">
                  <c:v>1.2942116040590488</c:v>
                </c:pt>
                <c:pt idx="2754">
                  <c:v>1.2963664516670685</c:v>
                </c:pt>
                <c:pt idx="2755">
                  <c:v>1.2661943942032088</c:v>
                </c:pt>
                <c:pt idx="2756">
                  <c:v>1.2403320319553788</c:v>
                </c:pt>
                <c:pt idx="2757">
                  <c:v>1.2554180606873087</c:v>
                </c:pt>
                <c:pt idx="2758">
                  <c:v>1.2403320319553788</c:v>
                </c:pt>
                <c:pt idx="2759">
                  <c:v>1.2467972732713686</c:v>
                </c:pt>
                <c:pt idx="2760">
                  <c:v>1.2532632130792885</c:v>
                </c:pt>
                <c:pt idx="2761">
                  <c:v>1.2597284543952787</c:v>
                </c:pt>
                <c:pt idx="2762">
                  <c:v>1.2834352705431589</c:v>
                </c:pt>
                <c:pt idx="2763">
                  <c:v>1.3006768453750488</c:v>
                </c:pt>
                <c:pt idx="2764">
                  <c:v>1.3114524803990086</c:v>
                </c:pt>
                <c:pt idx="2765">
                  <c:v>1.3222288139148985</c:v>
                </c:pt>
                <c:pt idx="2766">
                  <c:v>1.3179184202069285</c:v>
                </c:pt>
                <c:pt idx="2767">
                  <c:v>1.2899012103510787</c:v>
                </c:pt>
                <c:pt idx="2768">
                  <c:v>1.2661943942032088</c:v>
                </c:pt>
                <c:pt idx="2769">
                  <c:v>1.2726596355191986</c:v>
                </c:pt>
                <c:pt idx="2770">
                  <c:v>1.2489528193713189</c:v>
                </c:pt>
                <c:pt idx="2771">
                  <c:v>1.2748144831272188</c:v>
                </c:pt>
                <c:pt idx="2772">
                  <c:v>1.2791248768351888</c:v>
                </c:pt>
                <c:pt idx="2773">
                  <c:v>1.2748144831272188</c:v>
                </c:pt>
                <c:pt idx="2774">
                  <c:v>1.2640388481032585</c:v>
                </c:pt>
                <c:pt idx="2775">
                  <c:v>1.2748144831272188</c:v>
                </c:pt>
                <c:pt idx="2776">
                  <c:v>1.2705047879111788</c:v>
                </c:pt>
                <c:pt idx="2777">
                  <c:v>1.2467972732713686</c:v>
                </c:pt>
                <c:pt idx="2778">
                  <c:v>1.2640388481032585</c:v>
                </c:pt>
                <c:pt idx="2779">
                  <c:v>1.2769700292271686</c:v>
                </c:pt>
                <c:pt idx="2780">
                  <c:v>1.3028323914749986</c:v>
                </c:pt>
                <c:pt idx="2781">
                  <c:v>1.2985219977670286</c:v>
                </c:pt>
                <c:pt idx="2782">
                  <c:v>1.3136080264989585</c:v>
                </c:pt>
                <c:pt idx="2783">
                  <c:v>1.3049872390830188</c:v>
                </c:pt>
                <c:pt idx="2784">
                  <c:v>1.2963664516670685</c:v>
                </c:pt>
                <c:pt idx="2785">
                  <c:v>1.2661943942032088</c:v>
                </c:pt>
                <c:pt idx="2786">
                  <c:v>1.2532632130792885</c:v>
                </c:pt>
                <c:pt idx="2787">
                  <c:v>1.2511076669793386</c:v>
                </c:pt>
                <c:pt idx="2788">
                  <c:v>1.2403320319553788</c:v>
                </c:pt>
                <c:pt idx="2789">
                  <c:v>1.2489528193713189</c:v>
                </c:pt>
                <c:pt idx="2790">
                  <c:v>1.2597284543952787</c:v>
                </c:pt>
                <c:pt idx="2791">
                  <c:v>1.2317112445394387</c:v>
                </c:pt>
                <c:pt idx="2792">
                  <c:v>1.2338667906393885</c:v>
                </c:pt>
                <c:pt idx="2793">
                  <c:v>1.2618840004952387</c:v>
                </c:pt>
                <c:pt idx="2794">
                  <c:v>1.2381771843473586</c:v>
                </c:pt>
                <c:pt idx="2795">
                  <c:v>1.2338667906393885</c:v>
                </c:pt>
                <c:pt idx="2796">
                  <c:v>1.2597284543952787</c:v>
                </c:pt>
                <c:pt idx="2797">
                  <c:v>1.2489528193713189</c:v>
                </c:pt>
                <c:pt idx="2798">
                  <c:v>1.2511076669793386</c:v>
                </c:pt>
                <c:pt idx="2799">
                  <c:v>1.2230904571234889</c:v>
                </c:pt>
                <c:pt idx="2800">
                  <c:v>1.1713664311197687</c:v>
                </c:pt>
                <c:pt idx="2801">
                  <c:v>1.1584352499958586</c:v>
                </c:pt>
                <c:pt idx="2802">
                  <c:v>1.1799872185357088</c:v>
                </c:pt>
                <c:pt idx="2803">
                  <c:v>1.1713664311197687</c:v>
                </c:pt>
                <c:pt idx="2804">
                  <c:v>1.1993836409756189</c:v>
                </c:pt>
                <c:pt idx="2805">
                  <c:v>1.2532632130792885</c:v>
                </c:pt>
                <c:pt idx="2806">
                  <c:v>1.2791248768351888</c:v>
                </c:pt>
                <c:pt idx="2807">
                  <c:v>1.2855908166431087</c:v>
                </c:pt>
                <c:pt idx="2808">
                  <c:v>1.2726596355191986</c:v>
                </c:pt>
                <c:pt idx="2809">
                  <c:v>1.2942116040590488</c:v>
                </c:pt>
                <c:pt idx="2810">
                  <c:v>1.2791248768351888</c:v>
                </c:pt>
                <c:pt idx="2811">
                  <c:v>1.2769700292271686</c:v>
                </c:pt>
                <c:pt idx="2812">
                  <c:v>1.2791248768351888</c:v>
                </c:pt>
                <c:pt idx="2813">
                  <c:v>1.3114524803990086</c:v>
                </c:pt>
                <c:pt idx="2814">
                  <c:v>1.2791248768351888</c:v>
                </c:pt>
                <c:pt idx="2815">
                  <c:v>1.2683492418112285</c:v>
                </c:pt>
                <c:pt idx="2816">
                  <c:v>1.2899012103510787</c:v>
                </c:pt>
                <c:pt idx="2817">
                  <c:v>1.3006768453750488</c:v>
                </c:pt>
                <c:pt idx="2818">
                  <c:v>1.2748144831272188</c:v>
                </c:pt>
                <c:pt idx="2819">
                  <c:v>1.2920560579590985</c:v>
                </c:pt>
                <c:pt idx="2820">
                  <c:v>1.3459356300627787</c:v>
                </c:pt>
                <c:pt idx="2821">
                  <c:v>1.3524008713787685</c:v>
                </c:pt>
                <c:pt idx="2822">
                  <c:v>1.3157628741069787</c:v>
                </c:pt>
                <c:pt idx="2823">
                  <c:v>1.3567112650867386</c:v>
                </c:pt>
                <c:pt idx="2824">
                  <c:v>1.3674869001106988</c:v>
                </c:pt>
                <c:pt idx="2825">
                  <c:v>1.3373148426468386</c:v>
                </c:pt>
                <c:pt idx="2826">
                  <c:v>1.3049872390830188</c:v>
                </c:pt>
                <c:pt idx="2827">
                  <c:v>1.3437800839628289</c:v>
                </c:pt>
                <c:pt idx="2828">
                  <c:v>1.3308496013308386</c:v>
                </c:pt>
                <c:pt idx="2829">
                  <c:v>1.3092976327909889</c:v>
                </c:pt>
                <c:pt idx="2830">
                  <c:v>1.3243836615229188</c:v>
                </c:pt>
                <c:pt idx="2831">
                  <c:v>1.3092976327909889</c:v>
                </c:pt>
                <c:pt idx="2832">
                  <c:v>1.3179184202069285</c:v>
                </c:pt>
                <c:pt idx="2833">
                  <c:v>1.3157628741069787</c:v>
                </c:pt>
                <c:pt idx="2834">
                  <c:v>1.3567112650867386</c:v>
                </c:pt>
                <c:pt idx="2835">
                  <c:v>1.3933492623585289</c:v>
                </c:pt>
                <c:pt idx="2836">
                  <c:v>1.4795564380260187</c:v>
                </c:pt>
                <c:pt idx="2837">
                  <c:v>1.4989528604659283</c:v>
                </c:pt>
                <c:pt idx="2838">
                  <c:v>1.5334353116377684</c:v>
                </c:pt>
                <c:pt idx="2839">
                  <c:v>1.5506768864696485</c:v>
                </c:pt>
                <c:pt idx="2840">
                  <c:v>1.5700733089095587</c:v>
                </c:pt>
                <c:pt idx="2841">
                  <c:v>1.5743837026175287</c:v>
                </c:pt>
                <c:pt idx="2842">
                  <c:v>1.5937801250574384</c:v>
                </c:pt>
                <c:pt idx="2843">
                  <c:v>1.6067113061813485</c:v>
                </c:pt>
                <c:pt idx="2844">
                  <c:v>1.6541249384770986</c:v>
                </c:pt>
                <c:pt idx="2845">
                  <c:v>1.6692116657009684</c:v>
                </c:pt>
                <c:pt idx="2846">
                  <c:v>1.6799873007249286</c:v>
                </c:pt>
                <c:pt idx="2847">
                  <c:v>1.7166252979967185</c:v>
                </c:pt>
                <c:pt idx="2848">
                  <c:v>1.7769701114163885</c:v>
                </c:pt>
                <c:pt idx="2849">
                  <c:v>1.7618840826844484</c:v>
                </c:pt>
                <c:pt idx="2850">
                  <c:v>1.7705041716084584</c:v>
                </c:pt>
                <c:pt idx="2851">
                  <c:v>1.7467973554605885</c:v>
                </c:pt>
                <c:pt idx="2852">
                  <c:v>1.7661944763924184</c:v>
                </c:pt>
                <c:pt idx="2853">
                  <c:v>1.7942116862482687</c:v>
                </c:pt>
                <c:pt idx="2854">
                  <c:v>1.8480905598600184</c:v>
                </c:pt>
                <c:pt idx="2855">
                  <c:v>1.8459357122519986</c:v>
                </c:pt>
                <c:pt idx="2856">
                  <c:v>1.9041249795717086</c:v>
                </c:pt>
                <c:pt idx="2857">
                  <c:v>1.9256769481115685</c:v>
                </c:pt>
                <c:pt idx="2858">
                  <c:v>1.9235214020116187</c:v>
                </c:pt>
                <c:pt idx="2859">
                  <c:v>1.9299873418195386</c:v>
                </c:pt>
                <c:pt idx="2860">
                  <c:v>1.9989529426551487</c:v>
                </c:pt>
                <c:pt idx="2861">
                  <c:v>2.0291250001190186</c:v>
                </c:pt>
                <c:pt idx="2862">
                  <c:v>2.0334353938269887</c:v>
                </c:pt>
                <c:pt idx="2863">
                  <c:v>2.0334353938269887</c:v>
                </c:pt>
                <c:pt idx="2864">
                  <c:v>2.0463665749508984</c:v>
                </c:pt>
                <c:pt idx="2865">
                  <c:v>2.0485214225589186</c:v>
                </c:pt>
                <c:pt idx="2866">
                  <c:v>2.0937802072466485</c:v>
                </c:pt>
                <c:pt idx="2867">
                  <c:v>2.1304182045184388</c:v>
                </c:pt>
                <c:pt idx="2868">
                  <c:v>2.1821422305221687</c:v>
                </c:pt>
                <c:pt idx="2869">
                  <c:v>2.2123149864779688</c:v>
                </c:pt>
                <c:pt idx="2870">
                  <c:v>2.2166253801859384</c:v>
                </c:pt>
                <c:pt idx="2871">
                  <c:v>2.2446425900417784</c:v>
                </c:pt>
                <c:pt idx="2872">
                  <c:v>2.2166253801859384</c:v>
                </c:pt>
                <c:pt idx="2873">
                  <c:v>2.1778318368141987</c:v>
                </c:pt>
                <c:pt idx="2874">
                  <c:v>2.1864526242301388</c:v>
                </c:pt>
                <c:pt idx="2875">
                  <c:v>2.2252461676018784</c:v>
                </c:pt>
                <c:pt idx="2876">
                  <c:v>2.2187802277939586</c:v>
                </c:pt>
                <c:pt idx="2877">
                  <c:v>2.2683494061896585</c:v>
                </c:pt>
                <c:pt idx="2878">
                  <c:v>2.3200734321933787</c:v>
                </c:pt>
                <c:pt idx="2879">
                  <c:v>2.3373150070252686</c:v>
                </c:pt>
                <c:pt idx="2880">
                  <c:v>2.3114526447774386</c:v>
                </c:pt>
                <c:pt idx="2881">
                  <c:v>2.2942110699455585</c:v>
                </c:pt>
                <c:pt idx="2882">
                  <c:v>2.2942110699455585</c:v>
                </c:pt>
                <c:pt idx="2883">
                  <c:v>2.2705042537976787</c:v>
                </c:pt>
                <c:pt idx="2884">
                  <c:v>2.2985214636535285</c:v>
                </c:pt>
                <c:pt idx="2885">
                  <c:v>2.3610218231731483</c:v>
                </c:pt>
                <c:pt idx="2886">
                  <c:v>2.4321422716167787</c:v>
                </c:pt>
                <c:pt idx="2887">
                  <c:v>2.4709358149885188</c:v>
                </c:pt>
                <c:pt idx="2888">
                  <c:v>2.5312806284081786</c:v>
                </c:pt>
                <c:pt idx="2889">
                  <c:v>2.5528318984561085</c:v>
                </c:pt>
                <c:pt idx="2890">
                  <c:v>2.5636082319719984</c:v>
                </c:pt>
                <c:pt idx="2891">
                  <c:v>2.5743838669959587</c:v>
                </c:pt>
                <c:pt idx="2892">
                  <c:v>2.6347286804156287</c:v>
                </c:pt>
                <c:pt idx="2893">
                  <c:v>2.6799874651033586</c:v>
                </c:pt>
                <c:pt idx="2894">
                  <c:v>2.7015387351512885</c:v>
                </c:pt>
                <c:pt idx="2895">
                  <c:v>2.7424871261310484</c:v>
                </c:pt>
                <c:pt idx="2896">
                  <c:v>2.7661939422789286</c:v>
                </c:pt>
                <c:pt idx="2897">
                  <c:v>2.7705043359868986</c:v>
                </c:pt>
                <c:pt idx="2898">
                  <c:v>2.7532627611550087</c:v>
                </c:pt>
                <c:pt idx="2899">
                  <c:v>2.7899007584267985</c:v>
                </c:pt>
                <c:pt idx="2900">
                  <c:v>2.8071423332586884</c:v>
                </c:pt>
                <c:pt idx="2901">
                  <c:v>2.8114527269666585</c:v>
                </c:pt>
                <c:pt idx="2902">
                  <c:v>2.8243839080905686</c:v>
                </c:pt>
                <c:pt idx="2903">
                  <c:v>2.9041251439501488</c:v>
                </c:pt>
                <c:pt idx="2904">
                  <c:v>2.9299875061979685</c:v>
                </c:pt>
                <c:pt idx="2905">
                  <c:v>2.9687803510777786</c:v>
                </c:pt>
                <c:pt idx="2906">
                  <c:v>3.0355904058134384</c:v>
                </c:pt>
                <c:pt idx="2907">
                  <c:v>3.0679180093772587</c:v>
                </c:pt>
                <c:pt idx="2908">
                  <c:v>3.0679180093772587</c:v>
                </c:pt>
                <c:pt idx="2909">
                  <c:v>3.1196427338729187</c:v>
                </c:pt>
                <c:pt idx="2910">
                  <c:v>3.1886076362165885</c:v>
                </c:pt>
                <c:pt idx="2911">
                  <c:v>3.1950735760245186</c:v>
                </c:pt>
                <c:pt idx="2912">
                  <c:v>3.2467976020282387</c:v>
                </c:pt>
                <c:pt idx="2913">
                  <c:v>3.2748148118840885</c:v>
                </c:pt>
                <c:pt idx="2914">
                  <c:v>3.2791252055920586</c:v>
                </c:pt>
                <c:pt idx="2915">
                  <c:v>3.2467976020282387</c:v>
                </c:pt>
                <c:pt idx="2916">
                  <c:v>3.2942112343239884</c:v>
                </c:pt>
                <c:pt idx="2917">
                  <c:v>3.3265388378878087</c:v>
                </c:pt>
                <c:pt idx="2918">
                  <c:v>3.3998148324313884</c:v>
                </c:pt>
                <c:pt idx="2919">
                  <c:v>3.4299868898952584</c:v>
                </c:pt>
                <c:pt idx="2920">
                  <c:v>3.4299868898952584</c:v>
                </c:pt>
                <c:pt idx="2921">
                  <c:v>3.4321424359952086</c:v>
                </c:pt>
                <c:pt idx="2922">
                  <c:v>3.4321424359952086</c:v>
                </c:pt>
                <c:pt idx="2923">
                  <c:v>3.4256771946792184</c:v>
                </c:pt>
                <c:pt idx="2924">
                  <c:v>3.4321424359952086</c:v>
                </c:pt>
                <c:pt idx="2925">
                  <c:v>3.4580047982430386</c:v>
                </c:pt>
                <c:pt idx="2926">
                  <c:v>3.4795560682909583</c:v>
                </c:pt>
                <c:pt idx="2927">
                  <c:v>3.5140392179547284</c:v>
                </c:pt>
                <c:pt idx="2928">
                  <c:v>3.5506772152265187</c:v>
                </c:pt>
                <c:pt idx="2929">
                  <c:v>3.6174872699621785</c:v>
                </c:pt>
                <c:pt idx="2930">
                  <c:v>3.6756765372818982</c:v>
                </c:pt>
                <c:pt idx="2931">
                  <c:v>3.6864528707977886</c:v>
                </c:pt>
                <c:pt idx="2932">
                  <c:v>3.7209353219696286</c:v>
                </c:pt>
                <c:pt idx="2933">
                  <c:v>3.7618837129493885</c:v>
                </c:pt>
                <c:pt idx="2934">
                  <c:v>3.7532629255334484</c:v>
                </c:pt>
                <c:pt idx="2935">
                  <c:v>3.7726593479733488</c:v>
                </c:pt>
                <c:pt idx="2936">
                  <c:v>3.7899009228052387</c:v>
                </c:pt>
                <c:pt idx="2937">
                  <c:v>3.8092973452451382</c:v>
                </c:pt>
                <c:pt idx="2938">
                  <c:v>3.8136077389531087</c:v>
                </c:pt>
                <c:pt idx="2939">
                  <c:v>3.8437804949089083</c:v>
                </c:pt>
                <c:pt idx="2940">
                  <c:v>3.8825733397887188</c:v>
                </c:pt>
                <c:pt idx="2941">
                  <c:v>3.9278321244764589</c:v>
                </c:pt>
                <c:pt idx="2942">
                  <c:v>3.9493840930163087</c:v>
                </c:pt>
                <c:pt idx="2943">
                  <c:v>3.9450736993083382</c:v>
                </c:pt>
                <c:pt idx="2944">
                  <c:v>3.9256765783765086</c:v>
                </c:pt>
                <c:pt idx="2945">
                  <c:v>3.9730909091641884</c:v>
                </c:pt>
                <c:pt idx="2946">
                  <c:v>3.9967977253120681</c:v>
                </c:pt>
                <c:pt idx="2947">
                  <c:v>4.0161941477519685</c:v>
                </c:pt>
                <c:pt idx="2948">
                  <c:v>4.0571425387317284</c:v>
                </c:pt>
                <c:pt idx="2949">
                  <c:v>4.1325733808833283</c:v>
                </c:pt>
                <c:pt idx="2950">
                  <c:v>4.1670565305470983</c:v>
                </c:pt>
                <c:pt idx="2951">
                  <c:v>4.2080042230349282</c:v>
                </c:pt>
                <c:pt idx="2952">
                  <c:v>4.2209354041588485</c:v>
                </c:pt>
                <c:pt idx="2953">
                  <c:v>4.2554185538226186</c:v>
                </c:pt>
                <c:pt idx="2954">
                  <c:v>4.2877461573864286</c:v>
                </c:pt>
                <c:pt idx="2955">
                  <c:v>4.2834357636784581</c:v>
                </c:pt>
                <c:pt idx="2956">
                  <c:v>4.3437805770981281</c:v>
                </c:pt>
                <c:pt idx="2957">
                  <c:v>4.3674873932460088</c:v>
                </c:pt>
                <c:pt idx="2958">
                  <c:v>4.3739526345619986</c:v>
                </c:pt>
                <c:pt idx="2959">
                  <c:v>4.369642240854029</c:v>
                </c:pt>
                <c:pt idx="2960">
                  <c:v>4.3868838156859082</c:v>
                </c:pt>
                <c:pt idx="2961">
                  <c:v>4.369642240854029</c:v>
                </c:pt>
                <c:pt idx="2962">
                  <c:v>4.3761081806619488</c:v>
                </c:pt>
                <c:pt idx="2963">
                  <c:v>4.3976594507098685</c:v>
                </c:pt>
                <c:pt idx="2964">
                  <c:v>4.4730909913534083</c:v>
                </c:pt>
                <c:pt idx="2965">
                  <c:v>4.5355906523810887</c:v>
                </c:pt>
                <c:pt idx="2966">
                  <c:v>4.5765390433608486</c:v>
                </c:pt>
                <c:pt idx="2967">
                  <c:v>4.6002458595087283</c:v>
                </c:pt>
                <c:pt idx="2968">
                  <c:v>4.6541254316124085</c:v>
                </c:pt>
                <c:pt idx="2969">
                  <c:v>4.6455046441964587</c:v>
                </c:pt>
                <c:pt idx="2970">
                  <c:v>4.6433490980965084</c:v>
                </c:pt>
                <c:pt idx="2971">
                  <c:v>4.6627455205364186</c:v>
                </c:pt>
                <c:pt idx="2972">
                  <c:v>4.7252458800560388</c:v>
                </c:pt>
                <c:pt idx="2973">
                  <c:v>4.7274007276640582</c:v>
                </c:pt>
                <c:pt idx="2974">
                  <c:v>4.7467978485958886</c:v>
                </c:pt>
                <c:pt idx="2975">
                  <c:v>4.7252458800560388</c:v>
                </c:pt>
                <c:pt idx="2976">
                  <c:v>4.6756767016603282</c:v>
                </c:pt>
                <c:pt idx="2977">
                  <c:v>4.5916250720927883</c:v>
                </c:pt>
                <c:pt idx="2978">
                  <c:v>4.5657634083368883</c:v>
                </c:pt>
                <c:pt idx="2979">
                  <c:v>4.5722286496528781</c:v>
                </c:pt>
                <c:pt idx="2980">
                  <c:v>4.5830042846768482</c:v>
                </c:pt>
                <c:pt idx="2981">
                  <c:v>4.6282630693645785</c:v>
                </c:pt>
                <c:pt idx="2982">
                  <c:v>4.7101598513240983</c:v>
                </c:pt>
                <c:pt idx="2983">
                  <c:v>4.7252458800560388</c:v>
                </c:pt>
                <c:pt idx="2984">
                  <c:v>4.7424874548879181</c:v>
                </c:pt>
                <c:pt idx="2985">
                  <c:v>4.7554179375198986</c:v>
                </c:pt>
                <c:pt idx="2986">
                  <c:v>4.7661942710357987</c:v>
                </c:pt>
                <c:pt idx="2987">
                  <c:v>4.7705046647437683</c:v>
                </c:pt>
                <c:pt idx="2988">
                  <c:v>4.8437806592873489</c:v>
                </c:pt>
                <c:pt idx="2989">
                  <c:v>4.886883897875129</c:v>
                </c:pt>
                <c:pt idx="2990">
                  <c:v>4.9278322888548889</c:v>
                </c:pt>
                <c:pt idx="2991">
                  <c:v>4.9342975301708787</c:v>
                </c:pt>
                <c:pt idx="2992">
                  <c:v>4.9860215561746086</c:v>
                </c:pt>
                <c:pt idx="2993">
                  <c:v>4.970935527442669</c:v>
                </c:pt>
                <c:pt idx="2994">
                  <c:v>4.9062803203150285</c:v>
                </c:pt>
                <c:pt idx="2995">
                  <c:v>4.8653319293352686</c:v>
                </c:pt>
                <c:pt idx="2996">
                  <c:v>4.8739527167512184</c:v>
                </c:pt>
                <c:pt idx="2997">
                  <c:v>4.8006767222076387</c:v>
                </c:pt>
                <c:pt idx="2998">
                  <c:v>4.8028322683075881</c:v>
                </c:pt>
                <c:pt idx="2999">
                  <c:v>4.861021535627299</c:v>
                </c:pt>
                <c:pt idx="3000">
                  <c:v>4.8998150789990387</c:v>
                </c:pt>
                <c:pt idx="3001">
                  <c:v>4.8911942915830986</c:v>
                </c:pt>
                <c:pt idx="3002">
                  <c:v>4.9256767427549386</c:v>
                </c:pt>
                <c:pt idx="3003">
                  <c:v>4.8976595328990884</c:v>
                </c:pt>
                <c:pt idx="3004">
                  <c:v>4.8825735041671585</c:v>
                </c:pt>
                <c:pt idx="3005">
                  <c:v>4.8739527167512184</c:v>
                </c:pt>
                <c:pt idx="3006">
                  <c:v>4.8739527167512184</c:v>
                </c:pt>
                <c:pt idx="3007">
                  <c:v>4.8437806592873489</c:v>
                </c:pt>
                <c:pt idx="3008">
                  <c:v>4.8717978691431982</c:v>
                </c:pt>
                <c:pt idx="3009">
                  <c:v>4.8351598718714088</c:v>
                </c:pt>
                <c:pt idx="3010">
                  <c:v>4.7769699060597581</c:v>
                </c:pt>
                <c:pt idx="3011">
                  <c:v>4.8092975096235788</c:v>
                </c:pt>
                <c:pt idx="3012">
                  <c:v>4.8200731446475382</c:v>
                </c:pt>
                <c:pt idx="3013">
                  <c:v>4.8071426620155586</c:v>
                </c:pt>
                <c:pt idx="3014">
                  <c:v>4.8567111419193285</c:v>
                </c:pt>
                <c:pt idx="3015">
                  <c:v>4.9084351679230487</c:v>
                </c:pt>
                <c:pt idx="3016">
                  <c:v>4.8588666880192788</c:v>
                </c:pt>
                <c:pt idx="3017">
                  <c:v>4.8114530557235282</c:v>
                </c:pt>
                <c:pt idx="3018">
                  <c:v>4.7683491186438189</c:v>
                </c:pt>
                <c:pt idx="3019">
                  <c:v>4.7144702450320688</c:v>
                </c:pt>
                <c:pt idx="3020">
                  <c:v>4.7058494576161287</c:v>
                </c:pt>
                <c:pt idx="3021">
                  <c:v>4.7080043052241489</c:v>
                </c:pt>
                <c:pt idx="3022">
                  <c:v>4.7403319087879687</c:v>
                </c:pt>
                <c:pt idx="3023">
                  <c:v>4.7123146989321185</c:v>
                </c:pt>
                <c:pt idx="3024">
                  <c:v>4.6778322477602785</c:v>
                </c:pt>
                <c:pt idx="3025">
                  <c:v>4.6735218540523089</c:v>
                </c:pt>
                <c:pt idx="3026">
                  <c:v>4.7187806387400384</c:v>
                </c:pt>
                <c:pt idx="3027">
                  <c:v>4.7575734836198489</c:v>
                </c:pt>
                <c:pt idx="3028">
                  <c:v>4.716625092640089</c:v>
                </c:pt>
                <c:pt idx="3029">
                  <c:v>4.6649010666363688</c:v>
                </c:pt>
                <c:pt idx="3030">
                  <c:v>4.6325734630725481</c:v>
                </c:pt>
                <c:pt idx="3031">
                  <c:v>4.5248150173571284</c:v>
                </c:pt>
                <c:pt idx="3032">
                  <c:v>4.4278322066656681</c:v>
                </c:pt>
                <c:pt idx="3033">
                  <c:v>4.4644702039374584</c:v>
                </c:pt>
                <c:pt idx="3034">
                  <c:v>4.5161942299411884</c:v>
                </c:pt>
                <c:pt idx="3035">
                  <c:v>4.4903318676933583</c:v>
                </c:pt>
                <c:pt idx="3036">
                  <c:v>4.5399010460890583</c:v>
                </c:pt>
                <c:pt idx="3037">
                  <c:v>4.5937806181927385</c:v>
                </c:pt>
                <c:pt idx="3038">
                  <c:v>4.6131770406326389</c:v>
                </c:pt>
                <c:pt idx="3039">
                  <c:v>4.5700731035529287</c:v>
                </c:pt>
                <c:pt idx="3040">
                  <c:v>4.5851598307767985</c:v>
                </c:pt>
                <c:pt idx="3041">
                  <c:v>4.5614530146289187</c:v>
                </c:pt>
                <c:pt idx="3042">
                  <c:v>4.5161942299411884</c:v>
                </c:pt>
                <c:pt idx="3043">
                  <c:v>4.5075734425252483</c:v>
                </c:pt>
                <c:pt idx="3044">
                  <c:v>4.537746198481039</c:v>
                </c:pt>
                <c:pt idx="3045">
                  <c:v>4.5528322272129786</c:v>
                </c:pt>
                <c:pt idx="3046">
                  <c:v>4.5399010460890583</c:v>
                </c:pt>
                <c:pt idx="3047">
                  <c:v>4.5873146783848187</c:v>
                </c:pt>
                <c:pt idx="3048">
                  <c:v>4.5830042846768482</c:v>
                </c:pt>
                <c:pt idx="3049">
                  <c:v>4.5894702244847689</c:v>
                </c:pt>
                <c:pt idx="3050">
                  <c:v>4.5614530146289187</c:v>
                </c:pt>
                <c:pt idx="3051">
                  <c:v>4.5743834972608983</c:v>
                </c:pt>
                <c:pt idx="3052">
                  <c:v>4.5592974685289684</c:v>
                </c:pt>
                <c:pt idx="3053">
                  <c:v>4.5528322272129786</c:v>
                </c:pt>
                <c:pt idx="3054">
                  <c:v>4.5959354658007587</c:v>
                </c:pt>
                <c:pt idx="3055">
                  <c:v>4.5808494370688289</c:v>
                </c:pt>
                <c:pt idx="3056">
                  <c:v>4.6261082217565583</c:v>
                </c:pt>
                <c:pt idx="3057">
                  <c:v>4.6950731241002384</c:v>
                </c:pt>
                <c:pt idx="3058">
                  <c:v>4.7424874548879181</c:v>
                </c:pt>
                <c:pt idx="3059">
                  <c:v>4.7769699060597581</c:v>
                </c:pt>
                <c:pt idx="3060">
                  <c:v>4.886883897875129</c:v>
                </c:pt>
                <c:pt idx="3061">
                  <c:v>4.9041254727070189</c:v>
                </c:pt>
                <c:pt idx="3062">
                  <c:v>4.9041254727070189</c:v>
                </c:pt>
                <c:pt idx="3063">
                  <c:v>4.936453076270829</c:v>
                </c:pt>
                <c:pt idx="3064">
                  <c:v>4.9536939526107888</c:v>
                </c:pt>
                <c:pt idx="3065">
                  <c:v>4.9623147400267289</c:v>
                </c:pt>
                <c:pt idx="3066">
                  <c:v>4.996797889690499</c:v>
                </c:pt>
                <c:pt idx="3067">
                  <c:v>5.005417978614509</c:v>
                </c:pt>
                <c:pt idx="3068">
                  <c:v>5.0334351884703583</c:v>
                </c:pt>
                <c:pt idx="3069">
                  <c:v>5.0485219156942183</c:v>
                </c:pt>
                <c:pt idx="3070">
                  <c:v>5.0485219156942183</c:v>
                </c:pt>
                <c:pt idx="3071">
                  <c:v>5.0463663695942689</c:v>
                </c:pt>
                <c:pt idx="3072">
                  <c:v>5.1088667291138883</c:v>
                </c:pt>
                <c:pt idx="3073">
                  <c:v>5.1433491802857283</c:v>
                </c:pt>
                <c:pt idx="3074">
                  <c:v>5.1799871775575186</c:v>
                </c:pt>
                <c:pt idx="3075">
                  <c:v>5.2101599335133182</c:v>
                </c:pt>
                <c:pt idx="3076">
                  <c:v>5.2317112035612388</c:v>
                </c:pt>
                <c:pt idx="3077">
                  <c:v>5.2489527783931287</c:v>
                </c:pt>
                <c:pt idx="3078">
                  <c:v>5.2317112035612388</c:v>
                </c:pt>
                <c:pt idx="3079">
                  <c:v>5.2080043874133688</c:v>
                </c:pt>
                <c:pt idx="3080">
                  <c:v>5.1735219362415288</c:v>
                </c:pt>
                <c:pt idx="3081">
                  <c:v>5.1735219362415288</c:v>
                </c:pt>
                <c:pt idx="3082">
                  <c:v>5.1261076054538384</c:v>
                </c:pt>
                <c:pt idx="3083">
                  <c:v>5.1519699677016684</c:v>
                </c:pt>
                <c:pt idx="3084">
                  <c:v>5.1670559964336089</c:v>
                </c:pt>
                <c:pt idx="3085">
                  <c:v>5.2209355685372785</c:v>
                </c:pt>
                <c:pt idx="3086">
                  <c:v>5.2338667496611881</c:v>
                </c:pt>
                <c:pt idx="3087">
                  <c:v>5.1950732062894485</c:v>
                </c:pt>
                <c:pt idx="3088">
                  <c:v>5.175676783849549</c:v>
                </c:pt>
                <c:pt idx="3089">
                  <c:v>5.1390387865777587</c:v>
                </c:pt>
                <c:pt idx="3090">
                  <c:v>5.1088667291138883</c:v>
                </c:pt>
                <c:pt idx="3091">
                  <c:v>5.1045563354059187</c:v>
                </c:pt>
                <c:pt idx="3092">
                  <c:v>5.0980903955979988</c:v>
                </c:pt>
                <c:pt idx="3093">
                  <c:v>5.0765391255500685</c:v>
                </c:pt>
                <c:pt idx="3094">
                  <c:v>5.0420559758862984</c:v>
                </c:pt>
                <c:pt idx="3095">
                  <c:v>5.0334351884703583</c:v>
                </c:pt>
                <c:pt idx="3096">
                  <c:v>5.0161943121304082</c:v>
                </c:pt>
                <c:pt idx="3097">
                  <c:v>5.0700731857421486</c:v>
                </c:pt>
                <c:pt idx="3098">
                  <c:v>5.0980903955979988</c:v>
                </c:pt>
                <c:pt idx="3099">
                  <c:v>5.1584352090176582</c:v>
                </c:pt>
                <c:pt idx="3100">
                  <c:v>5.2101599335133182</c:v>
                </c:pt>
                <c:pt idx="3101">
                  <c:v>5.2726595945409986</c:v>
                </c:pt>
                <c:pt idx="3102">
                  <c:v>5.2942115630808582</c:v>
                </c:pt>
                <c:pt idx="3103">
                  <c:v>5.2899011693728886</c:v>
                </c:pt>
                <c:pt idx="3104">
                  <c:v>5.345935589084589</c:v>
                </c:pt>
                <c:pt idx="3105">
                  <c:v>5.3825735863563784</c:v>
                </c:pt>
                <c:pt idx="3106">
                  <c:v>5.4105907962122188</c:v>
                </c:pt>
                <c:pt idx="3107">
                  <c:v>5.4450732473840588</c:v>
                </c:pt>
                <c:pt idx="3108">
                  <c:v>5.4924875781717484</c:v>
                </c:pt>
                <c:pt idx="3109">
                  <c:v>5.4730904572399082</c:v>
                </c:pt>
                <c:pt idx="3110">
                  <c:v>5.4730904572399082</c:v>
                </c:pt>
                <c:pt idx="3111">
                  <c:v>5.429987218652129</c:v>
                </c:pt>
                <c:pt idx="3112">
                  <c:v>5.4278323710441088</c:v>
                </c:pt>
                <c:pt idx="3113">
                  <c:v>5.455849580899959</c:v>
                </c:pt>
                <c:pt idx="3114">
                  <c:v>5.4666252159239184</c:v>
                </c:pt>
                <c:pt idx="3115">
                  <c:v>5.5226596356356081</c:v>
                </c:pt>
                <c:pt idx="3116">
                  <c:v>5.5679184203233483</c:v>
                </c:pt>
                <c:pt idx="3117">
                  <c:v>5.5528323915914086</c:v>
                </c:pt>
                <c:pt idx="3118">
                  <c:v>5.5140388482196689</c:v>
                </c:pt>
                <c:pt idx="3119">
                  <c:v>5.5269700293435884</c:v>
                </c:pt>
                <c:pt idx="3120">
                  <c:v>5.429987218652129</c:v>
                </c:pt>
                <c:pt idx="3121">
                  <c:v>5.3674875576244387</c:v>
                </c:pt>
                <c:pt idx="3122">
                  <c:v>5.4084352501122686</c:v>
                </c:pt>
                <c:pt idx="3123">
                  <c:v>5.4127456438202382</c:v>
                </c:pt>
                <c:pt idx="3124">
                  <c:v>5.4364524599681188</c:v>
                </c:pt>
                <c:pt idx="3125">
                  <c:v>5.4450732473840588</c:v>
                </c:pt>
                <c:pt idx="3126">
                  <c:v>5.5011076670957584</c:v>
                </c:pt>
                <c:pt idx="3127">
                  <c:v>5.4989528194877382</c:v>
                </c:pt>
                <c:pt idx="3128">
                  <c:v>5.4860216383638187</c:v>
                </c:pt>
                <c:pt idx="3129">
                  <c:v>5.4817112446558482</c:v>
                </c:pt>
                <c:pt idx="3130">
                  <c:v>5.5830044490552782</c:v>
                </c:pt>
                <c:pt idx="3131">
                  <c:v>5.5937800840792384</c:v>
                </c:pt>
                <c:pt idx="3132">
                  <c:v>5.5808496014472588</c:v>
                </c:pt>
                <c:pt idx="3133">
                  <c:v>5.6110216589111284</c:v>
                </c:pt>
                <c:pt idx="3134">
                  <c:v>5.5959356301791887</c:v>
                </c:pt>
                <c:pt idx="3135">
                  <c:v>5.5506768454914583</c:v>
                </c:pt>
                <c:pt idx="3136">
                  <c:v>5.600246023887169</c:v>
                </c:pt>
                <c:pt idx="3137">
                  <c:v>5.6153320526190988</c:v>
                </c:pt>
                <c:pt idx="3138">
                  <c:v>5.6368840211589584</c:v>
                </c:pt>
                <c:pt idx="3139">
                  <c:v>5.6670560786228181</c:v>
                </c:pt>
                <c:pt idx="3140">
                  <c:v>5.6347284750589983</c:v>
                </c:pt>
                <c:pt idx="3141">
                  <c:v>5.5980904777872089</c:v>
                </c:pt>
                <c:pt idx="3142">
                  <c:v>5.6347284750589983</c:v>
                </c:pt>
                <c:pt idx="3143">
                  <c:v>5.6950732884786683</c:v>
                </c:pt>
                <c:pt idx="3144">
                  <c:v>5.7101593172106089</c:v>
                </c:pt>
                <c:pt idx="3145">
                  <c:v>5.7575736479982886</c:v>
                </c:pt>
                <c:pt idx="3146">
                  <c:v>5.7317112857504586</c:v>
                </c:pt>
                <c:pt idx="3147">
                  <c:v>5.7123148633105583</c:v>
                </c:pt>
                <c:pt idx="3148">
                  <c:v>5.6476596561829187</c:v>
                </c:pt>
                <c:pt idx="3149">
                  <c:v>5.6282632337430085</c:v>
                </c:pt>
                <c:pt idx="3150">
                  <c:v>5.6325736274509781</c:v>
                </c:pt>
                <c:pt idx="3151">
                  <c:v>5.6778317136467882</c:v>
                </c:pt>
                <c:pt idx="3152">
                  <c:v>5.6972288345786186</c:v>
                </c:pt>
                <c:pt idx="3153">
                  <c:v>5.7080044696025887</c:v>
                </c:pt>
                <c:pt idx="3154">
                  <c:v>5.7424869207744189</c:v>
                </c:pt>
                <c:pt idx="3155">
                  <c:v>5.7209356507264983</c:v>
                </c:pt>
                <c:pt idx="3156">
                  <c:v>5.7230904983345185</c:v>
                </c:pt>
                <c:pt idx="3157">
                  <c:v>5.718780104626549</c:v>
                </c:pt>
                <c:pt idx="3158">
                  <c:v>5.7317112857504586</c:v>
                </c:pt>
                <c:pt idx="3159">
                  <c:v>5.6950732884786683</c:v>
                </c:pt>
                <c:pt idx="3160">
                  <c:v>5.6950732884786683</c:v>
                </c:pt>
                <c:pt idx="3161">
                  <c:v>5.6649012310147988</c:v>
                </c:pt>
                <c:pt idx="3162">
                  <c:v>5.6842976534547089</c:v>
                </c:pt>
                <c:pt idx="3163">
                  <c:v>5.6196424463270684</c:v>
                </c:pt>
                <c:pt idx="3164">
                  <c:v>5.7274008920424881</c:v>
                </c:pt>
                <c:pt idx="3165">
                  <c:v>5.7554181018983384</c:v>
                </c:pt>
                <c:pt idx="3166">
                  <c:v>5.8394697314658783</c:v>
                </c:pt>
                <c:pt idx="3167">
                  <c:v>5.8761077287376686</c:v>
                </c:pt>
                <c:pt idx="3168">
                  <c:v>6.0248145654328482</c:v>
                </c:pt>
                <c:pt idx="3169">
                  <c:v>6.0528317752886984</c:v>
                </c:pt>
                <c:pt idx="3170">
                  <c:v>6.1799873419359486</c:v>
                </c:pt>
                <c:pt idx="3171">
                  <c:v>6.2338662155476987</c:v>
                </c:pt>
                <c:pt idx="3172">
                  <c:v>6.2511077903795789</c:v>
                </c:pt>
                <c:pt idx="3173">
                  <c:v>6.1886081293518984</c:v>
                </c:pt>
                <c:pt idx="3174">
                  <c:v>6.1929185230598689</c:v>
                </c:pt>
                <c:pt idx="3175">
                  <c:v>6.1799873419359486</c:v>
                </c:pt>
                <c:pt idx="3176">
                  <c:v>6.1368841033481685</c:v>
                </c:pt>
                <c:pt idx="3177">
                  <c:v>6.1562805257880786</c:v>
                </c:pt>
                <c:pt idx="3178">
                  <c:v>6.2640389715034983</c:v>
                </c:pt>
                <c:pt idx="3179">
                  <c:v>6.2575737301875085</c:v>
                </c:pt>
                <c:pt idx="3180">
                  <c:v>6.2144697931077886</c:v>
                </c:pt>
                <c:pt idx="3181">
                  <c:v>6.2274009742317089</c:v>
                </c:pt>
                <c:pt idx="3182">
                  <c:v>6.2381766092556683</c:v>
                </c:pt>
                <c:pt idx="3183">
                  <c:v>6.2446425490635882</c:v>
                </c:pt>
                <c:pt idx="3184">
                  <c:v>6.2187801868157582</c:v>
                </c:pt>
                <c:pt idx="3185">
                  <c:v>6.1821421895439688</c:v>
                </c:pt>
                <c:pt idx="3186">
                  <c:v>6.1950733706678882</c:v>
                </c:pt>
                <c:pt idx="3187">
                  <c:v>6.175676948227979</c:v>
                </c:pt>
                <c:pt idx="3188">
                  <c:v>6.1347285572482182</c:v>
                </c:pt>
                <c:pt idx="3189">
                  <c:v>6.1605909194960482</c:v>
                </c:pt>
                <c:pt idx="3190">
                  <c:v>6.2597285777955287</c:v>
                </c:pt>
                <c:pt idx="3191">
                  <c:v>6.2942110289673687</c:v>
                </c:pt>
                <c:pt idx="3192">
                  <c:v>6.320073391215189</c:v>
                </c:pt>
                <c:pt idx="3193">
                  <c:v>6.3265386325311788</c:v>
                </c:pt>
                <c:pt idx="3194">
                  <c:v>6.320073391215189</c:v>
                </c:pt>
                <c:pt idx="3195">
                  <c:v>6.2899013337513185</c:v>
                </c:pt>
                <c:pt idx="3196">
                  <c:v>6.3545565408789582</c:v>
                </c:pt>
                <c:pt idx="3197">
                  <c:v>6.4235214432226382</c:v>
                </c:pt>
                <c:pt idx="3198">
                  <c:v>6.4666253803023483</c:v>
                </c:pt>
                <c:pt idx="3199">
                  <c:v>6.440763018054529</c:v>
                </c:pt>
                <c:pt idx="3200">
                  <c:v>6.4127458081986788</c:v>
                </c:pt>
                <c:pt idx="3201">
                  <c:v>6.3674870235109386</c:v>
                </c:pt>
                <c:pt idx="3202">
                  <c:v>6.3524009947790088</c:v>
                </c:pt>
                <c:pt idx="3203">
                  <c:v>6.3416253597550485</c:v>
                </c:pt>
                <c:pt idx="3204">
                  <c:v>6.3179185436071688</c:v>
                </c:pt>
                <c:pt idx="3205">
                  <c:v>6.3545565408789582</c:v>
                </c:pt>
                <c:pt idx="3206">
                  <c:v>6.3243837849231586</c:v>
                </c:pt>
                <c:pt idx="3207">
                  <c:v>6.2511077903795789</c:v>
                </c:pt>
                <c:pt idx="3208">
                  <c:v>6.285590940043349</c:v>
                </c:pt>
                <c:pt idx="3209">
                  <c:v>6.3890389920507982</c:v>
                </c:pt>
                <c:pt idx="3210">
                  <c:v>6.406280566882689</c:v>
                </c:pt>
                <c:pt idx="3211">
                  <c:v>6.4235214432226382</c:v>
                </c:pt>
                <c:pt idx="3212">
                  <c:v>6.4774010153263086</c:v>
                </c:pt>
                <c:pt idx="3213">
                  <c:v>6.4321422306385783</c:v>
                </c:pt>
                <c:pt idx="3214">
                  <c:v>6.4149013542986282</c:v>
                </c:pt>
                <c:pt idx="3215">
                  <c:v>6.3911938396588184</c:v>
                </c:pt>
                <c:pt idx="3216">
                  <c:v>6.3696425696108987</c:v>
                </c:pt>
                <c:pt idx="3217">
                  <c:v>6.3179185436071688</c:v>
                </c:pt>
                <c:pt idx="3218">
                  <c:v>6.3567113884869784</c:v>
                </c:pt>
                <c:pt idx="3219">
                  <c:v>6.3653321759029184</c:v>
                </c:pt>
                <c:pt idx="3220">
                  <c:v>6.3588662360949986</c:v>
                </c:pt>
                <c:pt idx="3221">
                  <c:v>6.380418204634859</c:v>
                </c:pt>
                <c:pt idx="3222">
                  <c:v>6.4041250207827387</c:v>
                </c:pt>
                <c:pt idx="3223">
                  <c:v>6.4149013542986282</c:v>
                </c:pt>
                <c:pt idx="3224">
                  <c:v>6.4342977767385285</c:v>
                </c:pt>
                <c:pt idx="3225">
                  <c:v>6.4774010153263086</c:v>
                </c:pt>
                <c:pt idx="3226">
                  <c:v>6.5054182251821588</c:v>
                </c:pt>
                <c:pt idx="3227">
                  <c:v>6.5980906421656487</c:v>
                </c:pt>
                <c:pt idx="3228">
                  <c:v>6.6433494268533781</c:v>
                </c:pt>
                <c:pt idx="3229">
                  <c:v>6.6067114295815887</c:v>
                </c:pt>
                <c:pt idx="3230">
                  <c:v>6.6713666367092284</c:v>
                </c:pt>
                <c:pt idx="3231">
                  <c:v>6.7080046339810186</c:v>
                </c:pt>
                <c:pt idx="3232">
                  <c:v>6.6670562430012588</c:v>
                </c:pt>
                <c:pt idx="3233">
                  <c:v>6.6217974583135186</c:v>
                </c:pt>
                <c:pt idx="3234">
                  <c:v>6.6519702142693182</c:v>
                </c:pt>
                <c:pt idx="3235">
                  <c:v>6.5571422511858888</c:v>
                </c:pt>
                <c:pt idx="3236">
                  <c:v>6.5118834664981486</c:v>
                </c:pt>
                <c:pt idx="3237">
                  <c:v>6.5183494063060783</c:v>
                </c:pt>
                <c:pt idx="3238">
                  <c:v>6.6110218232895583</c:v>
                </c:pt>
                <c:pt idx="3239">
                  <c:v>6.695073452857109</c:v>
                </c:pt>
                <c:pt idx="3240">
                  <c:v>6.7554182662767683</c:v>
                </c:pt>
                <c:pt idx="3241">
                  <c:v>6.7985215048645484</c:v>
                </c:pt>
                <c:pt idx="3242">
                  <c:v>6.8286942608203489</c:v>
                </c:pt>
                <c:pt idx="3243">
                  <c:v>6.7963666572565282</c:v>
                </c:pt>
                <c:pt idx="3244">
                  <c:v>6.7899007174486083</c:v>
                </c:pt>
                <c:pt idx="3245">
                  <c:v>6.8480906832602582</c:v>
                </c:pt>
                <c:pt idx="3246">
                  <c:v>6.8071422922804983</c:v>
                </c:pt>
                <c:pt idx="3247">
                  <c:v>6.7683494474006887</c:v>
                </c:pt>
                <c:pt idx="3248">
                  <c:v>6.7511078725687987</c:v>
                </c:pt>
                <c:pt idx="3249">
                  <c:v>6.6993838465650786</c:v>
                </c:pt>
                <c:pt idx="3250">
                  <c:v>6.7338662977369186</c:v>
                </c:pt>
                <c:pt idx="3251">
                  <c:v>6.8437802895522886</c:v>
                </c:pt>
                <c:pt idx="3252">
                  <c:v>6.9364527065357686</c:v>
                </c:pt>
                <c:pt idx="3253">
                  <c:v>6.9472283415597289</c:v>
                </c:pt>
                <c:pt idx="3254">
                  <c:v>6.9342978589277484</c:v>
                </c:pt>
                <c:pt idx="3255">
                  <c:v>6.8631767119921889</c:v>
                </c:pt>
                <c:pt idx="3256">
                  <c:v>6.7661939013007286</c:v>
                </c:pt>
                <c:pt idx="3257">
                  <c:v>6.6972283004651283</c:v>
                </c:pt>
                <c:pt idx="3258">
                  <c:v>6.6649006969013085</c:v>
                </c:pt>
                <c:pt idx="3259">
                  <c:v>6.6713666367092284</c:v>
                </c:pt>
                <c:pt idx="3260">
                  <c:v>6.6562806079772985</c:v>
                </c:pt>
                <c:pt idx="3261">
                  <c:v>6.7230906627129485</c:v>
                </c:pt>
                <c:pt idx="3262">
                  <c:v>6.7209358151049283</c:v>
                </c:pt>
                <c:pt idx="3263">
                  <c:v>6.7187802690049789</c:v>
                </c:pt>
                <c:pt idx="3264">
                  <c:v>6.7403322375448385</c:v>
                </c:pt>
                <c:pt idx="3265">
                  <c:v>6.8006770509644987</c:v>
                </c:pt>
                <c:pt idx="3266">
                  <c:v>6.8157630796964384</c:v>
                </c:pt>
                <c:pt idx="3267">
                  <c:v>6.837315048236289</c:v>
                </c:pt>
                <c:pt idx="3268">
                  <c:v>6.7942111111565788</c:v>
                </c:pt>
                <c:pt idx="3269">
                  <c:v>6.7230906627129485</c:v>
                </c:pt>
                <c:pt idx="3270">
                  <c:v>6.6649006969013085</c:v>
                </c:pt>
                <c:pt idx="3271">
                  <c:v>6.5377458287459786</c:v>
                </c:pt>
                <c:pt idx="3272">
                  <c:v>6.5485214637699487</c:v>
                </c:pt>
                <c:pt idx="3273">
                  <c:v>6.6433494268533781</c:v>
                </c:pt>
                <c:pt idx="3274">
                  <c:v>6.6799874241251684</c:v>
                </c:pt>
                <c:pt idx="3275">
                  <c:v>6.6670562430012588</c:v>
                </c:pt>
                <c:pt idx="3276">
                  <c:v>6.7705042950087089</c:v>
                </c:pt>
                <c:pt idx="3277">
                  <c:v>6.7834354761326185</c:v>
                </c:pt>
                <c:pt idx="3278">
                  <c:v>6.7403322375448385</c:v>
                </c:pt>
                <c:pt idx="3279">
                  <c:v>6.7618835075927581</c:v>
                </c:pt>
                <c:pt idx="3280">
                  <c:v>6.7532634186687481</c:v>
                </c:pt>
                <c:pt idx="3281">
                  <c:v>6.7123150276889882</c:v>
                </c:pt>
                <c:pt idx="3282">
                  <c:v>6.7274010564209181</c:v>
                </c:pt>
                <c:pt idx="3283">
                  <c:v>6.5894698547497086</c:v>
                </c:pt>
                <c:pt idx="3284">
                  <c:v>6.5528318574779183</c:v>
                </c:pt>
                <c:pt idx="3285">
                  <c:v>6.6411938807534288</c:v>
                </c:pt>
                <c:pt idx="3286">
                  <c:v>6.6498146681693688</c:v>
                </c:pt>
                <c:pt idx="3287">
                  <c:v>6.6002461882655989</c:v>
                </c:pt>
                <c:pt idx="3288">
                  <c:v>6.7424870851528587</c:v>
                </c:pt>
                <c:pt idx="3289">
                  <c:v>6.8696426518001088</c:v>
                </c:pt>
                <c:pt idx="3290">
                  <c:v>6.8631767119921889</c:v>
                </c:pt>
                <c:pt idx="3291">
                  <c:v>6.8868835281400687</c:v>
                </c:pt>
                <c:pt idx="3292">
                  <c:v>6.9364527065357686</c:v>
                </c:pt>
                <c:pt idx="3293">
                  <c:v>6.9946426723474184</c:v>
                </c:pt>
                <c:pt idx="3294">
                  <c:v>6.8976598616559581</c:v>
                </c:pt>
                <c:pt idx="3295">
                  <c:v>6.8847286805320485</c:v>
                </c:pt>
                <c:pt idx="3296">
                  <c:v>6.9386082526357189</c:v>
                </c:pt>
                <c:pt idx="3297">
                  <c:v>6.9407631002437382</c:v>
                </c:pt>
                <c:pt idx="3298">
                  <c:v>6.9342978589277484</c:v>
                </c:pt>
                <c:pt idx="3299">
                  <c:v>6.9709358561995387</c:v>
                </c:pt>
                <c:pt idx="3300">
                  <c:v>7.0636075746910985</c:v>
                </c:pt>
                <c:pt idx="3301">
                  <c:v>7.0636075746910985</c:v>
                </c:pt>
                <c:pt idx="3302">
                  <c:v>7.0506770920591082</c:v>
                </c:pt>
                <c:pt idx="3303">
                  <c:v>7.0485215459591588</c:v>
                </c:pt>
                <c:pt idx="3304">
                  <c:v>7.0980907243548588</c:v>
                </c:pt>
                <c:pt idx="3305">
                  <c:v>7.0399007585432187</c:v>
                </c:pt>
                <c:pt idx="3306">
                  <c:v>7.0097287010793483</c:v>
                </c:pt>
                <c:pt idx="3307">
                  <c:v>7.0636075746910985</c:v>
                </c:pt>
                <c:pt idx="3308">
                  <c:v>7.0916254830388787</c:v>
                </c:pt>
                <c:pt idx="3309">
                  <c:v>7.0786943019149584</c:v>
                </c:pt>
                <c:pt idx="3310">
                  <c:v>7.0830046956229289</c:v>
                </c:pt>
                <c:pt idx="3311">
                  <c:v>7.1562799916745785</c:v>
                </c:pt>
                <c:pt idx="3312">
                  <c:v>7.1498147503585887</c:v>
                </c:pt>
                <c:pt idx="3313">
                  <c:v>7.1282627818187283</c:v>
                </c:pt>
                <c:pt idx="3314">
                  <c:v>7.1433495090425989</c:v>
                </c:pt>
                <c:pt idx="3315">
                  <c:v>7.1950735350463182</c:v>
                </c:pt>
                <c:pt idx="3316">
                  <c:v>7.1368835692346781</c:v>
                </c:pt>
                <c:pt idx="3317">
                  <c:v>7.1433495090425989</c:v>
                </c:pt>
                <c:pt idx="3318">
                  <c:v>7.1778319602144389</c:v>
                </c:pt>
                <c:pt idx="3319">
                  <c:v>7.1886075952383983</c:v>
                </c:pt>
                <c:pt idx="3320">
                  <c:v>7.1045559656708583</c:v>
                </c:pt>
                <c:pt idx="3321">
                  <c:v>7.1304183279186786</c:v>
                </c:pt>
                <c:pt idx="3322">
                  <c:v>7.1174871467947689</c:v>
                </c:pt>
                <c:pt idx="3323">
                  <c:v>7.1110219054787782</c:v>
                </c:pt>
                <c:pt idx="3324">
                  <c:v>7.0873150893308985</c:v>
                </c:pt>
                <c:pt idx="3325">
                  <c:v>7.1196426928947183</c:v>
                </c:pt>
                <c:pt idx="3326">
                  <c:v>7.1455043566506182</c:v>
                </c:pt>
                <c:pt idx="3327">
                  <c:v>7.1217975405027385</c:v>
                </c:pt>
                <c:pt idx="3328">
                  <c:v>7.1067115117708086</c:v>
                </c:pt>
                <c:pt idx="3329">
                  <c:v>7.1239530866026888</c:v>
                </c:pt>
                <c:pt idx="3330">
                  <c:v>7.1476599027505685</c:v>
                </c:pt>
                <c:pt idx="3331">
                  <c:v>7.1282627818187283</c:v>
                </c:pt>
                <c:pt idx="3332">
                  <c:v>7.1562799916745785</c:v>
                </c:pt>
                <c:pt idx="3333">
                  <c:v>7.1541251440665583</c:v>
                </c:pt>
                <c:pt idx="3334">
                  <c:v>7.1562799916745785</c:v>
                </c:pt>
                <c:pt idx="3335">
                  <c:v>7.1282627818187283</c:v>
                </c:pt>
                <c:pt idx="3336">
                  <c:v>7.0636075746910985</c:v>
                </c:pt>
                <c:pt idx="3337">
                  <c:v>6.9881767325394888</c:v>
                </c:pt>
                <c:pt idx="3338">
                  <c:v>6.9472283415597289</c:v>
                </c:pt>
                <c:pt idx="3339">
                  <c:v>6.8976598616559581</c:v>
                </c:pt>
                <c:pt idx="3340">
                  <c:v>6.8933494679479885</c:v>
                </c:pt>
                <c:pt idx="3341">
                  <c:v>6.8674871057001585</c:v>
                </c:pt>
                <c:pt idx="3342">
                  <c:v>6.8631767119921889</c:v>
                </c:pt>
                <c:pt idx="3343">
                  <c:v>6.8976598616559581</c:v>
                </c:pt>
                <c:pt idx="3344">
                  <c:v>6.8588663182842184</c:v>
                </c:pt>
                <c:pt idx="3345">
                  <c:v>6.8437802895522886</c:v>
                </c:pt>
                <c:pt idx="3346">
                  <c:v>6.8653322580921383</c:v>
                </c:pt>
                <c:pt idx="3347">
                  <c:v>6.9558491289756788</c:v>
                </c:pt>
                <c:pt idx="3348">
                  <c:v>6.9170562840958683</c:v>
                </c:pt>
                <c:pt idx="3349">
                  <c:v>6.9429179478517584</c:v>
                </c:pt>
                <c:pt idx="3350">
                  <c:v>6.9321423128277981</c:v>
                </c:pt>
                <c:pt idx="3351">
                  <c:v>6.9386082526357189</c:v>
                </c:pt>
                <c:pt idx="3352">
                  <c:v>6.8265387147203986</c:v>
                </c:pt>
                <c:pt idx="3353">
                  <c:v>6.7532634186687481</c:v>
                </c:pt>
                <c:pt idx="3354">
                  <c:v>6.7575731138847885</c:v>
                </c:pt>
                <c:pt idx="3355">
                  <c:v>6.7446426312528089</c:v>
                </c:pt>
                <c:pt idx="3356">
                  <c:v>6.7705042950087089</c:v>
                </c:pt>
                <c:pt idx="3357">
                  <c:v>6.7769702348166287</c:v>
                </c:pt>
                <c:pt idx="3358">
                  <c:v>6.7683494474006887</c:v>
                </c:pt>
                <c:pt idx="3359">
                  <c:v>6.7575731138847885</c:v>
                </c:pt>
                <c:pt idx="3360">
                  <c:v>6.7015386941730988</c:v>
                </c:pt>
                <c:pt idx="3361">
                  <c:v>6.669211090609279</c:v>
                </c:pt>
                <c:pt idx="3362">
                  <c:v>6.6476598205613486</c:v>
                </c:pt>
                <c:pt idx="3363">
                  <c:v>6.6455042744613984</c:v>
                </c:pt>
                <c:pt idx="3364">
                  <c:v>6.5549874035778686</c:v>
                </c:pt>
                <c:pt idx="3365">
                  <c:v>6.6325730933374887</c:v>
                </c:pt>
                <c:pt idx="3366">
                  <c:v>6.4924870440582483</c:v>
                </c:pt>
                <c:pt idx="3367">
                  <c:v>6.4795558629343386</c:v>
                </c:pt>
                <c:pt idx="3368">
                  <c:v>6.5355909811379584</c:v>
                </c:pt>
                <c:pt idx="3369">
                  <c:v>6.6196426107055082</c:v>
                </c:pt>
                <c:pt idx="3370">
                  <c:v>6.5485214637699487</c:v>
                </c:pt>
                <c:pt idx="3371">
                  <c:v>6.6821422717331886</c:v>
                </c:pt>
                <c:pt idx="3372">
                  <c:v>6.7748146887166785</c:v>
                </c:pt>
                <c:pt idx="3373">
                  <c:v>6.7812806285245983</c:v>
                </c:pt>
                <c:pt idx="3374">
                  <c:v>6.7899007174486083</c:v>
                </c:pt>
                <c:pt idx="3375">
                  <c:v>6.8416254419442684</c:v>
                </c:pt>
                <c:pt idx="3376">
                  <c:v>6.8717974994081281</c:v>
                </c:pt>
                <c:pt idx="3377">
                  <c:v>6.7942111111565788</c:v>
                </c:pt>
                <c:pt idx="3378">
                  <c:v>6.8006770509644987</c:v>
                </c:pt>
                <c:pt idx="3379">
                  <c:v>6.7834354761326185</c:v>
                </c:pt>
                <c:pt idx="3380">
                  <c:v>6.7554182662767683</c:v>
                </c:pt>
                <c:pt idx="3381">
                  <c:v>6.7467974788608283</c:v>
                </c:pt>
                <c:pt idx="3382">
                  <c:v>6.7769702348166287</c:v>
                </c:pt>
                <c:pt idx="3383">
                  <c:v>6.7683494474006887</c:v>
                </c:pt>
                <c:pt idx="3384">
                  <c:v>6.7317114501288984</c:v>
                </c:pt>
                <c:pt idx="3385">
                  <c:v>6.6821422717331886</c:v>
                </c:pt>
                <c:pt idx="3386">
                  <c:v>6.6476598205613486</c:v>
                </c:pt>
                <c:pt idx="3387">
                  <c:v>6.6541250618773384</c:v>
                </c:pt>
                <c:pt idx="3388">
                  <c:v>6.6627458492932883</c:v>
                </c:pt>
                <c:pt idx="3389">
                  <c:v>6.6562806079772985</c:v>
                </c:pt>
                <c:pt idx="3390">
                  <c:v>6.634728639437439</c:v>
                </c:pt>
                <c:pt idx="3391">
                  <c:v>6.6217974583135186</c:v>
                </c:pt>
                <c:pt idx="3392">
                  <c:v>6.6325730933374887</c:v>
                </c:pt>
                <c:pt idx="3393">
                  <c:v>6.6174870646055481</c:v>
                </c:pt>
                <c:pt idx="3394">
                  <c:v>6.6002461882655989</c:v>
                </c:pt>
                <c:pt idx="3395">
                  <c:v>6.6993838465650786</c:v>
                </c:pt>
                <c:pt idx="3396">
                  <c:v>6.7080046339810186</c:v>
                </c:pt>
                <c:pt idx="3397">
                  <c:v>6.6153322169975288</c:v>
                </c:pt>
                <c:pt idx="3398">
                  <c:v>6.5830046134337188</c:v>
                </c:pt>
                <c:pt idx="3399">
                  <c:v>6.5830046134337188</c:v>
                </c:pt>
                <c:pt idx="3400">
                  <c:v>6.5334354350380082</c:v>
                </c:pt>
                <c:pt idx="3401">
                  <c:v>6.5269701937220184</c:v>
                </c:pt>
                <c:pt idx="3402">
                  <c:v>6.5399006763539989</c:v>
                </c:pt>
                <c:pt idx="3403">
                  <c:v>6.550677009869899</c:v>
                </c:pt>
                <c:pt idx="3404">
                  <c:v>6.5592977972858382</c:v>
                </c:pt>
                <c:pt idx="3405">
                  <c:v>6.5722282799178187</c:v>
                </c:pt>
                <c:pt idx="3406">
                  <c:v>6.5743838260177689</c:v>
                </c:pt>
                <c:pt idx="3407">
                  <c:v>6.6131766708975785</c:v>
                </c:pt>
                <c:pt idx="3408">
                  <c:v>6.6649006969013085</c:v>
                </c:pt>
                <c:pt idx="3409">
                  <c:v>6.7166254213969587</c:v>
                </c:pt>
                <c:pt idx="3410">
                  <c:v>6.6993838465650786</c:v>
                </c:pt>
                <c:pt idx="3411">
                  <c:v>6.7511078725687987</c:v>
                </c:pt>
                <c:pt idx="3412">
                  <c:v>6.7985215048645484</c:v>
                </c:pt>
                <c:pt idx="3413">
                  <c:v>6.7963666572565282</c:v>
                </c:pt>
                <c:pt idx="3414">
                  <c:v>6.8200734734044088</c:v>
                </c:pt>
                <c:pt idx="3415">
                  <c:v>6.8847286805320485</c:v>
                </c:pt>
                <c:pt idx="3416">
                  <c:v>6.8524010769682286</c:v>
                </c:pt>
                <c:pt idx="3417">
                  <c:v>6.8761078931160986</c:v>
                </c:pt>
                <c:pt idx="3418">
                  <c:v>6.8804182868240789</c:v>
                </c:pt>
                <c:pt idx="3419">
                  <c:v>6.9149007379959189</c:v>
                </c:pt>
                <c:pt idx="3420">
                  <c:v>6.9299874652197788</c:v>
                </c:pt>
                <c:pt idx="3421">
                  <c:v>6.9881767325394888</c:v>
                </c:pt>
                <c:pt idx="3422">
                  <c:v>6.9536942813676585</c:v>
                </c:pt>
                <c:pt idx="3423">
                  <c:v>6.9730907038075589</c:v>
                </c:pt>
                <c:pt idx="3424">
                  <c:v>6.9687803100995884</c:v>
                </c:pt>
                <c:pt idx="3425">
                  <c:v>6.9580046750756281</c:v>
                </c:pt>
                <c:pt idx="3426">
                  <c:v>6.9644699163916188</c:v>
                </c:pt>
                <c:pt idx="3427">
                  <c:v>6.9774010975155285</c:v>
                </c:pt>
                <c:pt idx="3428">
                  <c:v>6.9472283415597289</c:v>
                </c:pt>
                <c:pt idx="3429">
                  <c:v>6.9558491289756788</c:v>
                </c:pt>
                <c:pt idx="3430">
                  <c:v>6.9601595226836483</c:v>
                </c:pt>
                <c:pt idx="3431">
                  <c:v>6.9450734939517087</c:v>
                </c:pt>
                <c:pt idx="3432">
                  <c:v>6.9407631002437382</c:v>
                </c:pt>
                <c:pt idx="3433">
                  <c:v>6.9644699163916188</c:v>
                </c:pt>
                <c:pt idx="3434">
                  <c:v>6.9644699163916188</c:v>
                </c:pt>
                <c:pt idx="3435">
                  <c:v>7.0097287010793483</c:v>
                </c:pt>
                <c:pt idx="3436">
                  <c:v>7.0097287010793483</c:v>
                </c:pt>
                <c:pt idx="3437">
                  <c:v>7.0054183073713787</c:v>
                </c:pt>
                <c:pt idx="3438">
                  <c:v>7.0442111522511883</c:v>
                </c:pt>
                <c:pt idx="3439">
                  <c:v>7.0463666983511386</c:v>
                </c:pt>
                <c:pt idx="3440">
                  <c:v>7.0248147298112888</c:v>
                </c:pt>
                <c:pt idx="3441">
                  <c:v>7.0097287010793483</c:v>
                </c:pt>
                <c:pt idx="3442">
                  <c:v>7.0549874857670787</c:v>
                </c:pt>
                <c:pt idx="3443">
                  <c:v>7.0830046956229289</c:v>
                </c:pt>
                <c:pt idx="3444">
                  <c:v>7.1088663593788288</c:v>
                </c:pt>
                <c:pt idx="3445">
                  <c:v>7.0851595432309482</c:v>
                </c:pt>
                <c:pt idx="3446">
                  <c:v>7.1002455719628887</c:v>
                </c:pt>
                <c:pt idx="3447">
                  <c:v>7.0959351782549085</c:v>
                </c:pt>
                <c:pt idx="3448">
                  <c:v>7.0636075746910985</c:v>
                </c:pt>
                <c:pt idx="3449">
                  <c:v>7.0269702759112382</c:v>
                </c:pt>
                <c:pt idx="3450">
                  <c:v>7.0700735144990183</c:v>
                </c:pt>
                <c:pt idx="3451">
                  <c:v>7.0765387558150081</c:v>
                </c:pt>
                <c:pt idx="3452">
                  <c:v>7.0442111522511883</c:v>
                </c:pt>
                <c:pt idx="3453">
                  <c:v>7.0355903648352482</c:v>
                </c:pt>
                <c:pt idx="3454">
                  <c:v>6.9860218849314686</c:v>
                </c:pt>
                <c:pt idx="3455">
                  <c:v>6.8890390742400189</c:v>
                </c:pt>
                <c:pt idx="3456">
                  <c:v>6.8351595021363387</c:v>
                </c:pt>
                <c:pt idx="3457">
                  <c:v>6.7446426312528089</c:v>
                </c:pt>
                <c:pt idx="3458">
                  <c:v>6.6735214843172486</c:v>
                </c:pt>
                <c:pt idx="3459">
                  <c:v>6.7748146887166785</c:v>
                </c:pt>
                <c:pt idx="3460">
                  <c:v>6.8545559245762488</c:v>
                </c:pt>
                <c:pt idx="3461">
                  <c:v>6.8761078931160986</c:v>
                </c:pt>
                <c:pt idx="3462">
                  <c:v>7.0097287010793483</c:v>
                </c:pt>
                <c:pt idx="3463">
                  <c:v>7.1778319602144389</c:v>
                </c:pt>
                <c:pt idx="3464">
                  <c:v>7.1045559656708583</c:v>
                </c:pt>
                <c:pt idx="3465">
                  <c:v>7.1735215665064684</c:v>
                </c:pt>
                <c:pt idx="3466">
                  <c:v>7.3200735555936287</c:v>
                </c:pt>
                <c:pt idx="3467">
                  <c:v>7.4062800327691889</c:v>
                </c:pt>
                <c:pt idx="3468">
                  <c:v>7.4105904264771585</c:v>
                </c:pt>
                <c:pt idx="3469">
                  <c:v>7.5291252057084694</c:v>
                </c:pt>
                <c:pt idx="3470">
                  <c:v>7.4881768147287087</c:v>
                </c:pt>
                <c:pt idx="3471">
                  <c:v>7.4386076363330087</c:v>
                </c:pt>
                <c:pt idx="3472">
                  <c:v>7.4924872084366889</c:v>
                </c:pt>
                <c:pt idx="3473">
                  <c:v>7.4860219671206885</c:v>
                </c:pt>
                <c:pt idx="3474">
                  <c:v>7.4730907859967779</c:v>
                </c:pt>
                <c:pt idx="3475">
                  <c:v>7.5291252057084694</c:v>
                </c:pt>
                <c:pt idx="3476">
                  <c:v>7.5700735966882391</c:v>
                </c:pt>
                <c:pt idx="3477">
                  <c:v>7.4903323608286687</c:v>
                </c:pt>
                <c:pt idx="3478">
                  <c:v>7.5291252057084694</c:v>
                </c:pt>
                <c:pt idx="3479">
                  <c:v>7.5205044182925285</c:v>
                </c:pt>
                <c:pt idx="3480">
                  <c:v>7.4860219671206885</c:v>
                </c:pt>
                <c:pt idx="3481">
                  <c:v>7.4278320013090493</c:v>
                </c:pt>
                <c:pt idx="3482">
                  <c:v>7.414900820185129</c:v>
                </c:pt>
                <c:pt idx="3483">
                  <c:v>7.4450735761409277</c:v>
                </c:pt>
                <c:pt idx="3484">
                  <c:v>7.4967976021446585</c:v>
                </c:pt>
                <c:pt idx="3485">
                  <c:v>7.5549875679562994</c:v>
                </c:pt>
                <c:pt idx="3486">
                  <c:v>7.6131768352760183</c:v>
                </c:pt>
                <c:pt idx="3487">
                  <c:v>7.7252456746994085</c:v>
                </c:pt>
                <c:pt idx="3488">
                  <c:v>7.7080047983594486</c:v>
                </c:pt>
                <c:pt idx="3489">
                  <c:v>7.7489524908472784</c:v>
                </c:pt>
                <c:pt idx="3490">
                  <c:v>7.7489524908472784</c:v>
                </c:pt>
                <c:pt idx="3491">
                  <c:v>7.7209352809914389</c:v>
                </c:pt>
                <c:pt idx="3492">
                  <c:v>7.5959352604441293</c:v>
                </c:pt>
                <c:pt idx="3493">
                  <c:v>7.5506771742483281</c:v>
                </c:pt>
                <c:pt idx="3494">
                  <c:v>7.4774011797047493</c:v>
                </c:pt>
                <c:pt idx="3495">
                  <c:v>7.4903323608286687</c:v>
                </c:pt>
                <c:pt idx="3496">
                  <c:v>7.6024012002520482</c:v>
                </c:pt>
                <c:pt idx="3497">
                  <c:v>7.7360220082152988</c:v>
                </c:pt>
                <c:pt idx="3498">
                  <c:v>7.8351596665147785</c:v>
                </c:pt>
                <c:pt idx="3499">
                  <c:v>7.9170564484742982</c:v>
                </c:pt>
                <c:pt idx="3500">
                  <c:v>7.9450736583301484</c:v>
                </c:pt>
                <c:pt idx="3501">
                  <c:v>7.8933496323264194</c:v>
                </c:pt>
                <c:pt idx="3502">
                  <c:v>7.8071424566589283</c:v>
                </c:pt>
                <c:pt idx="3503">
                  <c:v>7.8265388790988286</c:v>
                </c:pt>
                <c:pt idx="3504">
                  <c:v>7.7855904881190678</c:v>
                </c:pt>
                <c:pt idx="3505">
                  <c:v>7.7597288243631777</c:v>
                </c:pt>
                <c:pt idx="3506">
                  <c:v>7.7489524908472784</c:v>
                </c:pt>
                <c:pt idx="3507">
                  <c:v>7.7812800944110982</c:v>
                </c:pt>
                <c:pt idx="3508">
                  <c:v>7.738176855823319</c:v>
                </c:pt>
                <c:pt idx="3509">
                  <c:v>7.6756771947956288</c:v>
                </c:pt>
                <c:pt idx="3510">
                  <c:v>7.6907632235275685</c:v>
                </c:pt>
                <c:pt idx="3511">
                  <c:v>7.7360220082152988</c:v>
                </c:pt>
                <c:pt idx="3512">
                  <c:v>7.7424872495312886</c:v>
                </c:pt>
                <c:pt idx="3513">
                  <c:v>7.7230908270913883</c:v>
                </c:pt>
                <c:pt idx="3514">
                  <c:v>7.8114528503668978</c:v>
                </c:pt>
                <c:pt idx="3515">
                  <c:v>7.8243840314908191</c:v>
                </c:pt>
                <c:pt idx="3516">
                  <c:v>7.7877460342190279</c:v>
                </c:pt>
                <c:pt idx="3517">
                  <c:v>7.7726593069951591</c:v>
                </c:pt>
                <c:pt idx="3518">
                  <c:v>7.6584356199637487</c:v>
                </c:pt>
                <c:pt idx="3519">
                  <c:v>7.5312800533164879</c:v>
                </c:pt>
                <c:pt idx="3520">
                  <c:v>7.4730907859967779</c:v>
                </c:pt>
                <c:pt idx="3521">
                  <c:v>7.4299875474089987</c:v>
                </c:pt>
                <c:pt idx="3522">
                  <c:v>7.4170563662850784</c:v>
                </c:pt>
                <c:pt idx="3523">
                  <c:v>7.5183495706845083</c:v>
                </c:pt>
                <c:pt idx="3524">
                  <c:v>7.6261080163999289</c:v>
                </c:pt>
                <c:pt idx="3525">
                  <c:v>7.6411940451318578</c:v>
                </c:pt>
                <c:pt idx="3526">
                  <c:v>7.6929180711355887</c:v>
                </c:pt>
                <c:pt idx="3527">
                  <c:v>7.6907632235275685</c:v>
                </c:pt>
                <c:pt idx="3528">
                  <c:v>7.6864528298195989</c:v>
                </c:pt>
                <c:pt idx="3529">
                  <c:v>7.6842972837196477</c:v>
                </c:pt>
                <c:pt idx="3530">
                  <c:v>7.6929180711355887</c:v>
                </c:pt>
                <c:pt idx="3531">
                  <c:v>7.7317116145073292</c:v>
                </c:pt>
                <c:pt idx="3532">
                  <c:v>7.8006772153429385</c:v>
                </c:pt>
                <c:pt idx="3533">
                  <c:v>7.7834356405110494</c:v>
                </c:pt>
                <c:pt idx="3534">
                  <c:v>7.8006772153429385</c:v>
                </c:pt>
                <c:pt idx="3535">
                  <c:v>7.8071424566589283</c:v>
                </c:pt>
                <c:pt idx="3536">
                  <c:v>7.738176855823319</c:v>
                </c:pt>
                <c:pt idx="3537">
                  <c:v>7.6842972837196477</c:v>
                </c:pt>
                <c:pt idx="3538">
                  <c:v>7.7403324019232684</c:v>
                </c:pt>
                <c:pt idx="3539">
                  <c:v>7.6217976226919593</c:v>
                </c:pt>
                <c:pt idx="3540">
                  <c:v>7.4774011797047493</c:v>
                </c:pt>
                <c:pt idx="3541">
                  <c:v>7.3416248256415484</c:v>
                </c:pt>
                <c:pt idx="3542">
                  <c:v>7.2855904059298586</c:v>
                </c:pt>
                <c:pt idx="3543">
                  <c:v>7.3071423744697084</c:v>
                </c:pt>
                <c:pt idx="3544">
                  <c:v>7.5032628434606483</c:v>
                </c:pt>
                <c:pt idx="3545">
                  <c:v>7.7683496117791186</c:v>
                </c:pt>
                <c:pt idx="3546">
                  <c:v>8.0916249489253786</c:v>
                </c:pt>
                <c:pt idx="3547">
                  <c:v>8.2575733604524384</c:v>
                </c:pt>
                <c:pt idx="3548">
                  <c:v>8.3200737199720578</c:v>
                </c:pt>
                <c:pt idx="3549">
                  <c:v>8.3761081396837582</c:v>
                </c:pt>
                <c:pt idx="3550">
                  <c:v>8.4149009845635678</c:v>
                </c:pt>
                <c:pt idx="3551">
                  <c:v>8.4623146168593184</c:v>
                </c:pt>
                <c:pt idx="3552">
                  <c:v>8.5743834562827086</c:v>
                </c:pt>
                <c:pt idx="3553">
                  <c:v>8.5743834562827086</c:v>
                </c:pt>
                <c:pt idx="3554">
                  <c:v>8.5248149763789378</c:v>
                </c:pt>
                <c:pt idx="3555">
                  <c:v>8.5075734015470488</c:v>
                </c:pt>
                <c:pt idx="3556">
                  <c:v>8.382573380999748</c:v>
                </c:pt>
                <c:pt idx="3557">
                  <c:v>8.3028321451401794</c:v>
                </c:pt>
                <c:pt idx="3558">
                  <c:v>8.3330042026040392</c:v>
                </c:pt>
                <c:pt idx="3559">
                  <c:v>8.2942113577242278</c:v>
                </c:pt>
                <c:pt idx="3560">
                  <c:v>8.2683489954764084</c:v>
                </c:pt>
                <c:pt idx="3561">
                  <c:v>8.2683489954764084</c:v>
                </c:pt>
                <c:pt idx="3562">
                  <c:v>8.2597289065523878</c:v>
                </c:pt>
                <c:pt idx="3563">
                  <c:v>8.2338665443045684</c:v>
                </c:pt>
                <c:pt idx="3564">
                  <c:v>8.3049869927481978</c:v>
                </c:pt>
                <c:pt idx="3565">
                  <c:v>8.3674873522678084</c:v>
                </c:pt>
                <c:pt idx="3566">
                  <c:v>8.3998149558316282</c:v>
                </c:pt>
                <c:pt idx="3567">
                  <c:v>8.4838665853991788</c:v>
                </c:pt>
                <c:pt idx="3568">
                  <c:v>8.5226594302789778</c:v>
                </c:pt>
                <c:pt idx="3569">
                  <c:v>8.4903318267151686</c:v>
                </c:pt>
                <c:pt idx="3570">
                  <c:v>8.492487372815118</c:v>
                </c:pt>
                <c:pt idx="3571">
                  <c:v>8.4881769791071484</c:v>
                </c:pt>
                <c:pt idx="3572">
                  <c:v>8.4450737405193692</c:v>
                </c:pt>
                <c:pt idx="3573">
                  <c:v>8.3847289270996992</c:v>
                </c:pt>
                <c:pt idx="3574">
                  <c:v>8.3610214124598894</c:v>
                </c:pt>
                <c:pt idx="3575">
                  <c:v>8.264039300260368</c:v>
                </c:pt>
                <c:pt idx="3576">
                  <c:v>8.2403317856205582</c:v>
                </c:pt>
                <c:pt idx="3577">
                  <c:v>8.1842973659088578</c:v>
                </c:pt>
                <c:pt idx="3578">
                  <c:v>8.2855905703082886</c:v>
                </c:pt>
                <c:pt idx="3579">
                  <c:v>8.4299870132954986</c:v>
                </c:pt>
                <c:pt idx="3580">
                  <c:v>8.5140386428630386</c:v>
                </c:pt>
                <c:pt idx="3581">
                  <c:v>8.6627461780501491</c:v>
                </c:pt>
                <c:pt idx="3582">
                  <c:v>8.8028322273293877</c:v>
                </c:pt>
                <c:pt idx="3583">
                  <c:v>8.8179182560613292</c:v>
                </c:pt>
                <c:pt idx="3584">
                  <c:v>8.7920558938134992</c:v>
                </c:pt>
                <c:pt idx="3585">
                  <c:v>8.850245859625149</c:v>
                </c:pt>
                <c:pt idx="3586">
                  <c:v>8.7683490776656186</c:v>
                </c:pt>
                <c:pt idx="3587">
                  <c:v>8.6907633879059993</c:v>
                </c:pt>
                <c:pt idx="3588">
                  <c:v>8.6972286292219891</c:v>
                </c:pt>
                <c:pt idx="3589">
                  <c:v>8.7123146579539288</c:v>
                </c:pt>
                <c:pt idx="3590">
                  <c:v>8.6584357843421778</c:v>
                </c:pt>
                <c:pt idx="3591">
                  <c:v>8.6692114193661478</c:v>
                </c:pt>
                <c:pt idx="3592">
                  <c:v>8.6929182355140178</c:v>
                </c:pt>
                <c:pt idx="3593">
                  <c:v>8.6735218130741192</c:v>
                </c:pt>
                <c:pt idx="3594">
                  <c:v>8.6390386634103482</c:v>
                </c:pt>
                <c:pt idx="3595">
                  <c:v>8.645504603218269</c:v>
                </c:pt>
                <c:pt idx="3596">
                  <c:v>8.5937805772145488</c:v>
                </c:pt>
                <c:pt idx="3597">
                  <c:v>8.5830042436986478</c:v>
                </c:pt>
                <c:pt idx="3598">
                  <c:v>8.5118837952550184</c:v>
                </c:pt>
                <c:pt idx="3599">
                  <c:v>8.4903318267151686</c:v>
                </c:pt>
                <c:pt idx="3600">
                  <c:v>8.5140386428630386</c:v>
                </c:pt>
                <c:pt idx="3601">
                  <c:v>8.5528321862347791</c:v>
                </c:pt>
                <c:pt idx="3602">
                  <c:v>8.561452973650729</c:v>
                </c:pt>
                <c:pt idx="3603">
                  <c:v>8.645504603218269</c:v>
                </c:pt>
                <c:pt idx="3604">
                  <c:v>8.6541253906342082</c:v>
                </c:pt>
                <c:pt idx="3605">
                  <c:v>8.6519698445342588</c:v>
                </c:pt>
                <c:pt idx="3606">
                  <c:v>8.6842974480980786</c:v>
                </c:pt>
                <c:pt idx="3607">
                  <c:v>8.7230909914698191</c:v>
                </c:pt>
                <c:pt idx="3608">
                  <c:v>8.6907633879059993</c:v>
                </c:pt>
                <c:pt idx="3609">
                  <c:v>8.755418595033639</c:v>
                </c:pt>
                <c:pt idx="3610">
                  <c:v>8.8351598308932093</c:v>
                </c:pt>
                <c:pt idx="3611">
                  <c:v>8.8545562533331186</c:v>
                </c:pt>
                <c:pt idx="3612">
                  <c:v>8.7834358048894892</c:v>
                </c:pt>
                <c:pt idx="3613">
                  <c:v>8.7985218336214182</c:v>
                </c:pt>
                <c:pt idx="3614">
                  <c:v>8.7080042642459592</c:v>
                </c:pt>
                <c:pt idx="3615">
                  <c:v>8.5830042436986478</c:v>
                </c:pt>
                <c:pt idx="3616">
                  <c:v>8.5657633673586986</c:v>
                </c:pt>
                <c:pt idx="3617">
                  <c:v>8.679987054390109</c:v>
                </c:pt>
                <c:pt idx="3618">
                  <c:v>8.7080042642459592</c:v>
                </c:pt>
                <c:pt idx="3619">
                  <c:v>8.740331867809779</c:v>
                </c:pt>
                <c:pt idx="3620">
                  <c:v>8.8373146785012278</c:v>
                </c:pt>
                <c:pt idx="3621">
                  <c:v>8.8739526757730189</c:v>
                </c:pt>
                <c:pt idx="3622">
                  <c:v>8.8114530147453394</c:v>
                </c:pt>
                <c:pt idx="3623">
                  <c:v>8.7511082013256694</c:v>
                </c:pt>
                <c:pt idx="3624">
                  <c:v>8.7661942300575983</c:v>
                </c:pt>
                <c:pt idx="3625">
                  <c:v>8.781280258789538</c:v>
                </c:pt>
                <c:pt idx="3626">
                  <c:v>8.7489526552257182</c:v>
                </c:pt>
                <c:pt idx="3627">
                  <c:v>8.720935445369868</c:v>
                </c:pt>
                <c:pt idx="3628">
                  <c:v>8.7597282902496794</c:v>
                </c:pt>
                <c:pt idx="3629">
                  <c:v>8.7338666264937892</c:v>
                </c:pt>
                <c:pt idx="3630">
                  <c:v>8.6907633879059993</c:v>
                </c:pt>
                <c:pt idx="3631">
                  <c:v>8.7252458390778393</c:v>
                </c:pt>
                <c:pt idx="3632">
                  <c:v>8.7855906524975094</c:v>
                </c:pt>
                <c:pt idx="3633">
                  <c:v>8.7855906524975094</c:v>
                </c:pt>
                <c:pt idx="3634">
                  <c:v>8.8394702246011789</c:v>
                </c:pt>
                <c:pt idx="3635">
                  <c:v>8.8394702246011789</c:v>
                </c:pt>
                <c:pt idx="3636">
                  <c:v>8.7683490776656186</c:v>
                </c:pt>
                <c:pt idx="3637">
                  <c:v>8.7101598103459086</c:v>
                </c:pt>
                <c:pt idx="3638">
                  <c:v>8.7575734426416592</c:v>
                </c:pt>
                <c:pt idx="3639">
                  <c:v>8.7920558938134992</c:v>
                </c:pt>
                <c:pt idx="3640">
                  <c:v>8.8588666470410882</c:v>
                </c:pt>
                <c:pt idx="3641">
                  <c:v>8.9860215151964091</c:v>
                </c:pt>
                <c:pt idx="3642">
                  <c:v>9.0873147195958381</c:v>
                </c:pt>
                <c:pt idx="3643">
                  <c:v>9.0506767223240487</c:v>
                </c:pt>
                <c:pt idx="3644">
                  <c:v>9.001108242420278</c:v>
                </c:pt>
                <c:pt idx="3645">
                  <c:v>8.9687806388564582</c:v>
                </c:pt>
                <c:pt idx="3646">
                  <c:v>9.0140387250522593</c:v>
                </c:pt>
                <c:pt idx="3647">
                  <c:v>8.9967978487123084</c:v>
                </c:pt>
                <c:pt idx="3648">
                  <c:v>8.9493835179246179</c:v>
                </c:pt>
                <c:pt idx="3649">
                  <c:v>8.9687806388564582</c:v>
                </c:pt>
                <c:pt idx="3650">
                  <c:v>9.0312802998841484</c:v>
                </c:pt>
                <c:pt idx="3651">
                  <c:v>8.9666250927565088</c:v>
                </c:pt>
                <c:pt idx="3652">
                  <c:v>8.9278322478766992</c:v>
                </c:pt>
                <c:pt idx="3653">
                  <c:v>8.9666250927565088</c:v>
                </c:pt>
                <c:pt idx="3654">
                  <c:v>8.9687806388564582</c:v>
                </c:pt>
                <c:pt idx="3655">
                  <c:v>8.8545562533331186</c:v>
                </c:pt>
                <c:pt idx="3656">
                  <c:v>8.8394702246011789</c:v>
                </c:pt>
                <c:pt idx="3657">
                  <c:v>8.8524007072331692</c:v>
                </c:pt>
                <c:pt idx="3658">
                  <c:v>8.8631770407490578</c:v>
                </c:pt>
                <c:pt idx="3659">
                  <c:v>8.8739526757730189</c:v>
                </c:pt>
                <c:pt idx="3660">
                  <c:v>8.9041254317288185</c:v>
                </c:pt>
                <c:pt idx="3661">
                  <c:v>8.8998150380208489</c:v>
                </c:pt>
                <c:pt idx="3662">
                  <c:v>8.9278322478766992</c:v>
                </c:pt>
                <c:pt idx="3663">
                  <c:v>8.9407634290006079</c:v>
                </c:pt>
                <c:pt idx="3664">
                  <c:v>8.9192114604607582</c:v>
                </c:pt>
                <c:pt idx="3665">
                  <c:v>8.9429182766086281</c:v>
                </c:pt>
                <c:pt idx="3666">
                  <c:v>8.9127455206528285</c:v>
                </c:pt>
                <c:pt idx="3667">
                  <c:v>8.8222286497692988</c:v>
                </c:pt>
                <c:pt idx="3668">
                  <c:v>8.8459354659171687</c:v>
                </c:pt>
                <c:pt idx="3669">
                  <c:v>8.850245859625149</c:v>
                </c:pt>
                <c:pt idx="3670">
                  <c:v>8.8545562533331186</c:v>
                </c:pt>
                <c:pt idx="3671">
                  <c:v>8.8416250722091991</c:v>
                </c:pt>
                <c:pt idx="3672">
                  <c:v>8.8631770407490578</c:v>
                </c:pt>
                <c:pt idx="3673">
                  <c:v>8.830849437185238</c:v>
                </c:pt>
                <c:pt idx="3674">
                  <c:v>8.865331888357078</c:v>
                </c:pt>
                <c:pt idx="3675">
                  <c:v>8.8480910120171288</c:v>
                </c:pt>
                <c:pt idx="3676">
                  <c:v>8.8761082218729683</c:v>
                </c:pt>
                <c:pt idx="3677">
                  <c:v>8.9213663080687677</c:v>
                </c:pt>
                <c:pt idx="3678">
                  <c:v>8.934297489192689</c:v>
                </c:pt>
                <c:pt idx="3679">
                  <c:v>8.9170559143607981</c:v>
                </c:pt>
                <c:pt idx="3680">
                  <c:v>8.9730903340724986</c:v>
                </c:pt>
                <c:pt idx="3681">
                  <c:v>9.009728331344288</c:v>
                </c:pt>
                <c:pt idx="3682">
                  <c:v>8.9623146990485392</c:v>
                </c:pt>
                <c:pt idx="3683">
                  <c:v>8.8955046443128793</c:v>
                </c:pt>
                <c:pt idx="3684">
                  <c:v>8.8739526757730189</c:v>
                </c:pt>
                <c:pt idx="3685">
                  <c:v>8.7985218336214182</c:v>
                </c:pt>
                <c:pt idx="3686">
                  <c:v>8.7295562327858089</c:v>
                </c:pt>
                <c:pt idx="3687">
                  <c:v>8.7274006866858578</c:v>
                </c:pt>
                <c:pt idx="3688">
                  <c:v>8.7295562327858089</c:v>
                </c:pt>
                <c:pt idx="3689">
                  <c:v>8.645504603218269</c:v>
                </c:pt>
                <c:pt idx="3690">
                  <c:v>8.6153318472624694</c:v>
                </c:pt>
                <c:pt idx="3691">
                  <c:v>8.550676640134828</c:v>
                </c:pt>
                <c:pt idx="3692">
                  <c:v>8.561452973650729</c:v>
                </c:pt>
                <c:pt idx="3693">
                  <c:v>8.6045562122385082</c:v>
                </c:pt>
                <c:pt idx="3694">
                  <c:v>8.6627461780501491</c:v>
                </c:pt>
                <c:pt idx="3695">
                  <c:v>8.6476594508262892</c:v>
                </c:pt>
                <c:pt idx="3696">
                  <c:v>8.7252458390778393</c:v>
                </c:pt>
                <c:pt idx="3697">
                  <c:v>8.6950737816139689</c:v>
                </c:pt>
                <c:pt idx="3698">
                  <c:v>8.6993834768300093</c:v>
                </c:pt>
                <c:pt idx="3699">
                  <c:v>8.7532630489336878</c:v>
                </c:pt>
                <c:pt idx="3700">
                  <c:v>8.7834358048894892</c:v>
                </c:pt>
                <c:pt idx="3701">
                  <c:v>8.679987054390109</c:v>
                </c:pt>
                <c:pt idx="3702">
                  <c:v>8.7511082013256694</c:v>
                </c:pt>
                <c:pt idx="3703">
                  <c:v>8.6842974480980786</c:v>
                </c:pt>
                <c:pt idx="3704">
                  <c:v>8.6002458185305386</c:v>
                </c:pt>
                <c:pt idx="3705">
                  <c:v>8.5549870338427993</c:v>
                </c:pt>
                <c:pt idx="3706">
                  <c:v>8.5937805772145488</c:v>
                </c:pt>
                <c:pt idx="3707">
                  <c:v>8.550676640134828</c:v>
                </c:pt>
                <c:pt idx="3708">
                  <c:v>8.5592974275507778</c:v>
                </c:pt>
                <c:pt idx="3709">
                  <c:v>8.5679182149667188</c:v>
                </c:pt>
                <c:pt idx="3710">
                  <c:v>8.636883815802328</c:v>
                </c:pt>
                <c:pt idx="3711">
                  <c:v>8.679987054390109</c:v>
                </c:pt>
                <c:pt idx="3712">
                  <c:v>8.6433490571183178</c:v>
                </c:pt>
                <c:pt idx="3713">
                  <c:v>8.6045562122385082</c:v>
                </c:pt>
                <c:pt idx="3714">
                  <c:v>8.6002458185305386</c:v>
                </c:pt>
                <c:pt idx="3715">
                  <c:v>8.5140386428630386</c:v>
                </c:pt>
                <c:pt idx="3716">
                  <c:v>8.4558493755433286</c:v>
                </c:pt>
                <c:pt idx="3717">
                  <c:v>8.451538981835359</c:v>
                </c:pt>
                <c:pt idx="3718">
                  <c:v>8.5140386428630386</c:v>
                </c:pt>
                <c:pt idx="3719">
                  <c:v>8.5054185539390286</c:v>
                </c:pt>
                <c:pt idx="3720">
                  <c:v>8.501108160231059</c:v>
                </c:pt>
                <c:pt idx="3721">
                  <c:v>8.4278321656874784</c:v>
                </c:pt>
                <c:pt idx="3722">
                  <c:v>8.432142559395448</c:v>
                </c:pt>
                <c:pt idx="3723">
                  <c:v>8.3868837747077194</c:v>
                </c:pt>
                <c:pt idx="3724">
                  <c:v>8.3459353837279586</c:v>
                </c:pt>
                <c:pt idx="3725">
                  <c:v>8.3459353837279586</c:v>
                </c:pt>
                <c:pt idx="3726">
                  <c:v>8.3631769585598388</c:v>
                </c:pt>
                <c:pt idx="3727">
                  <c:v>8.3028321451401794</c:v>
                </c:pt>
                <c:pt idx="3728">
                  <c:v>8.2252457568886186</c:v>
                </c:pt>
                <c:pt idx="3729">
                  <c:v>8.2015389407407486</c:v>
                </c:pt>
                <c:pt idx="3730">
                  <c:v>8.1907633057167892</c:v>
                </c:pt>
                <c:pt idx="3731">
                  <c:v>8.2403317856205582</c:v>
                </c:pt>
                <c:pt idx="3732">
                  <c:v>8.2834357227002684</c:v>
                </c:pt>
                <c:pt idx="3733">
                  <c:v>8.3373145963120088</c:v>
                </c:pt>
                <c:pt idx="3734">
                  <c:v>8.3588665648518692</c:v>
                </c:pt>
                <c:pt idx="3735">
                  <c:v>8.3351597487039886</c:v>
                </c:pt>
                <c:pt idx="3736">
                  <c:v>8.2942113577242278</c:v>
                </c:pt>
                <c:pt idx="3737">
                  <c:v>8.177832124592868</c:v>
                </c:pt>
                <c:pt idx="3738">
                  <c:v>8.1584357021529694</c:v>
                </c:pt>
                <c:pt idx="3739">
                  <c:v>8.1261080985891478</c:v>
                </c:pt>
                <c:pt idx="3740">
                  <c:v>8.0592973453615588</c:v>
                </c:pt>
                <c:pt idx="3741">
                  <c:v>7.9774012618939683</c:v>
                </c:pt>
                <c:pt idx="3742">
                  <c:v>8.0097288654577881</c:v>
                </c:pt>
                <c:pt idx="3743">
                  <c:v>7.958004140962128</c:v>
                </c:pt>
                <c:pt idx="3744">
                  <c:v>8.0161941067737779</c:v>
                </c:pt>
                <c:pt idx="3745">
                  <c:v>8.0980908887332994</c:v>
                </c:pt>
                <c:pt idx="3746">
                  <c:v>8.177832124592868</c:v>
                </c:pt>
                <c:pt idx="3747">
                  <c:v>8.1584357021529694</c:v>
                </c:pt>
                <c:pt idx="3748">
                  <c:v>8.151969762345038</c:v>
                </c:pt>
                <c:pt idx="3749">
                  <c:v>8.042056469021599</c:v>
                </c:pt>
                <c:pt idx="3750">
                  <c:v>7.9730908681859987</c:v>
                </c:pt>
                <c:pt idx="3751">
                  <c:v>7.9364528709142093</c:v>
                </c:pt>
                <c:pt idx="3752">
                  <c:v>8.0011080780418382</c:v>
                </c:pt>
                <c:pt idx="3753">
                  <c:v>7.9838665032099581</c:v>
                </c:pt>
                <c:pt idx="3754">
                  <c:v>8.0118837130658083</c:v>
                </c:pt>
                <c:pt idx="3755">
                  <c:v>8.078694466293399</c:v>
                </c:pt>
                <c:pt idx="3756">
                  <c:v>8.1067116761492386</c:v>
                </c:pt>
                <c:pt idx="3757">
                  <c:v>8.0463668627295792</c:v>
                </c:pt>
                <c:pt idx="3758">
                  <c:v>8.052832104045569</c:v>
                </c:pt>
                <c:pt idx="3759">
                  <c:v>8.0636077390695284</c:v>
                </c:pt>
                <c:pt idx="3760">
                  <c:v>8.0980908887332994</c:v>
                </c:pt>
                <c:pt idx="3761">
                  <c:v>8.0980908887332994</c:v>
                </c:pt>
                <c:pt idx="3762">
                  <c:v>8.0614528914615082</c:v>
                </c:pt>
                <c:pt idx="3763">
                  <c:v>8.0614528914615082</c:v>
                </c:pt>
                <c:pt idx="3764">
                  <c:v>8.026969741797739</c:v>
                </c:pt>
                <c:pt idx="3765">
                  <c:v>7.9730908681859987</c:v>
                </c:pt>
                <c:pt idx="3766">
                  <c:v>7.949384052038118</c:v>
                </c:pt>
                <c:pt idx="3767">
                  <c:v>7.9989525319418888</c:v>
                </c:pt>
                <c:pt idx="3768">
                  <c:v>8.078694466293399</c:v>
                </c:pt>
                <c:pt idx="3769">
                  <c:v>8.1304184922971192</c:v>
                </c:pt>
                <c:pt idx="3770">
                  <c:v>8.0959353426333482</c:v>
                </c:pt>
                <c:pt idx="3771">
                  <c:v>8.186452912008809</c:v>
                </c:pt>
                <c:pt idx="3772">
                  <c:v>8.212314575764708</c:v>
                </c:pt>
                <c:pt idx="3773">
                  <c:v>8.1390392797130584</c:v>
                </c:pt>
                <c:pt idx="3774">
                  <c:v>8.1605905497609879</c:v>
                </c:pt>
                <c:pt idx="3775">
                  <c:v>8.1735217308848984</c:v>
                </c:pt>
                <c:pt idx="3776">
                  <c:v>8.0485217103375994</c:v>
                </c:pt>
                <c:pt idx="3777">
                  <c:v>8.0549869516535892</c:v>
                </c:pt>
                <c:pt idx="3778">
                  <c:v>8.0549869516535892</c:v>
                </c:pt>
                <c:pt idx="3779">
                  <c:v>8.0205045004817492</c:v>
                </c:pt>
                <c:pt idx="3780">
                  <c:v>8.052832104045569</c:v>
                </c:pt>
                <c:pt idx="3781">
                  <c:v>8.1692113371769288</c:v>
                </c:pt>
                <c:pt idx="3782">
                  <c:v>8.2036937883487688</c:v>
                </c:pt>
                <c:pt idx="3783">
                  <c:v>8.287746116408238</c:v>
                </c:pt>
                <c:pt idx="3784">
                  <c:v>8.3157633262640882</c:v>
                </c:pt>
                <c:pt idx="3785">
                  <c:v>8.348090929827908</c:v>
                </c:pt>
                <c:pt idx="3786">
                  <c:v>8.3092973864561692</c:v>
                </c:pt>
                <c:pt idx="3787">
                  <c:v>8.3179181738721084</c:v>
                </c:pt>
                <c:pt idx="3788">
                  <c:v>8.3136077801641388</c:v>
                </c:pt>
                <c:pt idx="3789">
                  <c:v>8.3631769585598388</c:v>
                </c:pt>
                <c:pt idx="3790">
                  <c:v>8.3847289270996992</c:v>
                </c:pt>
                <c:pt idx="3791">
                  <c:v>8.3847289270996992</c:v>
                </c:pt>
                <c:pt idx="3792">
                  <c:v>8.3976594097316788</c:v>
                </c:pt>
                <c:pt idx="3793">
                  <c:v>8.3610214124598894</c:v>
                </c:pt>
                <c:pt idx="3794">
                  <c:v>8.3157633262640882</c:v>
                </c:pt>
                <c:pt idx="3795">
                  <c:v>8.2532629667444688</c:v>
                </c:pt>
                <c:pt idx="3796">
                  <c:v>8.272659389184378</c:v>
                </c:pt>
                <c:pt idx="3797">
                  <c:v>8.2748149352843292</c:v>
                </c:pt>
                <c:pt idx="3798">
                  <c:v>8.3351597487039886</c:v>
                </c:pt>
                <c:pt idx="3799">
                  <c:v>8.3157633262640882</c:v>
                </c:pt>
                <c:pt idx="3800">
                  <c:v>8.2618837541604186</c:v>
                </c:pt>
                <c:pt idx="3801">
                  <c:v>8.2489525730364992</c:v>
                </c:pt>
                <c:pt idx="3802">
                  <c:v>8.2144701218646592</c:v>
                </c:pt>
                <c:pt idx="3803">
                  <c:v>8.1950736994247588</c:v>
                </c:pt>
                <c:pt idx="3804">
                  <c:v>8.2015389407407486</c:v>
                </c:pt>
                <c:pt idx="3805">
                  <c:v>8.3114529325561186</c:v>
                </c:pt>
                <c:pt idx="3806">
                  <c:v>8.3373145963120088</c:v>
                </c:pt>
                <c:pt idx="3807">
                  <c:v>8.264039300260368</c:v>
                </c:pt>
                <c:pt idx="3808">
                  <c:v>8.2403317856205582</c:v>
                </c:pt>
                <c:pt idx="3809">
                  <c:v>8.2424873317205094</c:v>
                </c:pt>
                <c:pt idx="3810">
                  <c:v>8.0959353426333482</c:v>
                </c:pt>
                <c:pt idx="3811">
                  <c:v>8.0205045004817492</c:v>
                </c:pt>
                <c:pt idx="3812">
                  <c:v>8.0980908887332994</c:v>
                </c:pt>
                <c:pt idx="3813">
                  <c:v>8.1584357021529694</c:v>
                </c:pt>
                <c:pt idx="3814">
                  <c:v>8.2015389407407486</c:v>
                </c:pt>
                <c:pt idx="3815">
                  <c:v>8.3545561711438978</c:v>
                </c:pt>
                <c:pt idx="3816">
                  <c:v>8.4967977665230894</c:v>
                </c:pt>
                <c:pt idx="3817">
                  <c:v>8.5679182149667188</c:v>
                </c:pt>
                <c:pt idx="3818">
                  <c:v>8.5722286086746884</c:v>
                </c:pt>
                <c:pt idx="3819">
                  <c:v>8.576539002382658</c:v>
                </c:pt>
                <c:pt idx="3820">
                  <c:v>8.5980909709225184</c:v>
                </c:pt>
                <c:pt idx="3821">
                  <c:v>8.5700737610666682</c:v>
                </c:pt>
                <c:pt idx="3822">
                  <c:v>8.5205045826709593</c:v>
                </c:pt>
                <c:pt idx="3823">
                  <c:v>8.5399010051108686</c:v>
                </c:pt>
                <c:pt idx="3824">
                  <c:v>8.595935424822569</c:v>
                </c:pt>
                <c:pt idx="3825">
                  <c:v>8.611021453554498</c:v>
                </c:pt>
                <c:pt idx="3826">
                  <c:v>8.5743834562827086</c:v>
                </c:pt>
                <c:pt idx="3827">
                  <c:v>8.6670558732661878</c:v>
                </c:pt>
                <c:pt idx="3828">
                  <c:v>8.6584357843421778</c:v>
                </c:pt>
                <c:pt idx="3829">
                  <c:v>8.6390386634103482</c:v>
                </c:pt>
                <c:pt idx="3830">
                  <c:v>8.6411942095102994</c:v>
                </c:pt>
                <c:pt idx="3831">
                  <c:v>8.6735218130741192</c:v>
                </c:pt>
                <c:pt idx="3832">
                  <c:v>8.5873146374066192</c:v>
                </c:pt>
                <c:pt idx="3833">
                  <c:v>8.6131769996544492</c:v>
                </c:pt>
                <c:pt idx="3834">
                  <c:v>8.6131769996544492</c:v>
                </c:pt>
                <c:pt idx="3835">
                  <c:v>8.6692114193661478</c:v>
                </c:pt>
                <c:pt idx="3836">
                  <c:v>8.7080042642459592</c:v>
                </c:pt>
                <c:pt idx="3837">
                  <c:v>8.6907633879059993</c:v>
                </c:pt>
                <c:pt idx="3838">
                  <c:v>8.7144702040538782</c:v>
                </c:pt>
                <c:pt idx="3839">
                  <c:v>8.7511082013256694</c:v>
                </c:pt>
                <c:pt idx="3840">
                  <c:v>8.7080042642459592</c:v>
                </c:pt>
                <c:pt idx="3841">
                  <c:v>8.7230909914698191</c:v>
                </c:pt>
                <c:pt idx="3842">
                  <c:v>8.7360214741018094</c:v>
                </c:pt>
                <c:pt idx="3843">
                  <c:v>8.7360214741018094</c:v>
                </c:pt>
                <c:pt idx="3844">
                  <c:v>8.7511082013256694</c:v>
                </c:pt>
                <c:pt idx="3845">
                  <c:v>8.7791254111815178</c:v>
                </c:pt>
                <c:pt idx="3846">
                  <c:v>8.7705046237655679</c:v>
                </c:pt>
                <c:pt idx="3847">
                  <c:v>8.830849437185238</c:v>
                </c:pt>
                <c:pt idx="3848">
                  <c:v>8.7726594713735881</c:v>
                </c:pt>
                <c:pt idx="3849">
                  <c:v>8.7920558938134992</c:v>
                </c:pt>
                <c:pt idx="3850">
                  <c:v>8.7834358048894892</c:v>
                </c:pt>
                <c:pt idx="3851">
                  <c:v>8.7920558938134992</c:v>
                </c:pt>
                <c:pt idx="3852">
                  <c:v>8.8394702246011789</c:v>
                </c:pt>
                <c:pt idx="3853">
                  <c:v>8.891194250604908</c:v>
                </c:pt>
                <c:pt idx="3854">
                  <c:v>8.8761082218729683</c:v>
                </c:pt>
                <c:pt idx="3855">
                  <c:v>8.8955046443128793</c:v>
                </c:pt>
                <c:pt idx="3856">
                  <c:v>8.9321426415846688</c:v>
                </c:pt>
                <c:pt idx="3857">
                  <c:v>8.960159851440519</c:v>
                </c:pt>
                <c:pt idx="3858">
                  <c:v>8.9817111214884378</c:v>
                </c:pt>
                <c:pt idx="3859">
                  <c:v>9.0399010873000893</c:v>
                </c:pt>
                <c:pt idx="3860">
                  <c:v>9.0506767223240487</c:v>
                </c:pt>
                <c:pt idx="3861">
                  <c:v>9.1239527168676293</c:v>
                </c:pt>
                <c:pt idx="3862">
                  <c:v>9.1024007483277689</c:v>
                </c:pt>
                <c:pt idx="3863">
                  <c:v>9.0894702656957893</c:v>
                </c:pt>
                <c:pt idx="3864">
                  <c:v>8.9623146990485392</c:v>
                </c:pt>
                <c:pt idx="3865">
                  <c:v>8.9515390640245691</c:v>
                </c:pt>
                <c:pt idx="3866">
                  <c:v>8.8480910120171288</c:v>
                </c:pt>
                <c:pt idx="3867">
                  <c:v>8.9019698856288692</c:v>
                </c:pt>
                <c:pt idx="3868">
                  <c:v>8.9321426415846688</c:v>
                </c:pt>
                <c:pt idx="3869">
                  <c:v>8.9493835179246179</c:v>
                </c:pt>
                <c:pt idx="3870">
                  <c:v>8.9127455206528285</c:v>
                </c:pt>
                <c:pt idx="3871">
                  <c:v>8.9062802793368387</c:v>
                </c:pt>
                <c:pt idx="3872">
                  <c:v>8.7748150174735393</c:v>
                </c:pt>
                <c:pt idx="3873">
                  <c:v>8.746797807617698</c:v>
                </c:pt>
                <c:pt idx="3874">
                  <c:v>8.8114530147453394</c:v>
                </c:pt>
                <c:pt idx="3875">
                  <c:v>8.8480910120171288</c:v>
                </c:pt>
                <c:pt idx="3876">
                  <c:v>8.8373146785012278</c:v>
                </c:pt>
                <c:pt idx="3877">
                  <c:v>8.8782630694809885</c:v>
                </c:pt>
                <c:pt idx="3878">
                  <c:v>8.884728310796989</c:v>
                </c:pt>
                <c:pt idx="3879">
                  <c:v>8.8567111009411388</c:v>
                </c:pt>
                <c:pt idx="3880">
                  <c:v>8.8524007072331692</c:v>
                </c:pt>
                <c:pt idx="3881">
                  <c:v>8.8265390434772684</c:v>
                </c:pt>
                <c:pt idx="3882">
                  <c:v>8.8092974686453793</c:v>
                </c:pt>
                <c:pt idx="3883">
                  <c:v>8.8394702246011789</c:v>
                </c:pt>
                <c:pt idx="3884">
                  <c:v>8.7855906524975094</c:v>
                </c:pt>
                <c:pt idx="3885">
                  <c:v>8.7942114399134486</c:v>
                </c:pt>
                <c:pt idx="3886">
                  <c:v>8.804987074937408</c:v>
                </c:pt>
                <c:pt idx="3887">
                  <c:v>8.8330042847932582</c:v>
                </c:pt>
                <c:pt idx="3888">
                  <c:v>8.8028322273293877</c:v>
                </c:pt>
                <c:pt idx="3889">
                  <c:v>8.8416250722091991</c:v>
                </c:pt>
                <c:pt idx="3890">
                  <c:v>8.781280258789538</c:v>
                </c:pt>
                <c:pt idx="3891">
                  <c:v>8.8265390434772684</c:v>
                </c:pt>
                <c:pt idx="3892">
                  <c:v>8.8524007072331692</c:v>
                </c:pt>
                <c:pt idx="3893">
                  <c:v>8.7381770202017588</c:v>
                </c:pt>
                <c:pt idx="3894">
                  <c:v>8.5830042436986478</c:v>
                </c:pt>
                <c:pt idx="3895">
                  <c:v>8.5722286086746884</c:v>
                </c:pt>
                <c:pt idx="3896">
                  <c:v>8.4989526141311078</c:v>
                </c:pt>
                <c:pt idx="3897">
                  <c:v>8.238176938012538</c:v>
                </c:pt>
                <c:pt idx="3898">
                  <c:v>8.2317116966965482</c:v>
                </c:pt>
                <c:pt idx="3899">
                  <c:v>8.5183490365710082</c:v>
                </c:pt>
                <c:pt idx="3900">
                  <c:v>8.595935424822569</c:v>
                </c:pt>
                <c:pt idx="3901">
                  <c:v>8.7123146579539288</c:v>
                </c:pt>
                <c:pt idx="3902">
                  <c:v>8.9860215151964091</c:v>
                </c:pt>
                <c:pt idx="3903">
                  <c:v>9.1390387455995583</c:v>
                </c:pt>
                <c:pt idx="3904">
                  <c:v>9.078693932179899</c:v>
                </c:pt>
                <c:pt idx="3905">
                  <c:v>9.0851598719878179</c:v>
                </c:pt>
                <c:pt idx="3906">
                  <c:v>9.0937806594037589</c:v>
                </c:pt>
                <c:pt idx="3907">
                  <c:v>9.1498150791154593</c:v>
                </c:pt>
                <c:pt idx="3908">
                  <c:v>9.1929183177032385</c:v>
                </c:pt>
                <c:pt idx="3909">
                  <c:v>9.2080043464351693</c:v>
                </c:pt>
                <c:pt idx="3910">
                  <c:v>9.2511075850229592</c:v>
                </c:pt>
                <c:pt idx="3911">
                  <c:v>9.2360215562910177</c:v>
                </c:pt>
                <c:pt idx="3912">
                  <c:v>9.2791254933707279</c:v>
                </c:pt>
                <c:pt idx="3913">
                  <c:v>9.2317111625830481</c:v>
                </c:pt>
                <c:pt idx="3914">
                  <c:v>9.1605907141394187</c:v>
                </c:pt>
                <c:pt idx="3915">
                  <c:v>9.1433491393075386</c:v>
                </c:pt>
                <c:pt idx="3916">
                  <c:v>9.1282631105755989</c:v>
                </c:pt>
                <c:pt idx="3917">
                  <c:v>9.061453055839948</c:v>
                </c:pt>
                <c:pt idx="3918">
                  <c:v>9.1153319294516884</c:v>
                </c:pt>
                <c:pt idx="3919">
                  <c:v>9.1864530763872487</c:v>
                </c:pt>
                <c:pt idx="3920">
                  <c:v>9.1907627716032891</c:v>
                </c:pt>
                <c:pt idx="3921">
                  <c:v>9.2705047059547887</c:v>
                </c:pt>
                <c:pt idx="3922">
                  <c:v>9.2446423437069694</c:v>
                </c:pt>
                <c:pt idx="3923">
                  <c:v>9.1993835590192283</c:v>
                </c:pt>
                <c:pt idx="3924">
                  <c:v>9.1842975302872993</c:v>
                </c:pt>
                <c:pt idx="3925">
                  <c:v>9.1713663491633781</c:v>
                </c:pt>
                <c:pt idx="3926">
                  <c:v>9.1842975302872993</c:v>
                </c:pt>
                <c:pt idx="3927">
                  <c:v>9.2705047059547887</c:v>
                </c:pt>
                <c:pt idx="3928">
                  <c:v>9.2726595535628089</c:v>
                </c:pt>
                <c:pt idx="3929">
                  <c:v>9.2963663697106877</c:v>
                </c:pt>
                <c:pt idx="3930">
                  <c:v>9.3071427032265781</c:v>
                </c:pt>
                <c:pt idx="3931">
                  <c:v>9.2683491598548393</c:v>
                </c:pt>
                <c:pt idx="3932">
                  <c:v>9.2403319499989891</c:v>
                </c:pt>
                <c:pt idx="3933">
                  <c:v>9.3373147606904485</c:v>
                </c:pt>
                <c:pt idx="3934">
                  <c:v>9.3976595741101079</c:v>
                </c:pt>
                <c:pt idx="3935">
                  <c:v>9.470935568653708</c:v>
                </c:pt>
                <c:pt idx="3936">
                  <c:v>9.5097284135335087</c:v>
                </c:pt>
                <c:pt idx="3937">
                  <c:v>9.4881771434856077</c:v>
                </c:pt>
                <c:pt idx="3938">
                  <c:v>9.3955047265020877</c:v>
                </c:pt>
                <c:pt idx="3939">
                  <c:v>9.3847283929861991</c:v>
                </c:pt>
                <c:pt idx="3940">
                  <c:v>9.3653319705462987</c:v>
                </c:pt>
                <c:pt idx="3941">
                  <c:v>9.3588667292303089</c:v>
                </c:pt>
                <c:pt idx="3942">
                  <c:v>9.3825735453781789</c:v>
                </c:pt>
                <c:pt idx="3943">
                  <c:v>9.5334352296814089</c:v>
                </c:pt>
                <c:pt idx="3944">
                  <c:v>9.5377456233894087</c:v>
                </c:pt>
                <c:pt idx="3945">
                  <c:v>9.5722287730531086</c:v>
                </c:pt>
                <c:pt idx="3946">
                  <c:v>9.6217972529569078</c:v>
                </c:pt>
                <c:pt idx="3947">
                  <c:v>9.6498151613047085</c:v>
                </c:pt>
                <c:pt idx="3948">
                  <c:v>9.6799872187686091</c:v>
                </c:pt>
                <c:pt idx="3949">
                  <c:v>9.7855908168760077</c:v>
                </c:pt>
                <c:pt idx="3950">
                  <c:v>9.7920560581919087</c:v>
                </c:pt>
                <c:pt idx="3951">
                  <c:v>9.7403320321882081</c:v>
                </c:pt>
                <c:pt idx="3952">
                  <c:v>9.753263213312108</c:v>
                </c:pt>
                <c:pt idx="3953">
                  <c:v>9.6993836412085077</c:v>
                </c:pt>
                <c:pt idx="3954">
                  <c:v>9.6735219774526087</c:v>
                </c:pt>
                <c:pt idx="3955">
                  <c:v>9.6541248565207081</c:v>
                </c:pt>
                <c:pt idx="3956">
                  <c:v>9.6713664313526078</c:v>
                </c:pt>
                <c:pt idx="3957">
                  <c:v>9.6842976124765094</c:v>
                </c:pt>
                <c:pt idx="3958">
                  <c:v>9.6196424053489089</c:v>
                </c:pt>
                <c:pt idx="3959">
                  <c:v>9.6045563766170083</c:v>
                </c:pt>
                <c:pt idx="3960">
                  <c:v>9.5894696493931093</c:v>
                </c:pt>
                <c:pt idx="3961">
                  <c:v>9.6411943738887089</c:v>
                </c:pt>
                <c:pt idx="3962">
                  <c:v>9.6476596152047094</c:v>
                </c:pt>
                <c:pt idx="3963">
                  <c:v>9.6347284340808077</c:v>
                </c:pt>
                <c:pt idx="3964">
                  <c:v>9.5937800431011091</c:v>
                </c:pt>
                <c:pt idx="3965">
                  <c:v>9.6433492214968091</c:v>
                </c:pt>
                <c:pt idx="3966">
                  <c:v>9.6799872187686091</c:v>
                </c:pt>
                <c:pt idx="3967">
                  <c:v>9.606711224225009</c:v>
                </c:pt>
                <c:pt idx="3968">
                  <c:v>9.6649011900366091</c:v>
                </c:pt>
                <c:pt idx="3969">
                  <c:v>9.703694034916408</c:v>
                </c:pt>
                <c:pt idx="3970">
                  <c:v>9.6649011900366091</c:v>
                </c:pt>
                <c:pt idx="3971">
                  <c:v>9.6713664313526078</c:v>
                </c:pt>
                <c:pt idx="3972">
                  <c:v>9.7769700294600081</c:v>
                </c:pt>
                <c:pt idx="3973">
                  <c:v>9.7985219979999094</c:v>
                </c:pt>
                <c:pt idx="3974">
                  <c:v>9.8437800841957088</c:v>
                </c:pt>
                <c:pt idx="3975">
                  <c:v>9.8610216590276085</c:v>
                </c:pt>
                <c:pt idx="3976">
                  <c:v>9.8071420869239088</c:v>
                </c:pt>
                <c:pt idx="3977">
                  <c:v>9.7403320321882081</c:v>
                </c:pt>
                <c:pt idx="3978">
                  <c:v>9.7058495810164089</c:v>
                </c:pt>
                <c:pt idx="3979">
                  <c:v>9.6735219774526087</c:v>
                </c:pt>
                <c:pt idx="3980">
                  <c:v>9.7338667908722094</c:v>
                </c:pt>
                <c:pt idx="3981">
                  <c:v>9.7274008510643082</c:v>
                </c:pt>
                <c:pt idx="3982">
                  <c:v>9.692918399892509</c:v>
                </c:pt>
                <c:pt idx="3983">
                  <c:v>9.5959355892010088</c:v>
                </c:pt>
                <c:pt idx="3984">
                  <c:v>9.4623147812378079</c:v>
                </c:pt>
                <c:pt idx="3985">
                  <c:v>9.4601599336297078</c:v>
                </c:pt>
                <c:pt idx="3986">
                  <c:v>9.3524007894223793</c:v>
                </c:pt>
                <c:pt idx="3987">
                  <c:v>9.3610215768383291</c:v>
                </c:pt>
                <c:pt idx="3988">
                  <c:v>9.5097284135335087</c:v>
                </c:pt>
                <c:pt idx="3989">
                  <c:v>9.7381771845802092</c:v>
                </c:pt>
                <c:pt idx="3990">
                  <c:v>9.7446424258962079</c:v>
                </c:pt>
                <c:pt idx="3991">
                  <c:v>9.8782632338594087</c:v>
                </c:pt>
                <c:pt idx="3992">
                  <c:v>10.089469731582309</c:v>
                </c:pt>
                <c:pt idx="3993">
                  <c:v>10.238176568277508</c:v>
                </c:pt>
                <c:pt idx="3994">
                  <c:v>10.184297694665709</c:v>
                </c:pt>
                <c:pt idx="3995">
                  <c:v>10.255418143109409</c:v>
                </c:pt>
                <c:pt idx="3996">
                  <c:v>10.432142189660409</c:v>
                </c:pt>
                <c:pt idx="3997">
                  <c:v>10.496797396788008</c:v>
                </c:pt>
                <c:pt idx="3998">
                  <c:v>10.492487003080109</c:v>
                </c:pt>
                <c:pt idx="3999">
                  <c:v>10.634728598459308</c:v>
                </c:pt>
                <c:pt idx="4000">
                  <c:v>10.736021802858708</c:v>
                </c:pt>
                <c:pt idx="4001">
                  <c:v>10.761883466614609</c:v>
                </c:pt>
                <c:pt idx="4002">
                  <c:v>10.647659779583208</c:v>
                </c:pt>
                <c:pt idx="4003">
                  <c:v>10.645504233483209</c:v>
                </c:pt>
                <c:pt idx="4004">
                  <c:v>10.740332196566708</c:v>
                </c:pt>
                <c:pt idx="4005">
                  <c:v>10.718780228026809</c:v>
                </c:pt>
                <c:pt idx="4006">
                  <c:v>10.703694199294908</c:v>
                </c:pt>
                <c:pt idx="4007">
                  <c:v>10.811452645010309</c:v>
                </c:pt>
                <c:pt idx="4008">
                  <c:v>10.787745828862409</c:v>
                </c:pt>
                <c:pt idx="4009">
                  <c:v>10.604556540995409</c:v>
                </c:pt>
                <c:pt idx="4010">
                  <c:v>10.496797396788008</c:v>
                </c:pt>
                <c:pt idx="4011">
                  <c:v>10.401970132196508</c:v>
                </c:pt>
                <c:pt idx="4012">
                  <c:v>10.376107769948709</c:v>
                </c:pt>
                <c:pt idx="4013">
                  <c:v>10.460159399516209</c:v>
                </c:pt>
                <c:pt idx="4014">
                  <c:v>10.531280546451809</c:v>
                </c:pt>
                <c:pt idx="4015">
                  <c:v>10.630418204751308</c:v>
                </c:pt>
                <c:pt idx="4016">
                  <c:v>10.682142230755009</c:v>
                </c:pt>
                <c:pt idx="4017">
                  <c:v>10.667056202023108</c:v>
                </c:pt>
                <c:pt idx="4018">
                  <c:v>10.643349385875208</c:v>
                </c:pt>
                <c:pt idx="4019">
                  <c:v>10.548521422791808</c:v>
                </c:pt>
                <c:pt idx="4020">
                  <c:v>10.531280546451809</c:v>
                </c:pt>
                <c:pt idx="4021">
                  <c:v>10.565762997623608</c:v>
                </c:pt>
                <c:pt idx="4022">
                  <c:v>10.522659759035909</c:v>
                </c:pt>
                <c:pt idx="4023">
                  <c:v>10.429987342052408</c:v>
                </c:pt>
                <c:pt idx="4024">
                  <c:v>10.447228916884308</c:v>
                </c:pt>
                <c:pt idx="4025">
                  <c:v>10.414901313320408</c:v>
                </c:pt>
                <c:pt idx="4026">
                  <c:v>10.408435373512509</c:v>
                </c:pt>
                <c:pt idx="4027">
                  <c:v>10.473090580640209</c:v>
                </c:pt>
                <c:pt idx="4028">
                  <c:v>10.455849005808309</c:v>
                </c:pt>
                <c:pt idx="4029">
                  <c:v>10.529125000351909</c:v>
                </c:pt>
                <c:pt idx="4030">
                  <c:v>10.546366575183708</c:v>
                </c:pt>
                <c:pt idx="4031">
                  <c:v>10.458004551908209</c:v>
                </c:pt>
                <c:pt idx="4032">
                  <c:v>10.449383764492309</c:v>
                </c:pt>
                <c:pt idx="4033">
                  <c:v>10.453694158200308</c:v>
                </c:pt>
                <c:pt idx="4034">
                  <c:v>10.427831795952409</c:v>
                </c:pt>
                <c:pt idx="4035">
                  <c:v>10.371797376240709</c:v>
                </c:pt>
                <c:pt idx="4036">
                  <c:v>10.397659738488608</c:v>
                </c:pt>
                <c:pt idx="4037">
                  <c:v>10.348090560092908</c:v>
                </c:pt>
                <c:pt idx="4038">
                  <c:v>10.363176588824809</c:v>
                </c:pt>
                <c:pt idx="4039">
                  <c:v>10.292056140381209</c:v>
                </c:pt>
                <c:pt idx="4040">
                  <c:v>10.309297715213008</c:v>
                </c:pt>
                <c:pt idx="4041">
                  <c:v>10.287745746673208</c:v>
                </c:pt>
                <c:pt idx="4042">
                  <c:v>10.274814565549308</c:v>
                </c:pt>
                <c:pt idx="4043">
                  <c:v>10.335159378968909</c:v>
                </c:pt>
                <c:pt idx="4044">
                  <c:v>10.371797376240709</c:v>
                </c:pt>
                <c:pt idx="4045">
                  <c:v>10.397659738488608</c:v>
                </c:pt>
                <c:pt idx="4046">
                  <c:v>10.458004551908209</c:v>
                </c:pt>
                <c:pt idx="4047">
                  <c:v>10.382573709756608</c:v>
                </c:pt>
                <c:pt idx="4048">
                  <c:v>10.324383743945008</c:v>
                </c:pt>
                <c:pt idx="4049">
                  <c:v>10.356711347508808</c:v>
                </c:pt>
                <c:pt idx="4050">
                  <c:v>10.212314904521609</c:v>
                </c:pt>
                <c:pt idx="4051">
                  <c:v>10.117486941438209</c:v>
                </c:pt>
                <c:pt idx="4052">
                  <c:v>10.156280484809908</c:v>
                </c:pt>
                <c:pt idx="4053">
                  <c:v>10.147659697393909</c:v>
                </c:pt>
                <c:pt idx="4054">
                  <c:v>10.018349283138708</c:v>
                </c:pt>
                <c:pt idx="4055">
                  <c:v>10.095935671390208</c:v>
                </c:pt>
                <c:pt idx="4056">
                  <c:v>10.132573668662008</c:v>
                </c:pt>
                <c:pt idx="4057">
                  <c:v>10.126107728854109</c:v>
                </c:pt>
                <c:pt idx="4058">
                  <c:v>10.074383702850408</c:v>
                </c:pt>
                <c:pt idx="4059">
                  <c:v>10.018349283138708</c:v>
                </c:pt>
                <c:pt idx="4060">
                  <c:v>9.9450732885951094</c:v>
                </c:pt>
                <c:pt idx="4061">
                  <c:v>10.029124918162609</c:v>
                </c:pt>
                <c:pt idx="4062">
                  <c:v>10.216625298229609</c:v>
                </c:pt>
                <c:pt idx="4063">
                  <c:v>10.292056140381209</c:v>
                </c:pt>
                <c:pt idx="4064">
                  <c:v>10.475246126740108</c:v>
                </c:pt>
                <c:pt idx="4065">
                  <c:v>10.507573730303909</c:v>
                </c:pt>
                <c:pt idx="4066">
                  <c:v>10.410590919612508</c:v>
                </c:pt>
                <c:pt idx="4067">
                  <c:v>10.302831775405108</c:v>
                </c:pt>
                <c:pt idx="4068">
                  <c:v>10.274814565549308</c:v>
                </c:pt>
                <c:pt idx="4069">
                  <c:v>10.220935691937509</c:v>
                </c:pt>
                <c:pt idx="4070">
                  <c:v>10.313608108921009</c:v>
                </c:pt>
                <c:pt idx="4071">
                  <c:v>10.300676927797108</c:v>
                </c:pt>
                <c:pt idx="4072">
                  <c:v>10.229556479353509</c:v>
                </c:pt>
                <c:pt idx="4073">
                  <c:v>10.190762935981709</c:v>
                </c:pt>
                <c:pt idx="4074">
                  <c:v>10.188608088373709</c:v>
                </c:pt>
                <c:pt idx="4075">
                  <c:v>10.188608088373709</c:v>
                </c:pt>
                <c:pt idx="4076">
                  <c:v>10.233866873061409</c:v>
                </c:pt>
                <c:pt idx="4077">
                  <c:v>10.333004531360908</c:v>
                </c:pt>
                <c:pt idx="4078">
                  <c:v>10.447228916884308</c:v>
                </c:pt>
                <c:pt idx="4079">
                  <c:v>10.470935733032109</c:v>
                </c:pt>
                <c:pt idx="4080">
                  <c:v>10.440762977076309</c:v>
                </c:pt>
                <c:pt idx="4081">
                  <c:v>10.427831795952409</c:v>
                </c:pt>
                <c:pt idx="4082">
                  <c:v>10.432142189660409</c:v>
                </c:pt>
                <c:pt idx="4083">
                  <c:v>10.330848985261008</c:v>
                </c:pt>
                <c:pt idx="4084">
                  <c:v>10.376107769948709</c:v>
                </c:pt>
                <c:pt idx="4085">
                  <c:v>10.421366554636409</c:v>
                </c:pt>
                <c:pt idx="4086">
                  <c:v>10.445073370784309</c:v>
                </c:pt>
                <c:pt idx="4087">
                  <c:v>10.488176609372109</c:v>
                </c:pt>
                <c:pt idx="4088">
                  <c:v>10.548521422791808</c:v>
                </c:pt>
                <c:pt idx="4089">
                  <c:v>10.475246126740108</c:v>
                </c:pt>
                <c:pt idx="4090">
                  <c:v>10.410590919612508</c:v>
                </c:pt>
                <c:pt idx="4091">
                  <c:v>10.371797376240709</c:v>
                </c:pt>
                <c:pt idx="4092">
                  <c:v>10.242486961985508</c:v>
                </c:pt>
                <c:pt idx="4093">
                  <c:v>10.294211686481109</c:v>
                </c:pt>
                <c:pt idx="4094">
                  <c:v>10.369642528632708</c:v>
                </c:pt>
                <c:pt idx="4095">
                  <c:v>10.429987342052408</c:v>
                </c:pt>
                <c:pt idx="4096">
                  <c:v>10.447228916884308</c:v>
                </c:pt>
                <c:pt idx="4097">
                  <c:v>10.496797396788008</c:v>
                </c:pt>
                <c:pt idx="4098">
                  <c:v>10.417056160928508</c:v>
                </c:pt>
                <c:pt idx="4099">
                  <c:v>10.522659759035909</c:v>
                </c:pt>
                <c:pt idx="4100">
                  <c:v>10.518349365327909</c:v>
                </c:pt>
                <c:pt idx="4101">
                  <c:v>10.537745787767809</c:v>
                </c:pt>
                <c:pt idx="4102">
                  <c:v>10.567918543723609</c:v>
                </c:pt>
                <c:pt idx="4103">
                  <c:v>10.671366595731008</c:v>
                </c:pt>
                <c:pt idx="4104">
                  <c:v>10.600246147287409</c:v>
                </c:pt>
                <c:pt idx="4105">
                  <c:v>10.615332176019409</c:v>
                </c:pt>
                <c:pt idx="4106">
                  <c:v>10.647659779583208</c:v>
                </c:pt>
                <c:pt idx="4107">
                  <c:v>10.636883446067309</c:v>
                </c:pt>
                <c:pt idx="4108">
                  <c:v>10.593780207479508</c:v>
                </c:pt>
                <c:pt idx="4109">
                  <c:v>10.544211029083808</c:v>
                </c:pt>
                <c:pt idx="4110">
                  <c:v>10.600246147287409</c:v>
                </c:pt>
                <c:pt idx="4111">
                  <c:v>10.675676989439008</c:v>
                </c:pt>
                <c:pt idx="4112">
                  <c:v>10.755418225298609</c:v>
                </c:pt>
                <c:pt idx="4113">
                  <c:v>10.723090621734809</c:v>
                </c:pt>
                <c:pt idx="4114">
                  <c:v>10.759728619006609</c:v>
                </c:pt>
                <c:pt idx="4115">
                  <c:v>10.783435435154409</c:v>
                </c:pt>
                <c:pt idx="4116">
                  <c:v>10.729555863050809</c:v>
                </c:pt>
                <c:pt idx="4117">
                  <c:v>10.841625400966109</c:v>
                </c:pt>
                <c:pt idx="4118">
                  <c:v>10.975245510437409</c:v>
                </c:pt>
                <c:pt idx="4119">
                  <c:v>10.966625421513408</c:v>
                </c:pt>
                <c:pt idx="4120">
                  <c:v>10.891193880869908</c:v>
                </c:pt>
                <c:pt idx="4121">
                  <c:v>10.904125061993808</c:v>
                </c:pt>
                <c:pt idx="4122">
                  <c:v>10.677831837047009</c:v>
                </c:pt>
                <c:pt idx="4123">
                  <c:v>10.647659779583208</c:v>
                </c:pt>
                <c:pt idx="4124">
                  <c:v>10.712314986710808</c:v>
                </c:pt>
                <c:pt idx="4125">
                  <c:v>10.772659800130509</c:v>
                </c:pt>
                <c:pt idx="4126">
                  <c:v>10.809297797402309</c:v>
                </c:pt>
                <c:pt idx="4127">
                  <c:v>10.904125061993808</c:v>
                </c:pt>
                <c:pt idx="4128">
                  <c:v>10.927831878141609</c:v>
                </c:pt>
                <c:pt idx="4129">
                  <c:v>11.057142292396909</c:v>
                </c:pt>
                <c:pt idx="4130">
                  <c:v>11.143349468064409</c:v>
                </c:pt>
                <c:pt idx="4131">
                  <c:v>11.208004675192109</c:v>
                </c:pt>
                <c:pt idx="4132">
                  <c:v>11.225245551532009</c:v>
                </c:pt>
                <c:pt idx="4133">
                  <c:v>11.214469916508008</c:v>
                </c:pt>
                <c:pt idx="4134">
                  <c:v>11.143349468064409</c:v>
                </c:pt>
                <c:pt idx="4135">
                  <c:v>11.087315048352709</c:v>
                </c:pt>
                <c:pt idx="4136">
                  <c:v>11.121797499524609</c:v>
                </c:pt>
                <c:pt idx="4137">
                  <c:v>11.238176732655909</c:v>
                </c:pt>
                <c:pt idx="4138">
                  <c:v>11.276970276027708</c:v>
                </c:pt>
                <c:pt idx="4139">
                  <c:v>11.253262761387909</c:v>
                </c:pt>
                <c:pt idx="4140">
                  <c:v>11.236021885047908</c:v>
                </c:pt>
                <c:pt idx="4141">
                  <c:v>11.149814709380408</c:v>
                </c:pt>
                <c:pt idx="4142">
                  <c:v>11.048521504981009</c:v>
                </c:pt>
                <c:pt idx="4143">
                  <c:v>11.014039053809109</c:v>
                </c:pt>
                <c:pt idx="4144">
                  <c:v>10.901970214385708</c:v>
                </c:pt>
                <c:pt idx="4145">
                  <c:v>10.882573093453908</c:v>
                </c:pt>
                <c:pt idx="4146">
                  <c:v>10.841625400966109</c:v>
                </c:pt>
                <c:pt idx="4147">
                  <c:v>10.800677009986309</c:v>
                </c:pt>
                <c:pt idx="4148">
                  <c:v>10.723090621734809</c:v>
                </c:pt>
                <c:pt idx="4149">
                  <c:v>10.677831837047009</c:v>
                </c:pt>
                <c:pt idx="4150">
                  <c:v>10.567918543723609</c:v>
                </c:pt>
                <c:pt idx="4151">
                  <c:v>10.520504212935908</c:v>
                </c:pt>
                <c:pt idx="4152">
                  <c:v>10.494642549180009</c:v>
                </c:pt>
                <c:pt idx="4153">
                  <c:v>10.492487003080109</c:v>
                </c:pt>
                <c:pt idx="4154">
                  <c:v>10.559297756307709</c:v>
                </c:pt>
                <c:pt idx="4155">
                  <c:v>10.770504254030509</c:v>
                </c:pt>
                <c:pt idx="4156">
                  <c:v>10.830849067450208</c:v>
                </c:pt>
                <c:pt idx="4157">
                  <c:v>11.011883507709209</c:v>
                </c:pt>
                <c:pt idx="4158">
                  <c:v>11.216625462608009</c:v>
                </c:pt>
                <c:pt idx="4159">
                  <c:v>11.442917989062808</c:v>
                </c:pt>
                <c:pt idx="4160">
                  <c:v>11.542056345854208</c:v>
                </c:pt>
                <c:pt idx="4161">
                  <c:v>11.716624846305308</c:v>
                </c:pt>
                <c:pt idx="4162">
                  <c:v>11.809297263288808</c:v>
                </c:pt>
                <c:pt idx="4163">
                  <c:v>11.876108016516408</c:v>
                </c:pt>
                <c:pt idx="4164">
                  <c:v>11.936452829936009</c:v>
                </c:pt>
                <c:pt idx="4165">
                  <c:v>12.037746034335408</c:v>
                </c:pt>
                <c:pt idx="4166">
                  <c:v>12.100245695363109</c:v>
                </c:pt>
                <c:pt idx="4167">
                  <c:v>12.080849272923208</c:v>
                </c:pt>
                <c:pt idx="4168">
                  <c:v>11.998952490963708</c:v>
                </c:pt>
                <c:pt idx="4169">
                  <c:v>11.988176855939708</c:v>
                </c:pt>
                <c:pt idx="4170">
                  <c:v>11.981711614623809</c:v>
                </c:pt>
                <c:pt idx="4171">
                  <c:v>11.960159646083909</c:v>
                </c:pt>
                <c:pt idx="4172">
                  <c:v>12.044211275651408</c:v>
                </c:pt>
                <c:pt idx="4173">
                  <c:v>12.143349632442808</c:v>
                </c:pt>
                <c:pt idx="4174">
                  <c:v>12.108866482779108</c:v>
                </c:pt>
                <c:pt idx="4175">
                  <c:v>12.087314514239209</c:v>
                </c:pt>
                <c:pt idx="4176">
                  <c:v>12.130418451318908</c:v>
                </c:pt>
                <c:pt idx="4177">
                  <c:v>12.076538879215308</c:v>
                </c:pt>
                <c:pt idx="4178">
                  <c:v>12.126108057611008</c:v>
                </c:pt>
                <c:pt idx="4179">
                  <c:v>12.162746054882808</c:v>
                </c:pt>
                <c:pt idx="4180">
                  <c:v>12.195073658446608</c:v>
                </c:pt>
                <c:pt idx="4181">
                  <c:v>12.296366862846009</c:v>
                </c:pt>
                <c:pt idx="4182">
                  <c:v>12.345935342749808</c:v>
                </c:pt>
                <c:pt idx="4183">
                  <c:v>12.414900943585408</c:v>
                </c:pt>
                <c:pt idx="4184">
                  <c:v>12.514039300376808</c:v>
                </c:pt>
                <c:pt idx="4185">
                  <c:v>12.533435722816709</c:v>
                </c:pt>
                <c:pt idx="4186">
                  <c:v>12.578693809012508</c:v>
                </c:pt>
                <c:pt idx="4187">
                  <c:v>12.606711717360309</c:v>
                </c:pt>
                <c:pt idx="4188">
                  <c:v>12.546366205448708</c:v>
                </c:pt>
                <c:pt idx="4189">
                  <c:v>12.477401303105008</c:v>
                </c:pt>
                <c:pt idx="4190">
                  <c:v>12.440763305833208</c:v>
                </c:pt>
                <c:pt idx="4191">
                  <c:v>12.421366883393308</c:v>
                </c:pt>
                <c:pt idx="4192">
                  <c:v>12.451538940857208</c:v>
                </c:pt>
                <c:pt idx="4193">
                  <c:v>12.451538940857208</c:v>
                </c:pt>
                <c:pt idx="4194">
                  <c:v>12.559297386572609</c:v>
                </c:pt>
                <c:pt idx="4195">
                  <c:v>12.589470142528409</c:v>
                </c:pt>
                <c:pt idx="4196">
                  <c:v>12.505418512960908</c:v>
                </c:pt>
                <c:pt idx="4197">
                  <c:v>12.434297366025309</c:v>
                </c:pt>
                <c:pt idx="4198">
                  <c:v>12.475245757005009</c:v>
                </c:pt>
                <c:pt idx="4199">
                  <c:v>12.408435702269408</c:v>
                </c:pt>
                <c:pt idx="4200">
                  <c:v>12.425676578609309</c:v>
                </c:pt>
                <c:pt idx="4201">
                  <c:v>12.479556150713009</c:v>
                </c:pt>
                <c:pt idx="4202">
                  <c:v>12.550676599156709</c:v>
                </c:pt>
                <c:pt idx="4203">
                  <c:v>12.507573360568909</c:v>
                </c:pt>
                <c:pt idx="4204">
                  <c:v>12.539900964132709</c:v>
                </c:pt>
                <c:pt idx="4205">
                  <c:v>12.576538961404509</c:v>
                </c:pt>
                <c:pt idx="4206">
                  <c:v>12.583004202720508</c:v>
                </c:pt>
                <c:pt idx="4207">
                  <c:v>12.580849355112409</c:v>
                </c:pt>
                <c:pt idx="4208">
                  <c:v>12.628262987408208</c:v>
                </c:pt>
                <c:pt idx="4209">
                  <c:v>12.656280197264008</c:v>
                </c:pt>
                <c:pt idx="4210">
                  <c:v>12.677832165803908</c:v>
                </c:pt>
                <c:pt idx="4211">
                  <c:v>12.643349016140109</c:v>
                </c:pt>
                <c:pt idx="4212">
                  <c:v>12.619642199992308</c:v>
                </c:pt>
                <c:pt idx="4213">
                  <c:v>12.550676599156709</c:v>
                </c:pt>
                <c:pt idx="4214">
                  <c:v>12.514039300376808</c:v>
                </c:pt>
                <c:pt idx="4215">
                  <c:v>12.496797725544909</c:v>
                </c:pt>
                <c:pt idx="4216">
                  <c:v>12.602401323652309</c:v>
                </c:pt>
                <c:pt idx="4217">
                  <c:v>12.550676599156709</c:v>
                </c:pt>
                <c:pt idx="4218">
                  <c:v>12.563607780280609</c:v>
                </c:pt>
                <c:pt idx="4219">
                  <c:v>12.477401303105008</c:v>
                </c:pt>
                <c:pt idx="4220">
                  <c:v>12.401969762461508</c:v>
                </c:pt>
                <c:pt idx="4221">
                  <c:v>12.289900923038109</c:v>
                </c:pt>
                <c:pt idx="4222">
                  <c:v>12.348090888849709</c:v>
                </c:pt>
                <c:pt idx="4223">
                  <c:v>12.404125308561408</c:v>
                </c:pt>
                <c:pt idx="4224">
                  <c:v>12.490331785737009</c:v>
                </c:pt>
                <c:pt idx="4225">
                  <c:v>12.587314596428408</c:v>
                </c:pt>
                <c:pt idx="4226">
                  <c:v>12.608866564968309</c:v>
                </c:pt>
                <c:pt idx="4227">
                  <c:v>12.660590590972008</c:v>
                </c:pt>
                <c:pt idx="4228">
                  <c:v>12.667056530779908</c:v>
                </c:pt>
                <c:pt idx="4229">
                  <c:v>12.617487352384208</c:v>
                </c:pt>
                <c:pt idx="4230">
                  <c:v>12.475245757005009</c:v>
                </c:pt>
                <c:pt idx="4231">
                  <c:v>12.289900923038109</c:v>
                </c:pt>
                <c:pt idx="4232">
                  <c:v>12.244642138350308</c:v>
                </c:pt>
                <c:pt idx="4233">
                  <c:v>12.145504480050908</c:v>
                </c:pt>
                <c:pt idx="4234">
                  <c:v>12.046366821751409</c:v>
                </c:pt>
                <c:pt idx="4235">
                  <c:v>12.229556109618409</c:v>
                </c:pt>
                <c:pt idx="4236">
                  <c:v>12.533435722816709</c:v>
                </c:pt>
                <c:pt idx="4237">
                  <c:v>12.615331806284308</c:v>
                </c:pt>
                <c:pt idx="4238">
                  <c:v>12.839470183623009</c:v>
                </c:pt>
                <c:pt idx="4239">
                  <c:v>13.111021494765508</c:v>
                </c:pt>
                <c:pt idx="4240">
                  <c:v>13.179987095601108</c:v>
                </c:pt>
                <c:pt idx="4241">
                  <c:v>13.149815038137309</c:v>
                </c:pt>
                <c:pt idx="4242">
                  <c:v>13.139038704621409</c:v>
                </c:pt>
                <c:pt idx="4243">
                  <c:v>13.052832227445808</c:v>
                </c:pt>
                <c:pt idx="4244">
                  <c:v>13.020504623882008</c:v>
                </c:pt>
                <c:pt idx="4245">
                  <c:v>12.884728269818808</c:v>
                </c:pt>
                <c:pt idx="4246">
                  <c:v>12.830849396207109</c:v>
                </c:pt>
                <c:pt idx="4247">
                  <c:v>12.824383456399108</c:v>
                </c:pt>
                <c:pt idx="4248">
                  <c:v>12.804987033959209</c:v>
                </c:pt>
                <c:pt idx="4249">
                  <c:v>12.746797766639508</c:v>
                </c:pt>
                <c:pt idx="4250">
                  <c:v>12.841625031231009</c:v>
                </c:pt>
                <c:pt idx="4251">
                  <c:v>12.858866606062909</c:v>
                </c:pt>
                <c:pt idx="4252">
                  <c:v>12.975245839194308</c:v>
                </c:pt>
                <c:pt idx="4253">
                  <c:v>13.014038684074109</c:v>
                </c:pt>
                <c:pt idx="4254">
                  <c:v>13.128263069597409</c:v>
                </c:pt>
                <c:pt idx="4255">
                  <c:v>13.188607883017109</c:v>
                </c:pt>
                <c:pt idx="4256">
                  <c:v>13.300676722440508</c:v>
                </c:pt>
                <c:pt idx="4257">
                  <c:v>13.214470245264909</c:v>
                </c:pt>
                <c:pt idx="4258">
                  <c:v>13.283435846100508</c:v>
                </c:pt>
                <c:pt idx="4259">
                  <c:v>13.201539064141009</c:v>
                </c:pt>
                <c:pt idx="4260">
                  <c:v>13.218780638972909</c:v>
                </c:pt>
                <c:pt idx="4261">
                  <c:v>13.242487455120809</c:v>
                </c:pt>
                <c:pt idx="4262">
                  <c:v>13.296366328732509</c:v>
                </c:pt>
                <c:pt idx="4263">
                  <c:v>13.384728352008009</c:v>
                </c:pt>
                <c:pt idx="4264">
                  <c:v>13.460159892651509</c:v>
                </c:pt>
                <c:pt idx="4265">
                  <c:v>13.440762771719708</c:v>
                </c:pt>
                <c:pt idx="4266">
                  <c:v>13.391194291815909</c:v>
                </c:pt>
                <c:pt idx="4267">
                  <c:v>13.378263110692009</c:v>
                </c:pt>
                <c:pt idx="4268">
                  <c:v>13.238177061412809</c:v>
                </c:pt>
                <c:pt idx="4269">
                  <c:v>13.158435825553209</c:v>
                </c:pt>
                <c:pt idx="4270">
                  <c:v>13.080849437301708</c:v>
                </c:pt>
                <c:pt idx="4271">
                  <c:v>13.054987075053809</c:v>
                </c:pt>
                <c:pt idx="4272">
                  <c:v>13.100245859741609</c:v>
                </c:pt>
                <c:pt idx="4273">
                  <c:v>13.160590673161208</c:v>
                </c:pt>
                <c:pt idx="4274">
                  <c:v>13.231711121604908</c:v>
                </c:pt>
                <c:pt idx="4275">
                  <c:v>13.320073144880409</c:v>
                </c:pt>
                <c:pt idx="4276">
                  <c:v>13.369642323276109</c:v>
                </c:pt>
                <c:pt idx="4277">
                  <c:v>13.363177081960108</c:v>
                </c:pt>
                <c:pt idx="4278">
                  <c:v>13.354556294544208</c:v>
                </c:pt>
                <c:pt idx="4279">
                  <c:v>13.304987116148409</c:v>
                </c:pt>
                <c:pt idx="4280">
                  <c:v>13.253263090144708</c:v>
                </c:pt>
                <c:pt idx="4281">
                  <c:v>13.227400727896908</c:v>
                </c:pt>
                <c:pt idx="4282">
                  <c:v>13.199383518041008</c:v>
                </c:pt>
                <c:pt idx="4283">
                  <c:v>13.246797848828708</c:v>
                </c:pt>
                <c:pt idx="4284">
                  <c:v>13.369642323276109</c:v>
                </c:pt>
                <c:pt idx="4285">
                  <c:v>13.425676742987809</c:v>
                </c:pt>
                <c:pt idx="4286">
                  <c:v>13.466625133967508</c:v>
                </c:pt>
                <c:pt idx="4287">
                  <c:v>13.548521915927109</c:v>
                </c:pt>
                <c:pt idx="4288">
                  <c:v>13.585159913198909</c:v>
                </c:pt>
                <c:pt idx="4289">
                  <c:v>13.634728393102609</c:v>
                </c:pt>
                <c:pt idx="4290">
                  <c:v>13.639038786810609</c:v>
                </c:pt>
                <c:pt idx="4291">
                  <c:v>13.695073206522309</c:v>
                </c:pt>
                <c:pt idx="4292">
                  <c:v>13.651969967934509</c:v>
                </c:pt>
                <c:pt idx="4293">
                  <c:v>13.606711183246809</c:v>
                </c:pt>
                <c:pt idx="4294">
                  <c:v>13.516194312363208</c:v>
                </c:pt>
                <c:pt idx="4295">
                  <c:v>13.455849498943609</c:v>
                </c:pt>
                <c:pt idx="4296">
                  <c:v>13.468780680067509</c:v>
                </c:pt>
                <c:pt idx="4297">
                  <c:v>13.492487496215409</c:v>
                </c:pt>
                <c:pt idx="4298">
                  <c:v>13.563607944659008</c:v>
                </c:pt>
                <c:pt idx="4299">
                  <c:v>13.643349180518609</c:v>
                </c:pt>
                <c:pt idx="4300">
                  <c:v>13.639038786810609</c:v>
                </c:pt>
                <c:pt idx="4301">
                  <c:v>13.608866729346708</c:v>
                </c:pt>
                <c:pt idx="4302">
                  <c:v>13.619642364370709</c:v>
                </c:pt>
                <c:pt idx="4303">
                  <c:v>13.677832330182309</c:v>
                </c:pt>
                <c:pt idx="4304">
                  <c:v>13.731711203794109</c:v>
                </c:pt>
                <c:pt idx="4305">
                  <c:v>13.835159954293509</c:v>
                </c:pt>
                <c:pt idx="4306">
                  <c:v>13.764038807357908</c:v>
                </c:pt>
                <c:pt idx="4307">
                  <c:v>13.736021597502109</c:v>
                </c:pt>
                <c:pt idx="4308">
                  <c:v>13.684297571498309</c:v>
                </c:pt>
                <c:pt idx="4309">
                  <c:v>13.565762792267009</c:v>
                </c:pt>
                <c:pt idx="4310">
                  <c:v>13.507573524947308</c:v>
                </c:pt>
                <c:pt idx="4311">
                  <c:v>13.641194332910509</c:v>
                </c:pt>
                <c:pt idx="4312">
                  <c:v>13.649815120326508</c:v>
                </c:pt>
                <c:pt idx="4313">
                  <c:v>13.662745602958509</c:v>
                </c:pt>
                <c:pt idx="4314">
                  <c:v>13.651969967934509</c:v>
                </c:pt>
                <c:pt idx="4315">
                  <c:v>13.645504726618508</c:v>
                </c:pt>
                <c:pt idx="4316">
                  <c:v>13.626107605686709</c:v>
                </c:pt>
                <c:pt idx="4317">
                  <c:v>13.677832330182309</c:v>
                </c:pt>
                <c:pt idx="4318">
                  <c:v>13.554987157243108</c:v>
                </c:pt>
                <c:pt idx="4319">
                  <c:v>13.526969947387208</c:v>
                </c:pt>
                <c:pt idx="4320">
                  <c:v>13.406280320547909</c:v>
                </c:pt>
                <c:pt idx="4321">
                  <c:v>13.201539064141009</c:v>
                </c:pt>
                <c:pt idx="4322">
                  <c:v>13.126108221989409</c:v>
                </c:pt>
                <c:pt idx="4323">
                  <c:v>13.018349077782009</c:v>
                </c:pt>
                <c:pt idx="4324">
                  <c:v>12.863176999770909</c:v>
                </c:pt>
                <c:pt idx="4325">
                  <c:v>12.776969824103409</c:v>
                </c:pt>
                <c:pt idx="4326">
                  <c:v>12.854556212354909</c:v>
                </c:pt>
                <c:pt idx="4327">
                  <c:v>12.731711039415609</c:v>
                </c:pt>
                <c:pt idx="4328">
                  <c:v>12.811452973767208</c:v>
                </c:pt>
                <c:pt idx="4329">
                  <c:v>12.983866626610208</c:v>
                </c:pt>
                <c:pt idx="4330">
                  <c:v>13.039901046321908</c:v>
                </c:pt>
                <c:pt idx="4331">
                  <c:v>12.871797787186809</c:v>
                </c:pt>
                <c:pt idx="4332">
                  <c:v>12.839470183623009</c:v>
                </c:pt>
                <c:pt idx="4333">
                  <c:v>12.815763367475109</c:v>
                </c:pt>
                <c:pt idx="4334">
                  <c:v>12.720935404391708</c:v>
                </c:pt>
                <c:pt idx="4335">
                  <c:v>12.755418554055508</c:v>
                </c:pt>
                <c:pt idx="4336">
                  <c:v>12.746797766639508</c:v>
                </c:pt>
                <c:pt idx="4337">
                  <c:v>12.639038622432208</c:v>
                </c:pt>
                <c:pt idx="4338">
                  <c:v>12.651969803556108</c:v>
                </c:pt>
                <c:pt idx="4339">
                  <c:v>12.729556191807609</c:v>
                </c:pt>
                <c:pt idx="4340">
                  <c:v>12.841625031231009</c:v>
                </c:pt>
                <c:pt idx="4341">
                  <c:v>12.960159810462308</c:v>
                </c:pt>
                <c:pt idx="4342">
                  <c:v>13.173521854285209</c:v>
                </c:pt>
                <c:pt idx="4343">
                  <c:v>13.255417937752709</c:v>
                </c:pt>
                <c:pt idx="4344">
                  <c:v>13.276969906292608</c:v>
                </c:pt>
                <c:pt idx="4345">
                  <c:v>13.190763429117009</c:v>
                </c:pt>
                <c:pt idx="4346">
                  <c:v>13.205849457849009</c:v>
                </c:pt>
                <c:pt idx="4347">
                  <c:v>13.169211460577209</c:v>
                </c:pt>
                <c:pt idx="4348">
                  <c:v>13.136883857013409</c:v>
                </c:pt>
                <c:pt idx="4349">
                  <c:v>13.089470224717608</c:v>
                </c:pt>
                <c:pt idx="4350">
                  <c:v>13.151969885745309</c:v>
                </c:pt>
                <c:pt idx="4351">
                  <c:v>13.195073124333108</c:v>
                </c:pt>
                <c:pt idx="4352">
                  <c:v>13.212314699165008</c:v>
                </c:pt>
                <c:pt idx="4353">
                  <c:v>13.201539064141009</c:v>
                </c:pt>
                <c:pt idx="4354">
                  <c:v>13.268349118876708</c:v>
                </c:pt>
                <c:pt idx="4355">
                  <c:v>13.320073144880409</c:v>
                </c:pt>
                <c:pt idx="4356">
                  <c:v>13.363177081960108</c:v>
                </c:pt>
                <c:pt idx="4357">
                  <c:v>13.341625113420209</c:v>
                </c:pt>
                <c:pt idx="4358">
                  <c:v>13.266194271268608</c:v>
                </c:pt>
                <c:pt idx="4359">
                  <c:v>13.186453035409109</c:v>
                </c:pt>
                <c:pt idx="4360">
                  <c:v>13.216625092872908</c:v>
                </c:pt>
                <c:pt idx="4361">
                  <c:v>13.139038704621409</c:v>
                </c:pt>
                <c:pt idx="4362">
                  <c:v>13.100245859741609</c:v>
                </c:pt>
                <c:pt idx="4363">
                  <c:v>13.208004305457008</c:v>
                </c:pt>
                <c:pt idx="4364">
                  <c:v>13.218780638972909</c:v>
                </c:pt>
                <c:pt idx="4365">
                  <c:v>13.083004284909709</c:v>
                </c:pt>
                <c:pt idx="4366">
                  <c:v>13.117487434573508</c:v>
                </c:pt>
                <c:pt idx="4367">
                  <c:v>13.182142641701109</c:v>
                </c:pt>
                <c:pt idx="4368">
                  <c:v>13.190763429117009</c:v>
                </c:pt>
                <c:pt idx="4369">
                  <c:v>13.218780638972909</c:v>
                </c:pt>
                <c:pt idx="4370">
                  <c:v>13.257573483852708</c:v>
                </c:pt>
                <c:pt idx="4371">
                  <c:v>13.201539064141009</c:v>
                </c:pt>
                <c:pt idx="4372">
                  <c:v>13.132573463305409</c:v>
                </c:pt>
                <c:pt idx="4373">
                  <c:v>13.083004284909709</c:v>
                </c:pt>
                <c:pt idx="4374">
                  <c:v>12.962314658070408</c:v>
                </c:pt>
                <c:pt idx="4375">
                  <c:v>12.880418574602809</c:v>
                </c:pt>
                <c:pt idx="4376">
                  <c:v>12.835159789915009</c:v>
                </c:pt>
                <c:pt idx="4377">
                  <c:v>12.850245818647009</c:v>
                </c:pt>
                <c:pt idx="4378">
                  <c:v>12.817918215083109</c:v>
                </c:pt>
                <c:pt idx="4379">
                  <c:v>12.893349057234708</c:v>
                </c:pt>
                <c:pt idx="4380">
                  <c:v>12.973090991586208</c:v>
                </c:pt>
                <c:pt idx="4381">
                  <c:v>13.089470224717608</c:v>
                </c:pt>
                <c:pt idx="4382">
                  <c:v>13.134728310913408</c:v>
                </c:pt>
                <c:pt idx="4383">
                  <c:v>13.070073103785809</c:v>
                </c:pt>
                <c:pt idx="4384">
                  <c:v>12.994642261634208</c:v>
                </c:pt>
                <c:pt idx="4385">
                  <c:v>12.927832206898509</c:v>
                </c:pt>
                <c:pt idx="4386">
                  <c:v>12.882573422210809</c:v>
                </c:pt>
                <c:pt idx="4387">
                  <c:v>12.919211419482609</c:v>
                </c:pt>
                <c:pt idx="4388">
                  <c:v>13.001108201442108</c:v>
                </c:pt>
                <c:pt idx="4389">
                  <c:v>13.050676681345909</c:v>
                </c:pt>
                <c:pt idx="4390">
                  <c:v>13.063607862469809</c:v>
                </c:pt>
                <c:pt idx="4391">
                  <c:v>12.951539023046408</c:v>
                </c:pt>
                <c:pt idx="4392">
                  <c:v>12.796366246543309</c:v>
                </c:pt>
                <c:pt idx="4393">
                  <c:v>12.708004223267809</c:v>
                </c:pt>
                <c:pt idx="4394">
                  <c:v>12.651969803556108</c:v>
                </c:pt>
                <c:pt idx="4395">
                  <c:v>12.649814955948109</c:v>
                </c:pt>
                <c:pt idx="4396">
                  <c:v>12.602401323652309</c:v>
                </c:pt>
                <c:pt idx="4397">
                  <c:v>12.578693809012508</c:v>
                </c:pt>
                <c:pt idx="4398">
                  <c:v>12.559297386572609</c:v>
                </c:pt>
                <c:pt idx="4399">
                  <c:v>12.574384113796508</c:v>
                </c:pt>
                <c:pt idx="4400">
                  <c:v>12.419211337293408</c:v>
                </c:pt>
                <c:pt idx="4401">
                  <c:v>12.514039300376808</c:v>
                </c:pt>
                <c:pt idx="4402">
                  <c:v>12.796366246543309</c:v>
                </c:pt>
                <c:pt idx="4403">
                  <c:v>12.940763388022409</c:v>
                </c:pt>
                <c:pt idx="4404">
                  <c:v>13.151969885745309</c:v>
                </c:pt>
                <c:pt idx="4405">
                  <c:v>13.363177081960108</c:v>
                </c:pt>
                <c:pt idx="4406">
                  <c:v>13.490331950115408</c:v>
                </c:pt>
                <c:pt idx="4407">
                  <c:v>13.406280320547909</c:v>
                </c:pt>
                <c:pt idx="4408">
                  <c:v>13.339470265812208</c:v>
                </c:pt>
                <c:pt idx="4409">
                  <c:v>13.238177061412809</c:v>
                </c:pt>
                <c:pt idx="4410">
                  <c:v>13.177832247993109</c:v>
                </c:pt>
                <c:pt idx="4411">
                  <c:v>13.078693891201709</c:v>
                </c:pt>
                <c:pt idx="4412">
                  <c:v>13.067918256177808</c:v>
                </c:pt>
                <c:pt idx="4413">
                  <c:v>13.313607903564408</c:v>
                </c:pt>
                <c:pt idx="4414">
                  <c:v>13.466625133967508</c:v>
                </c:pt>
                <c:pt idx="4415">
                  <c:v>13.615331970662709</c:v>
                </c:pt>
                <c:pt idx="4416">
                  <c:v>13.723090416378108</c:v>
                </c:pt>
                <c:pt idx="4417">
                  <c:v>13.716625175062109</c:v>
                </c:pt>
                <c:pt idx="4418">
                  <c:v>13.539901128511108</c:v>
                </c:pt>
                <c:pt idx="4419">
                  <c:v>13.462314740259609</c:v>
                </c:pt>
                <c:pt idx="4420">
                  <c:v>13.442918317819709</c:v>
                </c:pt>
                <c:pt idx="4421">
                  <c:v>13.333004326004309</c:v>
                </c:pt>
                <c:pt idx="4422">
                  <c:v>13.270504664976608</c:v>
                </c:pt>
                <c:pt idx="4423">
                  <c:v>13.337314719712309</c:v>
                </c:pt>
                <c:pt idx="4424">
                  <c:v>13.345935507128209</c:v>
                </c:pt>
                <c:pt idx="4425">
                  <c:v>13.436453076503708</c:v>
                </c:pt>
                <c:pt idx="4426">
                  <c:v>13.621797910470608</c:v>
                </c:pt>
                <c:pt idx="4427">
                  <c:v>13.822228773169609</c:v>
                </c:pt>
                <c:pt idx="4428">
                  <c:v>13.958004428740809</c:v>
                </c:pt>
                <c:pt idx="4429">
                  <c:v>14.026970029576409</c:v>
                </c:pt>
                <c:pt idx="4430">
                  <c:v>14.089469690604108</c:v>
                </c:pt>
                <c:pt idx="4431">
                  <c:v>14.123952840267908</c:v>
                </c:pt>
                <c:pt idx="4432">
                  <c:v>14.074383661872208</c:v>
                </c:pt>
                <c:pt idx="4433">
                  <c:v>13.936452460201009</c:v>
                </c:pt>
                <c:pt idx="4434">
                  <c:v>13.938608006300909</c:v>
                </c:pt>
                <c:pt idx="4435">
                  <c:v>13.833004408193508</c:v>
                </c:pt>
                <c:pt idx="4436">
                  <c:v>13.826539166877508</c:v>
                </c:pt>
                <c:pt idx="4437">
                  <c:v>13.977400851180709</c:v>
                </c:pt>
                <c:pt idx="4438">
                  <c:v>14.039901210700309</c:v>
                </c:pt>
                <c:pt idx="4439">
                  <c:v>14.057142087040308</c:v>
                </c:pt>
                <c:pt idx="4440">
                  <c:v>14.117486900460008</c:v>
                </c:pt>
                <c:pt idx="4441">
                  <c:v>14.130418081583908</c:v>
                </c:pt>
                <c:pt idx="4442">
                  <c:v>14.098090478020108</c:v>
                </c:pt>
                <c:pt idx="4443">
                  <c:v>14.141194415099809</c:v>
                </c:pt>
                <c:pt idx="4444">
                  <c:v>14.035590816992409</c:v>
                </c:pt>
                <c:pt idx="4445">
                  <c:v>14.020504788260409</c:v>
                </c:pt>
                <c:pt idx="4446">
                  <c:v>14.022659635868509</c:v>
                </c:pt>
                <c:pt idx="4447">
                  <c:v>13.968780063764809</c:v>
                </c:pt>
                <c:pt idx="4448">
                  <c:v>13.940762853908909</c:v>
                </c:pt>
                <c:pt idx="4449">
                  <c:v>14.039901210700309</c:v>
                </c:pt>
                <c:pt idx="4450">
                  <c:v>14.130418081583908</c:v>
                </c:pt>
                <c:pt idx="4451">
                  <c:v>14.328694096674809</c:v>
                </c:pt>
                <c:pt idx="4452">
                  <c:v>14.466625298346008</c:v>
                </c:pt>
                <c:pt idx="4453">
                  <c:v>14.544211686597508</c:v>
                </c:pt>
                <c:pt idx="4454">
                  <c:v>14.524814565665709</c:v>
                </c:pt>
                <c:pt idx="4455">
                  <c:v>14.399814545118408</c:v>
                </c:pt>
                <c:pt idx="4456">
                  <c:v>14.248952860815209</c:v>
                </c:pt>
                <c:pt idx="4457">
                  <c:v>14.156280443831708</c:v>
                </c:pt>
                <c:pt idx="4458">
                  <c:v>14.072228814264209</c:v>
                </c:pt>
                <c:pt idx="4459">
                  <c:v>14.104556417828009</c:v>
                </c:pt>
                <c:pt idx="4460">
                  <c:v>14.130418081583908</c:v>
                </c:pt>
                <c:pt idx="4461">
                  <c:v>14.182142107587609</c:v>
                </c:pt>
                <c:pt idx="4462">
                  <c:v>14.121797294167909</c:v>
                </c:pt>
                <c:pt idx="4463">
                  <c:v>14.102400871728008</c:v>
                </c:pt>
                <c:pt idx="4464">
                  <c:v>14.149814504023809</c:v>
                </c:pt>
                <c:pt idx="4465">
                  <c:v>14.175676866271608</c:v>
                </c:pt>
                <c:pt idx="4466">
                  <c:v>14.128263233975909</c:v>
                </c:pt>
                <c:pt idx="4467">
                  <c:v>14.156280443831708</c:v>
                </c:pt>
                <c:pt idx="4468">
                  <c:v>14.231711285983309</c:v>
                </c:pt>
                <c:pt idx="4469">
                  <c:v>14.111021659144008</c:v>
                </c:pt>
                <c:pt idx="4470">
                  <c:v>14.072228814264209</c:v>
                </c:pt>
                <c:pt idx="4471">
                  <c:v>14.016194394552508</c:v>
                </c:pt>
                <c:pt idx="4472">
                  <c:v>13.964469670056809</c:v>
                </c:pt>
                <c:pt idx="4473">
                  <c:v>13.869642405465308</c:v>
                </c:pt>
                <c:pt idx="4474">
                  <c:v>13.910590796445108</c:v>
                </c:pt>
                <c:pt idx="4475">
                  <c:v>13.891194374005208</c:v>
                </c:pt>
                <c:pt idx="4476">
                  <c:v>13.723090416378108</c:v>
                </c:pt>
                <c:pt idx="4477">
                  <c:v>13.611021576954808</c:v>
                </c:pt>
                <c:pt idx="4478">
                  <c:v>13.522659553679208</c:v>
                </c:pt>
                <c:pt idx="4479">
                  <c:v>13.313607903564408</c:v>
                </c:pt>
                <c:pt idx="4480">
                  <c:v>13.201539064141009</c:v>
                </c:pt>
                <c:pt idx="4481">
                  <c:v>13.244642302728808</c:v>
                </c:pt>
                <c:pt idx="4482">
                  <c:v>13.246797848828708</c:v>
                </c:pt>
                <c:pt idx="4483">
                  <c:v>13.212314699165008</c:v>
                </c:pt>
                <c:pt idx="4484">
                  <c:v>13.352400748444209</c:v>
                </c:pt>
                <c:pt idx="4485">
                  <c:v>13.533435188703208</c:v>
                </c:pt>
                <c:pt idx="4486">
                  <c:v>13.714470327454109</c:v>
                </c:pt>
                <c:pt idx="4487">
                  <c:v>13.802832350729609</c:v>
                </c:pt>
                <c:pt idx="4488">
                  <c:v>14.037745664600408</c:v>
                </c:pt>
                <c:pt idx="4489">
                  <c:v>14.195073288711509</c:v>
                </c:pt>
                <c:pt idx="4490">
                  <c:v>14.285590858087009</c:v>
                </c:pt>
                <c:pt idx="4491">
                  <c:v>14.328694096674809</c:v>
                </c:pt>
                <c:pt idx="4492">
                  <c:v>14.393349303802408</c:v>
                </c:pt>
                <c:pt idx="4493">
                  <c:v>14.363176547846608</c:v>
                </c:pt>
                <c:pt idx="4494">
                  <c:v>14.236021679691309</c:v>
                </c:pt>
                <c:pt idx="4495">
                  <c:v>14.139038868999808</c:v>
                </c:pt>
                <c:pt idx="4496">
                  <c:v>14.173522018663608</c:v>
                </c:pt>
                <c:pt idx="4497">
                  <c:v>14.251107708423209</c:v>
                </c:pt>
                <c:pt idx="4498">
                  <c:v>14.363176547846608</c:v>
                </c:pt>
                <c:pt idx="4499">
                  <c:v>14.483866873177909</c:v>
                </c:pt>
                <c:pt idx="4500">
                  <c:v>14.615332135041209</c:v>
                </c:pt>
                <c:pt idx="4501">
                  <c:v>14.561452562937509</c:v>
                </c:pt>
                <c:pt idx="4502">
                  <c:v>14.524814565665709</c:v>
                </c:pt>
                <c:pt idx="4503">
                  <c:v>14.468780145954009</c:v>
                </c:pt>
                <c:pt idx="4504">
                  <c:v>14.490332114493908</c:v>
                </c:pt>
                <c:pt idx="4505">
                  <c:v>14.393349303802408</c:v>
                </c:pt>
                <c:pt idx="4506">
                  <c:v>14.361021700238609</c:v>
                </c:pt>
                <c:pt idx="4507">
                  <c:v>14.419211666050209</c:v>
                </c:pt>
                <c:pt idx="4508">
                  <c:v>14.501107749517809</c:v>
                </c:pt>
                <c:pt idx="4509">
                  <c:v>14.514038930641709</c:v>
                </c:pt>
                <c:pt idx="4510">
                  <c:v>14.587314925185309</c:v>
                </c:pt>
                <c:pt idx="4511">
                  <c:v>14.535590899181608</c:v>
                </c:pt>
                <c:pt idx="4512">
                  <c:v>14.449383723514108</c:v>
                </c:pt>
                <c:pt idx="4513">
                  <c:v>14.419211666050209</c:v>
                </c:pt>
                <c:pt idx="4514">
                  <c:v>14.373952881362509</c:v>
                </c:pt>
                <c:pt idx="4515">
                  <c:v>14.328694096674809</c:v>
                </c:pt>
                <c:pt idx="4516">
                  <c:v>14.386884062486409</c:v>
                </c:pt>
                <c:pt idx="4517">
                  <c:v>14.481711327077909</c:v>
                </c:pt>
                <c:pt idx="4518">
                  <c:v>14.447228875906109</c:v>
                </c:pt>
                <c:pt idx="4519">
                  <c:v>14.464469752246009</c:v>
                </c:pt>
                <c:pt idx="4520">
                  <c:v>14.526970111765609</c:v>
                </c:pt>
                <c:pt idx="4521">
                  <c:v>14.626107770065108</c:v>
                </c:pt>
                <c:pt idx="4522">
                  <c:v>14.701538612216709</c:v>
                </c:pt>
                <c:pt idx="4523">
                  <c:v>14.675676948460808</c:v>
                </c:pt>
                <c:pt idx="4524">
                  <c:v>14.615332135041209</c:v>
                </c:pt>
                <c:pt idx="4525">
                  <c:v>14.557142169229509</c:v>
                </c:pt>
                <c:pt idx="4526">
                  <c:v>14.539901292889608</c:v>
                </c:pt>
                <c:pt idx="4527">
                  <c:v>14.505418143225809</c:v>
                </c:pt>
                <c:pt idx="4528">
                  <c:v>14.475246085761908</c:v>
                </c:pt>
                <c:pt idx="4529">
                  <c:v>14.410590878634309</c:v>
                </c:pt>
                <c:pt idx="4530">
                  <c:v>14.268349283255109</c:v>
                </c:pt>
                <c:pt idx="4531">
                  <c:v>14.156280443831708</c:v>
                </c:pt>
                <c:pt idx="4532">
                  <c:v>14.083004449288108</c:v>
                </c:pt>
                <c:pt idx="4533">
                  <c:v>14.186452501295609</c:v>
                </c:pt>
                <c:pt idx="4534">
                  <c:v>14.302831734426908</c:v>
                </c:pt>
                <c:pt idx="4535">
                  <c:v>14.429987301074208</c:v>
                </c:pt>
                <c:pt idx="4536">
                  <c:v>14.526970111765609</c:v>
                </c:pt>
                <c:pt idx="4537">
                  <c:v>14.410590878634309</c:v>
                </c:pt>
                <c:pt idx="4538">
                  <c:v>14.298522039210908</c:v>
                </c:pt>
                <c:pt idx="4539">
                  <c:v>14.205849622227408</c:v>
                </c:pt>
                <c:pt idx="4540">
                  <c:v>14.184297653687509</c:v>
                </c:pt>
                <c:pt idx="4541">
                  <c:v>14.154124897731709</c:v>
                </c:pt>
                <c:pt idx="4542">
                  <c:v>14.087314842996108</c:v>
                </c:pt>
                <c:pt idx="4543">
                  <c:v>13.992487578404608</c:v>
                </c:pt>
                <c:pt idx="4544">
                  <c:v>13.880418040489308</c:v>
                </c:pt>
                <c:pt idx="4545">
                  <c:v>13.684297571498309</c:v>
                </c:pt>
                <c:pt idx="4546">
                  <c:v>13.736021597502109</c:v>
                </c:pt>
                <c:pt idx="4547">
                  <c:v>14.067918420556209</c:v>
                </c:pt>
                <c:pt idx="4548">
                  <c:v>14.313608067942809</c:v>
                </c:pt>
                <c:pt idx="4549">
                  <c:v>14.580848985377408</c:v>
                </c:pt>
                <c:pt idx="4550">
                  <c:v>14.886883446183708</c:v>
                </c:pt>
                <c:pt idx="4551">
                  <c:v>14.945073411995308</c:v>
                </c:pt>
                <c:pt idx="4552">
                  <c:v>14.899814627307608</c:v>
                </c:pt>
                <c:pt idx="4553">
                  <c:v>15.026970193954909</c:v>
                </c:pt>
                <c:pt idx="4554">
                  <c:v>15.199383846797909</c:v>
                </c:pt>
                <c:pt idx="4555">
                  <c:v>15.266193901533608</c:v>
                </c:pt>
                <c:pt idx="4556">
                  <c:v>15.255418266509608</c:v>
                </c:pt>
                <c:pt idx="4557">
                  <c:v>15.341625442177108</c:v>
                </c:pt>
                <c:pt idx="4558">
                  <c:v>15.300677051197308</c:v>
                </c:pt>
                <c:pt idx="4559">
                  <c:v>15.307142292513308</c:v>
                </c:pt>
                <c:pt idx="4560">
                  <c:v>15.498953066288207</c:v>
                </c:pt>
                <c:pt idx="4561">
                  <c:v>15.649814750591409</c:v>
                </c:pt>
                <c:pt idx="4562">
                  <c:v>15.787745952262609</c:v>
                </c:pt>
                <c:pt idx="4563">
                  <c:v>15.807142374702609</c:v>
                </c:pt>
                <c:pt idx="4564">
                  <c:v>15.759728742406809</c:v>
                </c:pt>
                <c:pt idx="4565">
                  <c:v>15.572228362339908</c:v>
                </c:pt>
                <c:pt idx="4566">
                  <c:v>15.492487126480308</c:v>
                </c:pt>
                <c:pt idx="4567">
                  <c:v>15.386883528372909</c:v>
                </c:pt>
                <c:pt idx="4568">
                  <c:v>15.324383867345208</c:v>
                </c:pt>
                <c:pt idx="4569">
                  <c:v>15.382573134664909</c:v>
                </c:pt>
                <c:pt idx="4570">
                  <c:v>15.384728680764908</c:v>
                </c:pt>
                <c:pt idx="4571">
                  <c:v>15.43429785916061</c:v>
                </c:pt>
                <c:pt idx="4572">
                  <c:v>15.358866318517109</c:v>
                </c:pt>
                <c:pt idx="4573">
                  <c:v>15.401970255596808</c:v>
                </c:pt>
                <c:pt idx="4574">
                  <c:v>15.320073473637308</c:v>
                </c:pt>
                <c:pt idx="4575">
                  <c:v>15.333004654761208</c:v>
                </c:pt>
                <c:pt idx="4576">
                  <c:v>15.210159481821908</c:v>
                </c:pt>
                <c:pt idx="4577">
                  <c:v>15.201538694405908</c:v>
                </c:pt>
                <c:pt idx="4578">
                  <c:v>15.177831878258109</c:v>
                </c:pt>
                <c:pt idx="4579">
                  <c:v>15.147659820794209</c:v>
                </c:pt>
                <c:pt idx="4580">
                  <c:v>15.085159461274609</c:v>
                </c:pt>
                <c:pt idx="4581">
                  <c:v>15.130418245962309</c:v>
                </c:pt>
                <c:pt idx="4582">
                  <c:v>15.134728639670309</c:v>
                </c:pt>
                <c:pt idx="4583">
                  <c:v>15.173521484550109</c:v>
                </c:pt>
                <c:pt idx="4584">
                  <c:v>15.304987444905308</c:v>
                </c:pt>
                <c:pt idx="4585">
                  <c:v>15.361021864617008</c:v>
                </c:pt>
                <c:pt idx="4586">
                  <c:v>15.223090662945809</c:v>
                </c:pt>
                <c:pt idx="4587">
                  <c:v>15.205849088113908</c:v>
                </c:pt>
                <c:pt idx="4588">
                  <c:v>15.203694240505909</c:v>
                </c:pt>
                <c:pt idx="4589">
                  <c:v>15.167056243234109</c:v>
                </c:pt>
                <c:pt idx="4590">
                  <c:v>15.130418245962309</c:v>
                </c:pt>
                <c:pt idx="4591">
                  <c:v>15.233866297969808</c:v>
                </c:pt>
                <c:pt idx="4592">
                  <c:v>15.225245510553808</c:v>
                </c:pt>
                <c:pt idx="4593">
                  <c:v>15.115332217230408</c:v>
                </c:pt>
                <c:pt idx="4594">
                  <c:v>15.003263377807009</c:v>
                </c:pt>
                <c:pt idx="4595">
                  <c:v>14.880418204867709</c:v>
                </c:pt>
                <c:pt idx="4596">
                  <c:v>14.826538632764009</c:v>
                </c:pt>
                <c:pt idx="4597">
                  <c:v>14.764038971736309</c:v>
                </c:pt>
                <c:pt idx="4598">
                  <c:v>14.695073370900708</c:v>
                </c:pt>
                <c:pt idx="4599">
                  <c:v>14.559297715329508</c:v>
                </c:pt>
                <c:pt idx="4600">
                  <c:v>14.621797376357108</c:v>
                </c:pt>
                <c:pt idx="4601">
                  <c:v>14.621797376357108</c:v>
                </c:pt>
                <c:pt idx="4602">
                  <c:v>14.617486982649208</c:v>
                </c:pt>
                <c:pt idx="4603">
                  <c:v>14.692918523292709</c:v>
                </c:pt>
                <c:pt idx="4604">
                  <c:v>14.845935753695908</c:v>
                </c:pt>
                <c:pt idx="4605">
                  <c:v>14.845935753695908</c:v>
                </c:pt>
                <c:pt idx="4606">
                  <c:v>14.839469813887909</c:v>
                </c:pt>
                <c:pt idx="4607">
                  <c:v>14.748952943004408</c:v>
                </c:pt>
                <c:pt idx="4608">
                  <c:v>14.699383764608708</c:v>
                </c:pt>
                <c:pt idx="4609">
                  <c:v>14.602400953917208</c:v>
                </c:pt>
                <c:pt idx="4610">
                  <c:v>14.656280526020909</c:v>
                </c:pt>
                <c:pt idx="4611">
                  <c:v>14.611021741333209</c:v>
                </c:pt>
                <c:pt idx="4612">
                  <c:v>14.587314925185309</c:v>
                </c:pt>
                <c:pt idx="4613">
                  <c:v>14.516194476741708</c:v>
                </c:pt>
                <c:pt idx="4614">
                  <c:v>14.520504171957709</c:v>
                </c:pt>
                <c:pt idx="4615">
                  <c:v>14.539901292889608</c:v>
                </c:pt>
                <c:pt idx="4616">
                  <c:v>14.542056140497609</c:v>
                </c:pt>
                <c:pt idx="4617">
                  <c:v>14.516194476741708</c:v>
                </c:pt>
                <c:pt idx="4618">
                  <c:v>14.539901292889608</c:v>
                </c:pt>
                <c:pt idx="4619">
                  <c:v>14.509728536933808</c:v>
                </c:pt>
                <c:pt idx="4620">
                  <c:v>14.460159358538109</c:v>
                </c:pt>
                <c:pt idx="4621">
                  <c:v>14.501107749517809</c:v>
                </c:pt>
                <c:pt idx="4622">
                  <c:v>14.494642508201808</c:v>
                </c:pt>
                <c:pt idx="4623">
                  <c:v>14.503263295617808</c:v>
                </c:pt>
                <c:pt idx="4624">
                  <c:v>14.518349324349709</c:v>
                </c:pt>
                <c:pt idx="4625">
                  <c:v>14.488176568393909</c:v>
                </c:pt>
                <c:pt idx="4626">
                  <c:v>14.408435332534308</c:v>
                </c:pt>
                <c:pt idx="4627">
                  <c:v>14.608866195233208</c:v>
                </c:pt>
                <c:pt idx="4628">
                  <c:v>14.675676948460808</c:v>
                </c:pt>
                <c:pt idx="4629">
                  <c:v>14.688608129584708</c:v>
                </c:pt>
                <c:pt idx="4630">
                  <c:v>14.656280526020909</c:v>
                </c:pt>
                <c:pt idx="4631">
                  <c:v>14.718780187048608</c:v>
                </c:pt>
                <c:pt idx="4632">
                  <c:v>14.636884103581009</c:v>
                </c:pt>
                <c:pt idx="4633">
                  <c:v>14.518349324349709</c:v>
                </c:pt>
                <c:pt idx="4634">
                  <c:v>14.477400933369909</c:v>
                </c:pt>
                <c:pt idx="4635">
                  <c:v>14.436452542390208</c:v>
                </c:pt>
                <c:pt idx="4636">
                  <c:v>14.432142148682209</c:v>
                </c:pt>
                <c:pt idx="4637">
                  <c:v>14.483866873177909</c:v>
                </c:pt>
                <c:pt idx="4638">
                  <c:v>14.686452583484808</c:v>
                </c:pt>
                <c:pt idx="4639">
                  <c:v>14.699383764608708</c:v>
                </c:pt>
                <c:pt idx="4640">
                  <c:v>14.768349365444308</c:v>
                </c:pt>
                <c:pt idx="4641">
                  <c:v>14.802831816616109</c:v>
                </c:pt>
                <c:pt idx="4642">
                  <c:v>14.748952943004408</c:v>
                </c:pt>
                <c:pt idx="4643">
                  <c:v>14.486021720785908</c:v>
                </c:pt>
                <c:pt idx="4644">
                  <c:v>14.378263275070509</c:v>
                </c:pt>
                <c:pt idx="4645">
                  <c:v>14.339469731698708</c:v>
                </c:pt>
                <c:pt idx="4646">
                  <c:v>14.259728495839209</c:v>
                </c:pt>
                <c:pt idx="4647">
                  <c:v>14.343780125406708</c:v>
                </c:pt>
                <c:pt idx="4648">
                  <c:v>14.490332114493908</c:v>
                </c:pt>
                <c:pt idx="4649">
                  <c:v>14.511884083033708</c:v>
                </c:pt>
                <c:pt idx="4650">
                  <c:v>14.522659718057708</c:v>
                </c:pt>
                <c:pt idx="4651">
                  <c:v>14.580848985377408</c:v>
                </c:pt>
                <c:pt idx="4652">
                  <c:v>14.548521381813609</c:v>
                </c:pt>
                <c:pt idx="4653">
                  <c:v>14.559297715329508</c:v>
                </c:pt>
                <c:pt idx="4654">
                  <c:v>14.654124979921008</c:v>
                </c:pt>
                <c:pt idx="4655">
                  <c:v>14.619642528749109</c:v>
                </c:pt>
                <c:pt idx="4656">
                  <c:v>14.516194476741708</c:v>
                </c:pt>
                <c:pt idx="4657">
                  <c:v>14.399814545118408</c:v>
                </c:pt>
                <c:pt idx="4658">
                  <c:v>14.406280484926308</c:v>
                </c:pt>
                <c:pt idx="4659">
                  <c:v>14.464469752246009</c:v>
                </c:pt>
                <c:pt idx="4660">
                  <c:v>14.475246085761908</c:v>
                </c:pt>
                <c:pt idx="4661">
                  <c:v>14.522659718057708</c:v>
                </c:pt>
                <c:pt idx="4662">
                  <c:v>14.567918502745409</c:v>
                </c:pt>
                <c:pt idx="4663">
                  <c:v>14.645504192505008</c:v>
                </c:pt>
                <c:pt idx="4664">
                  <c:v>14.712314945732608</c:v>
                </c:pt>
                <c:pt idx="4665">
                  <c:v>14.813608150132008</c:v>
                </c:pt>
                <c:pt idx="4666">
                  <c:v>14.841625359987908</c:v>
                </c:pt>
                <c:pt idx="4667">
                  <c:v>15.022659800246908</c:v>
                </c:pt>
                <c:pt idx="4668">
                  <c:v>15.005418225415008</c:v>
                </c:pt>
                <c:pt idx="4669">
                  <c:v>14.912745808431509</c:v>
                </c:pt>
                <c:pt idx="4670">
                  <c:v>14.983866256875109</c:v>
                </c:pt>
                <c:pt idx="4671">
                  <c:v>15.063608191226708</c:v>
                </c:pt>
                <c:pt idx="4672">
                  <c:v>14.869642569843709</c:v>
                </c:pt>
                <c:pt idx="4673">
                  <c:v>14.615332135041209</c:v>
                </c:pt>
                <c:pt idx="4674">
                  <c:v>14.490332114493908</c:v>
                </c:pt>
                <c:pt idx="4675">
                  <c:v>14.350246065214609</c:v>
                </c:pt>
                <c:pt idx="4676">
                  <c:v>14.287745705695009</c:v>
                </c:pt>
                <c:pt idx="4677">
                  <c:v>14.386884062486409</c:v>
                </c:pt>
                <c:pt idx="4678">
                  <c:v>14.567918502745409</c:v>
                </c:pt>
                <c:pt idx="4679">
                  <c:v>14.533435353081609</c:v>
                </c:pt>
                <c:pt idx="4680">
                  <c:v>14.503263295617808</c:v>
                </c:pt>
                <c:pt idx="4681">
                  <c:v>14.479556479469908</c:v>
                </c:pt>
                <c:pt idx="4682">
                  <c:v>14.447228875906109</c:v>
                </c:pt>
                <c:pt idx="4683">
                  <c:v>14.505418143225809</c:v>
                </c:pt>
                <c:pt idx="4684">
                  <c:v>14.729556520564509</c:v>
                </c:pt>
                <c:pt idx="4685">
                  <c:v>14.785590940276208</c:v>
                </c:pt>
                <c:pt idx="4686">
                  <c:v>14.792056181592208</c:v>
                </c:pt>
                <c:pt idx="4687">
                  <c:v>14.736021761880508</c:v>
                </c:pt>
                <c:pt idx="4688">
                  <c:v>14.546366534205509</c:v>
                </c:pt>
                <c:pt idx="4689">
                  <c:v>14.414901272342309</c:v>
                </c:pt>
                <c:pt idx="4690">
                  <c:v>14.505418143225809</c:v>
                </c:pt>
                <c:pt idx="4691">
                  <c:v>14.591625318893309</c:v>
                </c:pt>
                <c:pt idx="4692">
                  <c:v>14.718780187048608</c:v>
                </c:pt>
                <c:pt idx="4693">
                  <c:v>14.880418204867709</c:v>
                </c:pt>
                <c:pt idx="4694">
                  <c:v>14.962314986827209</c:v>
                </c:pt>
                <c:pt idx="4695">
                  <c:v>14.910590960823509</c:v>
                </c:pt>
                <c:pt idx="4696">
                  <c:v>14.938608170679309</c:v>
                </c:pt>
                <c:pt idx="4697">
                  <c:v>14.958004593119309</c:v>
                </c:pt>
                <c:pt idx="4698">
                  <c:v>15.054987403810708</c:v>
                </c:pt>
                <c:pt idx="4699">
                  <c:v>15.080849067566609</c:v>
                </c:pt>
                <c:pt idx="4700">
                  <c:v>14.945073411995308</c:v>
                </c:pt>
                <c:pt idx="4701">
                  <c:v>14.712314945732608</c:v>
                </c:pt>
                <c:pt idx="4702">
                  <c:v>14.445073329806108</c:v>
                </c:pt>
                <c:pt idx="4703">
                  <c:v>14.164901231247608</c:v>
                </c:pt>
                <c:pt idx="4704">
                  <c:v>14.022659635868509</c:v>
                </c:pt>
                <c:pt idx="4705">
                  <c:v>13.966625216156809</c:v>
                </c:pt>
                <c:pt idx="4706">
                  <c:v>13.970935609864709</c:v>
                </c:pt>
                <c:pt idx="4707">
                  <c:v>14.007573607136509</c:v>
                </c:pt>
                <c:pt idx="4708">
                  <c:v>14.104556417828009</c:v>
                </c:pt>
                <c:pt idx="4709">
                  <c:v>14.126107687875908</c:v>
                </c:pt>
                <c:pt idx="4710">
                  <c:v>14.212314863543408</c:v>
                </c:pt>
                <c:pt idx="4711">
                  <c:v>14.274814524571109</c:v>
                </c:pt>
                <c:pt idx="4712">
                  <c:v>14.326539249066709</c:v>
                </c:pt>
                <c:pt idx="4713">
                  <c:v>14.251107708423209</c:v>
                </c:pt>
                <c:pt idx="4714">
                  <c:v>14.382573668778409</c:v>
                </c:pt>
                <c:pt idx="4715">
                  <c:v>14.373952881362509</c:v>
                </c:pt>
                <c:pt idx="4716">
                  <c:v>14.345935671506609</c:v>
                </c:pt>
                <c:pt idx="4717">
                  <c:v>14.393349303802408</c:v>
                </c:pt>
                <c:pt idx="4718">
                  <c:v>14.401970091218308</c:v>
                </c:pt>
                <c:pt idx="4719">
                  <c:v>14.289901251794909</c:v>
                </c:pt>
                <c:pt idx="4720">
                  <c:v>14.259728495839209</c:v>
                </c:pt>
                <c:pt idx="4721">
                  <c:v>14.410590878634309</c:v>
                </c:pt>
                <c:pt idx="4722">
                  <c:v>14.490332114493908</c:v>
                </c:pt>
                <c:pt idx="4723">
                  <c:v>14.539901292889608</c:v>
                </c:pt>
                <c:pt idx="4724">
                  <c:v>14.615332135041209</c:v>
                </c:pt>
                <c:pt idx="4725">
                  <c:v>14.677831796068809</c:v>
                </c:pt>
                <c:pt idx="4726">
                  <c:v>14.514038930641709</c:v>
                </c:pt>
                <c:pt idx="4727">
                  <c:v>14.328694096674809</c:v>
                </c:pt>
                <c:pt idx="4728">
                  <c:v>14.311452521842909</c:v>
                </c:pt>
                <c:pt idx="4729">
                  <c:v>14.227400892275309</c:v>
                </c:pt>
                <c:pt idx="4730">
                  <c:v>14.160590837539708</c:v>
                </c:pt>
                <c:pt idx="4731">
                  <c:v>14.279124918279109</c:v>
                </c:pt>
                <c:pt idx="4732">
                  <c:v>14.389038910094408</c:v>
                </c:pt>
                <c:pt idx="4733">
                  <c:v>14.421366513658208</c:v>
                </c:pt>
                <c:pt idx="4734">
                  <c:v>14.365332093946508</c:v>
                </c:pt>
                <c:pt idx="4735">
                  <c:v>14.358866852630609</c:v>
                </c:pt>
                <c:pt idx="4736">
                  <c:v>14.322228855358809</c:v>
                </c:pt>
                <c:pt idx="4737">
                  <c:v>14.246797314715209</c:v>
                </c:pt>
                <c:pt idx="4738">
                  <c:v>13.992487578404608</c:v>
                </c:pt>
                <c:pt idx="4739">
                  <c:v>13.779124836089808</c:v>
                </c:pt>
                <c:pt idx="4740">
                  <c:v>13.714470327454109</c:v>
                </c:pt>
                <c:pt idx="4741">
                  <c:v>13.697228752622209</c:v>
                </c:pt>
                <c:pt idx="4742">
                  <c:v>13.641194332910509</c:v>
                </c:pt>
                <c:pt idx="4743">
                  <c:v>13.804987198337708</c:v>
                </c:pt>
                <c:pt idx="4744">
                  <c:v>14.063608026848209</c:v>
                </c:pt>
                <c:pt idx="4745">
                  <c:v>14.154124897731709</c:v>
                </c:pt>
                <c:pt idx="4746">
                  <c:v>14.177831713879609</c:v>
                </c:pt>
                <c:pt idx="4747">
                  <c:v>14.259728495839209</c:v>
                </c:pt>
                <c:pt idx="4748">
                  <c:v>14.324383702966809</c:v>
                </c:pt>
                <c:pt idx="4749">
                  <c:v>14.294211645502909</c:v>
                </c:pt>
                <c:pt idx="4750">
                  <c:v>14.233866832083308</c:v>
                </c:pt>
                <c:pt idx="4751">
                  <c:v>14.154124897731709</c:v>
                </c:pt>
                <c:pt idx="4752">
                  <c:v>14.106711265436008</c:v>
                </c:pt>
                <c:pt idx="4753">
                  <c:v>14.026970029576409</c:v>
                </c:pt>
                <c:pt idx="4754">
                  <c:v>14.007573607136509</c:v>
                </c:pt>
                <c:pt idx="4755">
                  <c:v>14.059297633140208</c:v>
                </c:pt>
                <c:pt idx="4756">
                  <c:v>14.050676845724309</c:v>
                </c:pt>
                <c:pt idx="4757">
                  <c:v>14.029124877184408</c:v>
                </c:pt>
                <c:pt idx="4758">
                  <c:v>14.149814504023809</c:v>
                </c:pt>
                <c:pt idx="4759">
                  <c:v>14.169211624955608</c:v>
                </c:pt>
                <c:pt idx="4760">
                  <c:v>14.195073288711509</c:v>
                </c:pt>
                <c:pt idx="4761">
                  <c:v>14.244642467107209</c:v>
                </c:pt>
                <c:pt idx="4762">
                  <c:v>14.365332093946508</c:v>
                </c:pt>
                <c:pt idx="4763">
                  <c:v>14.389038910094408</c:v>
                </c:pt>
                <c:pt idx="4764">
                  <c:v>14.462314904638008</c:v>
                </c:pt>
                <c:pt idx="4765">
                  <c:v>14.466625298346008</c:v>
                </c:pt>
                <c:pt idx="4766">
                  <c:v>14.399814545118408</c:v>
                </c:pt>
                <c:pt idx="4767">
                  <c:v>14.380418122678508</c:v>
                </c:pt>
                <c:pt idx="4768">
                  <c:v>14.479556479469908</c:v>
                </c:pt>
                <c:pt idx="4769">
                  <c:v>14.483866873177909</c:v>
                </c:pt>
                <c:pt idx="4770">
                  <c:v>14.501107749517809</c:v>
                </c:pt>
                <c:pt idx="4771">
                  <c:v>14.559297715329508</c:v>
                </c:pt>
                <c:pt idx="4772">
                  <c:v>14.511884083033708</c:v>
                </c:pt>
                <c:pt idx="4773">
                  <c:v>14.466625298346008</c:v>
                </c:pt>
                <c:pt idx="4774">
                  <c:v>14.529124959373709</c:v>
                </c:pt>
                <c:pt idx="4775">
                  <c:v>14.589469772793308</c:v>
                </c:pt>
                <c:pt idx="4776">
                  <c:v>14.641193798797108</c:v>
                </c:pt>
                <c:pt idx="4777">
                  <c:v>14.675676948460808</c:v>
                </c:pt>
                <c:pt idx="4778">
                  <c:v>14.630418163773109</c:v>
                </c:pt>
                <c:pt idx="4779">
                  <c:v>14.595935712601309</c:v>
                </c:pt>
                <c:pt idx="4780">
                  <c:v>14.477400933369909</c:v>
                </c:pt>
                <c:pt idx="4781">
                  <c:v>14.488176568393909</c:v>
                </c:pt>
                <c:pt idx="4782">
                  <c:v>14.537745746789609</c:v>
                </c:pt>
                <c:pt idx="4783">
                  <c:v>14.421366513658208</c:v>
                </c:pt>
                <c:pt idx="4784">
                  <c:v>14.369642487654508</c:v>
                </c:pt>
                <c:pt idx="4785">
                  <c:v>14.432142148682209</c:v>
                </c:pt>
                <c:pt idx="4786">
                  <c:v>14.397659697510409</c:v>
                </c:pt>
                <c:pt idx="4787">
                  <c:v>14.244642467107209</c:v>
                </c:pt>
                <c:pt idx="4788">
                  <c:v>14.304987280526909</c:v>
                </c:pt>
                <c:pt idx="4789">
                  <c:v>14.292056099403009</c:v>
                </c:pt>
                <c:pt idx="4790">
                  <c:v>14.393349303802408</c:v>
                </c:pt>
                <c:pt idx="4791">
                  <c:v>14.384728516386508</c:v>
                </c:pt>
                <c:pt idx="4792">
                  <c:v>14.421366513658208</c:v>
                </c:pt>
                <c:pt idx="4793">
                  <c:v>14.408435332534308</c:v>
                </c:pt>
                <c:pt idx="4794">
                  <c:v>14.326539249066709</c:v>
                </c:pt>
                <c:pt idx="4795">
                  <c:v>14.063608026848209</c:v>
                </c:pt>
                <c:pt idx="4796">
                  <c:v>13.912745644053109</c:v>
                </c:pt>
                <c:pt idx="4797">
                  <c:v>13.932142066493009</c:v>
                </c:pt>
                <c:pt idx="4798">
                  <c:v>13.919211583861008</c:v>
                </c:pt>
                <c:pt idx="4799">
                  <c:v>13.895504767713108</c:v>
                </c:pt>
                <c:pt idx="4800">
                  <c:v>13.830849560585509</c:v>
                </c:pt>
                <c:pt idx="4801">
                  <c:v>13.914901190153008</c:v>
                </c:pt>
                <c:pt idx="4802">
                  <c:v>13.897659615321109</c:v>
                </c:pt>
                <c:pt idx="4803">
                  <c:v>13.878263192881208</c:v>
                </c:pt>
                <c:pt idx="4804">
                  <c:v>13.828694014485508</c:v>
                </c:pt>
                <c:pt idx="4805">
                  <c:v>13.804987198337708</c:v>
                </c:pt>
                <c:pt idx="4806">
                  <c:v>13.725245962478109</c:v>
                </c:pt>
                <c:pt idx="4807">
                  <c:v>13.630417999394709</c:v>
                </c:pt>
                <c:pt idx="4808">
                  <c:v>13.470935527675509</c:v>
                </c:pt>
                <c:pt idx="4809">
                  <c:v>13.494642343823408</c:v>
                </c:pt>
                <c:pt idx="4810">
                  <c:v>13.667055996666409</c:v>
                </c:pt>
                <c:pt idx="4811">
                  <c:v>13.718780022670208</c:v>
                </c:pt>
                <c:pt idx="4812">
                  <c:v>13.796366410921708</c:v>
                </c:pt>
                <c:pt idx="4813">
                  <c:v>13.865332011757308</c:v>
                </c:pt>
                <c:pt idx="4814">
                  <c:v>13.656280361642509</c:v>
                </c:pt>
                <c:pt idx="4815">
                  <c:v>13.453693952843608</c:v>
                </c:pt>
                <c:pt idx="4816">
                  <c:v>13.294211481124508</c:v>
                </c:pt>
                <c:pt idx="4817">
                  <c:v>13.173521854285209</c:v>
                </c:pt>
                <c:pt idx="4818">
                  <c:v>13.057142621153808</c:v>
                </c:pt>
                <c:pt idx="4819">
                  <c:v>13.182142641701109</c:v>
                </c:pt>
                <c:pt idx="4820">
                  <c:v>13.029125411297908</c:v>
                </c:pt>
                <c:pt idx="4821">
                  <c:v>12.800676640251309</c:v>
                </c:pt>
                <c:pt idx="4822">
                  <c:v>12.658435743364009</c:v>
                </c:pt>
                <c:pt idx="4823">
                  <c:v>12.647659409848108</c:v>
                </c:pt>
                <c:pt idx="4824">
                  <c:v>12.630418533508209</c:v>
                </c:pt>
                <c:pt idx="4825">
                  <c:v>12.759728947763408</c:v>
                </c:pt>
                <c:pt idx="4826">
                  <c:v>12.966625051778308</c:v>
                </c:pt>
                <c:pt idx="4827">
                  <c:v>13.113177040865509</c:v>
                </c:pt>
                <c:pt idx="4828">
                  <c:v>13.087314678617709</c:v>
                </c:pt>
                <c:pt idx="4829">
                  <c:v>13.179987095601108</c:v>
                </c:pt>
                <c:pt idx="4830">
                  <c:v>13.236021515312808</c:v>
                </c:pt>
                <c:pt idx="4831">
                  <c:v>13.343780659520208</c:v>
                </c:pt>
                <c:pt idx="4832">
                  <c:v>13.365331929568109</c:v>
                </c:pt>
                <c:pt idx="4833">
                  <c:v>13.354556294544208</c:v>
                </c:pt>
                <c:pt idx="4834">
                  <c:v>13.177832247993109</c:v>
                </c:pt>
                <c:pt idx="4835">
                  <c:v>13.188607883017109</c:v>
                </c:pt>
                <c:pt idx="4836">
                  <c:v>13.169211460577209</c:v>
                </c:pt>
                <c:pt idx="4837">
                  <c:v>13.147659492037308</c:v>
                </c:pt>
                <c:pt idx="4838">
                  <c:v>13.307142662248408</c:v>
                </c:pt>
                <c:pt idx="4839">
                  <c:v>13.371797869376008</c:v>
                </c:pt>
                <c:pt idx="4840">
                  <c:v>13.307142662248408</c:v>
                </c:pt>
                <c:pt idx="4841">
                  <c:v>13.238177061412809</c:v>
                </c:pt>
                <c:pt idx="4842">
                  <c:v>13.167055914477208</c:v>
                </c:pt>
                <c:pt idx="4843">
                  <c:v>13.128263069597409</c:v>
                </c:pt>
                <c:pt idx="4844">
                  <c:v>13.184297489309108</c:v>
                </c:pt>
                <c:pt idx="4845">
                  <c:v>13.197228670433008</c:v>
                </c:pt>
                <c:pt idx="4846">
                  <c:v>13.330849478396308</c:v>
                </c:pt>
                <c:pt idx="4847">
                  <c:v>13.423521895379809</c:v>
                </c:pt>
                <c:pt idx="4848">
                  <c:v>13.330849478396308</c:v>
                </c:pt>
                <c:pt idx="4849">
                  <c:v>13.292055935024509</c:v>
                </c:pt>
                <c:pt idx="4850">
                  <c:v>13.279125452392508</c:v>
                </c:pt>
                <c:pt idx="4851">
                  <c:v>13.236021515312808</c:v>
                </c:pt>
                <c:pt idx="4852">
                  <c:v>13.212314699165008</c:v>
                </c:pt>
                <c:pt idx="4853">
                  <c:v>13.244642302728808</c:v>
                </c:pt>
                <c:pt idx="4854">
                  <c:v>13.201539064141009</c:v>
                </c:pt>
                <c:pt idx="4855">
                  <c:v>13.177832247993109</c:v>
                </c:pt>
                <c:pt idx="4856">
                  <c:v>13.022659471490009</c:v>
                </c:pt>
                <c:pt idx="4857">
                  <c:v>13.016194230174008</c:v>
                </c:pt>
                <c:pt idx="4858">
                  <c:v>13.063607862469809</c:v>
                </c:pt>
                <c:pt idx="4859">
                  <c:v>13.184297489309108</c:v>
                </c:pt>
                <c:pt idx="4860">
                  <c:v>13.251108242536709</c:v>
                </c:pt>
                <c:pt idx="4861">
                  <c:v>13.272659512584609</c:v>
                </c:pt>
                <c:pt idx="4862">
                  <c:v>13.177832247993109</c:v>
                </c:pt>
                <c:pt idx="4863">
                  <c:v>13.063607862469809</c:v>
                </c:pt>
                <c:pt idx="4864">
                  <c:v>13.003263049050108</c:v>
                </c:pt>
                <c:pt idx="4865">
                  <c:v>13.022659471490009</c:v>
                </c:pt>
                <c:pt idx="4866">
                  <c:v>13.139038704621409</c:v>
                </c:pt>
                <c:pt idx="4867">
                  <c:v>13.268349118876708</c:v>
                </c:pt>
                <c:pt idx="4868">
                  <c:v>13.322228690980308</c:v>
                </c:pt>
                <c:pt idx="4869">
                  <c:v>13.233866667704808</c:v>
                </c:pt>
                <c:pt idx="4870">
                  <c:v>13.177832247993109</c:v>
                </c:pt>
                <c:pt idx="4871">
                  <c:v>13.076539043593709</c:v>
                </c:pt>
                <c:pt idx="4872">
                  <c:v>13.044211440029908</c:v>
                </c:pt>
                <c:pt idx="4873">
                  <c:v>13.016194230174008</c:v>
                </c:pt>
                <c:pt idx="4874">
                  <c:v>12.979556232902208</c:v>
                </c:pt>
                <c:pt idx="4875">
                  <c:v>12.936452994314509</c:v>
                </c:pt>
                <c:pt idx="4876">
                  <c:v>12.906280238358709</c:v>
                </c:pt>
                <c:pt idx="4877">
                  <c:v>12.751108160347508</c:v>
                </c:pt>
                <c:pt idx="4878">
                  <c:v>12.772659430395409</c:v>
                </c:pt>
                <c:pt idx="4879">
                  <c:v>12.908435784458609</c:v>
                </c:pt>
                <c:pt idx="4880">
                  <c:v>12.936452994314509</c:v>
                </c:pt>
                <c:pt idx="4881">
                  <c:v>12.988177020318208</c:v>
                </c:pt>
                <c:pt idx="4882">
                  <c:v>12.996797807734108</c:v>
                </c:pt>
                <c:pt idx="4883">
                  <c:v>13.070073103785809</c:v>
                </c:pt>
                <c:pt idx="4884">
                  <c:v>12.914901025774608</c:v>
                </c:pt>
                <c:pt idx="4885">
                  <c:v>12.755418554055508</c:v>
                </c:pt>
                <c:pt idx="4886">
                  <c:v>12.753263007955509</c:v>
                </c:pt>
                <c:pt idx="4887">
                  <c:v>12.891194209626709</c:v>
                </c:pt>
                <c:pt idx="4888">
                  <c:v>12.820073761183108</c:v>
                </c:pt>
                <c:pt idx="4889">
                  <c:v>12.947228629338408</c:v>
                </c:pt>
                <c:pt idx="4890">
                  <c:v>13.171366308185208</c:v>
                </c:pt>
                <c:pt idx="4891">
                  <c:v>13.281280300000608</c:v>
                </c:pt>
                <c:pt idx="4892">
                  <c:v>13.285590693708508</c:v>
                </c:pt>
                <c:pt idx="4893">
                  <c:v>13.386883898108008</c:v>
                </c:pt>
                <c:pt idx="4894">
                  <c:v>13.451539105235609</c:v>
                </c:pt>
                <c:pt idx="4895">
                  <c:v>13.442918317819709</c:v>
                </c:pt>
                <c:pt idx="4896">
                  <c:v>13.367487475668108</c:v>
                </c:pt>
                <c:pt idx="4897">
                  <c:v>13.401969926839909</c:v>
                </c:pt>
                <c:pt idx="4898">
                  <c:v>13.376108263084008</c:v>
                </c:pt>
                <c:pt idx="4899">
                  <c:v>13.337314719712309</c:v>
                </c:pt>
                <c:pt idx="4900">
                  <c:v>13.367487475668108</c:v>
                </c:pt>
                <c:pt idx="4901">
                  <c:v>13.395504685523909</c:v>
                </c:pt>
                <c:pt idx="4902">
                  <c:v>13.333004326004309</c:v>
                </c:pt>
                <c:pt idx="4903">
                  <c:v>13.298521874832508</c:v>
                </c:pt>
                <c:pt idx="4904">
                  <c:v>13.300676722440508</c:v>
                </c:pt>
                <c:pt idx="4905">
                  <c:v>13.233866667704808</c:v>
                </c:pt>
                <c:pt idx="4906">
                  <c:v>13.197228670433008</c:v>
                </c:pt>
                <c:pt idx="4907">
                  <c:v>13.177832247993109</c:v>
                </c:pt>
                <c:pt idx="4908">
                  <c:v>13.186453035409109</c:v>
                </c:pt>
                <c:pt idx="4909">
                  <c:v>13.147659492037308</c:v>
                </c:pt>
                <c:pt idx="4910">
                  <c:v>13.255417937752709</c:v>
                </c:pt>
                <c:pt idx="4911">
                  <c:v>13.292055935024509</c:v>
                </c:pt>
                <c:pt idx="4912">
                  <c:v>13.333004326004309</c:v>
                </c:pt>
                <c:pt idx="4913">
                  <c:v>13.358866688252109</c:v>
                </c:pt>
                <c:pt idx="4914">
                  <c:v>13.442918317819709</c:v>
                </c:pt>
                <c:pt idx="4915">
                  <c:v>13.365331929568109</c:v>
                </c:pt>
                <c:pt idx="4916">
                  <c:v>13.358866688252109</c:v>
                </c:pt>
                <c:pt idx="4917">
                  <c:v>13.384728352008009</c:v>
                </c:pt>
                <c:pt idx="4918">
                  <c:v>13.315762751172409</c:v>
                </c:pt>
                <c:pt idx="4919">
                  <c:v>13.199383518041008</c:v>
                </c:pt>
                <c:pt idx="4920">
                  <c:v>13.257573483852708</c:v>
                </c:pt>
                <c:pt idx="4921">
                  <c:v>13.220935486580908</c:v>
                </c:pt>
                <c:pt idx="4922">
                  <c:v>13.139038704621409</c:v>
                </c:pt>
                <c:pt idx="4923">
                  <c:v>13.104556253449509</c:v>
                </c:pt>
                <c:pt idx="4924">
                  <c:v>13.182142641701109</c:v>
                </c:pt>
                <c:pt idx="4925">
                  <c:v>13.052832227445808</c:v>
                </c:pt>
                <c:pt idx="4926">
                  <c:v>13.087314678617709</c:v>
                </c:pt>
                <c:pt idx="4927">
                  <c:v>13.167055914477208</c:v>
                </c:pt>
                <c:pt idx="4928">
                  <c:v>13.195073124333108</c:v>
                </c:pt>
                <c:pt idx="4929">
                  <c:v>13.132573463305409</c:v>
                </c:pt>
                <c:pt idx="4930">
                  <c:v>13.156280279453309</c:v>
                </c:pt>
                <c:pt idx="4931">
                  <c:v>13.052832227445808</c:v>
                </c:pt>
                <c:pt idx="4932">
                  <c:v>12.886883815918809</c:v>
                </c:pt>
                <c:pt idx="4933">
                  <c:v>12.835159789915009</c:v>
                </c:pt>
                <c:pt idx="4934">
                  <c:v>12.804987033959209</c:v>
                </c:pt>
                <c:pt idx="4935">
                  <c:v>12.751108160347508</c:v>
                </c:pt>
                <c:pt idx="4936">
                  <c:v>12.723090950491608</c:v>
                </c:pt>
                <c:pt idx="4937">
                  <c:v>12.789901005227309</c:v>
                </c:pt>
                <c:pt idx="4938">
                  <c:v>12.761883795371508</c:v>
                </c:pt>
                <c:pt idx="4939">
                  <c:v>12.755418554055508</c:v>
                </c:pt>
                <c:pt idx="4940">
                  <c:v>12.779125370203309</c:v>
                </c:pt>
                <c:pt idx="4941">
                  <c:v>12.811452973767208</c:v>
                </c:pt>
                <c:pt idx="4942">
                  <c:v>12.751108160347508</c:v>
                </c:pt>
                <c:pt idx="4943">
                  <c:v>12.744642220539609</c:v>
                </c:pt>
                <c:pt idx="4944">
                  <c:v>12.658435743364009</c:v>
                </c:pt>
                <c:pt idx="4945">
                  <c:v>12.580849355112409</c:v>
                </c:pt>
                <c:pt idx="4946">
                  <c:v>12.494642179445009</c:v>
                </c:pt>
                <c:pt idx="4947">
                  <c:v>12.563607780280609</c:v>
                </c:pt>
                <c:pt idx="4948">
                  <c:v>12.522659389300809</c:v>
                </c:pt>
                <c:pt idx="4949">
                  <c:v>12.524814935400808</c:v>
                </c:pt>
                <c:pt idx="4950">
                  <c:v>12.632573381116208</c:v>
                </c:pt>
                <c:pt idx="4951">
                  <c:v>12.542056510232609</c:v>
                </c:pt>
                <c:pt idx="4952">
                  <c:v>12.296366862846009</c:v>
                </c:pt>
                <c:pt idx="4953">
                  <c:v>12.130418451318908</c:v>
                </c:pt>
                <c:pt idx="4954">
                  <c:v>12.076538879215308</c:v>
                </c:pt>
                <c:pt idx="4955">
                  <c:v>12.001108037063709</c:v>
                </c:pt>
                <c:pt idx="4956">
                  <c:v>12.285590529330108</c:v>
                </c:pt>
                <c:pt idx="4957">
                  <c:v>12.449384093249208</c:v>
                </c:pt>
                <c:pt idx="4958">
                  <c:v>12.746797766639508</c:v>
                </c:pt>
                <c:pt idx="4959">
                  <c:v>12.977400686802309</c:v>
                </c:pt>
                <c:pt idx="4960">
                  <c:v>13.128263069597409</c:v>
                </c:pt>
                <c:pt idx="4961">
                  <c:v>13.145504644429309</c:v>
                </c:pt>
                <c:pt idx="4962">
                  <c:v>13.315762751172409</c:v>
                </c:pt>
                <c:pt idx="4963">
                  <c:v>13.335159872104208</c:v>
                </c:pt>
                <c:pt idx="4964">
                  <c:v>13.236021515312808</c:v>
                </c:pt>
                <c:pt idx="4965">
                  <c:v>13.151969885745309</c:v>
                </c:pt>
                <c:pt idx="4966">
                  <c:v>13.126108221989409</c:v>
                </c:pt>
                <c:pt idx="4967">
                  <c:v>13.147659492037308</c:v>
                </c:pt>
                <c:pt idx="4968">
                  <c:v>13.145504644429309</c:v>
                </c:pt>
                <c:pt idx="4969">
                  <c:v>13.257573483852708</c:v>
                </c:pt>
                <c:pt idx="4970">
                  <c:v>13.264038725168708</c:v>
                </c:pt>
                <c:pt idx="4971">
                  <c:v>13.177832247993109</c:v>
                </c:pt>
                <c:pt idx="4972">
                  <c:v>13.052832227445808</c:v>
                </c:pt>
                <c:pt idx="4973">
                  <c:v>13.119642282181509</c:v>
                </c:pt>
                <c:pt idx="4974">
                  <c:v>13.216625092872908</c:v>
                </c:pt>
                <c:pt idx="4975">
                  <c:v>13.341625113420209</c:v>
                </c:pt>
                <c:pt idx="4976">
                  <c:v>13.365331929568109</c:v>
                </c:pt>
                <c:pt idx="4977">
                  <c:v>13.356711142152209</c:v>
                </c:pt>
                <c:pt idx="4978">
                  <c:v>13.298521874832508</c:v>
                </c:pt>
                <c:pt idx="4979">
                  <c:v>13.253263090144708</c:v>
                </c:pt>
                <c:pt idx="4980">
                  <c:v>13.113177040865509</c:v>
                </c:pt>
                <c:pt idx="4981">
                  <c:v>13.134728310913408</c:v>
                </c:pt>
                <c:pt idx="4982">
                  <c:v>13.139038704621409</c:v>
                </c:pt>
                <c:pt idx="4983">
                  <c:v>13.106711101057609</c:v>
                </c:pt>
                <c:pt idx="4984">
                  <c:v>12.934297448214508</c:v>
                </c:pt>
                <c:pt idx="4985">
                  <c:v>12.951539023046408</c:v>
                </c:pt>
                <c:pt idx="4986">
                  <c:v>12.927832206898509</c:v>
                </c:pt>
                <c:pt idx="4987">
                  <c:v>12.953693870654408</c:v>
                </c:pt>
                <c:pt idx="4988">
                  <c:v>12.927832206898509</c:v>
                </c:pt>
                <c:pt idx="4989">
                  <c:v>13.042055893929909</c:v>
                </c:pt>
                <c:pt idx="4990">
                  <c:v>13.020504623882008</c:v>
                </c:pt>
                <c:pt idx="4991">
                  <c:v>12.953693870654408</c:v>
                </c:pt>
                <c:pt idx="4992">
                  <c:v>12.932142600606509</c:v>
                </c:pt>
                <c:pt idx="4993">
                  <c:v>12.929987054506508</c:v>
                </c:pt>
                <c:pt idx="4994">
                  <c:v>12.779125370203309</c:v>
                </c:pt>
                <c:pt idx="4995">
                  <c:v>12.772659430395409</c:v>
                </c:pt>
                <c:pt idx="4996">
                  <c:v>12.876108180894809</c:v>
                </c:pt>
                <c:pt idx="4997">
                  <c:v>12.837314637523008</c:v>
                </c:pt>
                <c:pt idx="4998">
                  <c:v>12.729556191807609</c:v>
                </c:pt>
                <c:pt idx="4999">
                  <c:v>12.714470163075708</c:v>
                </c:pt>
                <c:pt idx="5000">
                  <c:v>12.658435743364009</c:v>
                </c:pt>
                <c:pt idx="5001">
                  <c:v>12.563607780280609</c:v>
                </c:pt>
                <c:pt idx="5002">
                  <c:v>12.507573360568909</c:v>
                </c:pt>
                <c:pt idx="5003">
                  <c:v>12.544211357840709</c:v>
                </c:pt>
                <c:pt idx="5004">
                  <c:v>12.595935383844408</c:v>
                </c:pt>
                <c:pt idx="5005">
                  <c:v>12.509728906668808</c:v>
                </c:pt>
                <c:pt idx="5006">
                  <c:v>12.442918153441209</c:v>
                </c:pt>
                <c:pt idx="5007">
                  <c:v>12.451538940857208</c:v>
                </c:pt>
                <c:pt idx="5008">
                  <c:v>12.436452912125208</c:v>
                </c:pt>
                <c:pt idx="5009">
                  <c:v>12.397659368753509</c:v>
                </c:pt>
                <c:pt idx="5010">
                  <c:v>12.356711676265709</c:v>
                </c:pt>
                <c:pt idx="5011">
                  <c:v>12.315763285285909</c:v>
                </c:pt>
                <c:pt idx="5012">
                  <c:v>12.167056448590708</c:v>
                </c:pt>
                <c:pt idx="5013">
                  <c:v>12.132573298927008</c:v>
                </c:pt>
                <c:pt idx="5014">
                  <c:v>12.009728824479609</c:v>
                </c:pt>
                <c:pt idx="5015">
                  <c:v>12.095935301655208</c:v>
                </c:pt>
                <c:pt idx="5016">
                  <c:v>12.085159666631208</c:v>
                </c:pt>
                <c:pt idx="5017">
                  <c:v>12.188607718638709</c:v>
                </c:pt>
                <c:pt idx="5018">
                  <c:v>12.083004819023209</c:v>
                </c:pt>
                <c:pt idx="5019">
                  <c:v>12.057142456775409</c:v>
                </c:pt>
                <c:pt idx="5020">
                  <c:v>11.968780433499809</c:v>
                </c:pt>
                <c:pt idx="5021">
                  <c:v>11.996797643355709</c:v>
                </c:pt>
                <c:pt idx="5022">
                  <c:v>12.061452850483308</c:v>
                </c:pt>
                <c:pt idx="5023">
                  <c:v>12.182142477322708</c:v>
                </c:pt>
                <c:pt idx="5024">
                  <c:v>12.147659327658909</c:v>
                </c:pt>
                <c:pt idx="5025">
                  <c:v>12.067918091799308</c:v>
                </c:pt>
                <c:pt idx="5026">
                  <c:v>11.914900861396209</c:v>
                </c:pt>
                <c:pt idx="5027">
                  <c:v>11.729556027429208</c:v>
                </c:pt>
                <c:pt idx="5028">
                  <c:v>11.544211193462209</c:v>
                </c:pt>
                <c:pt idx="5029">
                  <c:v>11.595935219465909</c:v>
                </c:pt>
                <c:pt idx="5030">
                  <c:v>11.613176794297809</c:v>
                </c:pt>
                <c:pt idx="5031">
                  <c:v>11.654125185277609</c:v>
                </c:pt>
                <c:pt idx="5032">
                  <c:v>11.604556006881909</c:v>
                </c:pt>
                <c:pt idx="5033">
                  <c:v>11.658435578985609</c:v>
                </c:pt>
                <c:pt idx="5034">
                  <c:v>11.671366760109509</c:v>
                </c:pt>
                <c:pt idx="5035">
                  <c:v>11.703694363673309</c:v>
                </c:pt>
                <c:pt idx="5036">
                  <c:v>11.675677153817508</c:v>
                </c:pt>
                <c:pt idx="5037">
                  <c:v>11.748952449869108</c:v>
                </c:pt>
                <c:pt idx="5038">
                  <c:v>11.785590447140908</c:v>
                </c:pt>
                <c:pt idx="5039">
                  <c:v>11.779125205824908</c:v>
                </c:pt>
                <c:pt idx="5040">
                  <c:v>11.770504418409008</c:v>
                </c:pt>
                <c:pt idx="5041">
                  <c:v>11.871797622808408</c:v>
                </c:pt>
                <c:pt idx="5042">
                  <c:v>11.897659985056208</c:v>
                </c:pt>
                <c:pt idx="5043">
                  <c:v>11.861021987784408</c:v>
                </c:pt>
                <c:pt idx="5044">
                  <c:v>11.794211234556808</c:v>
                </c:pt>
                <c:pt idx="5045">
                  <c:v>11.716624846305308</c:v>
                </c:pt>
                <c:pt idx="5046">
                  <c:v>11.608866400589909</c:v>
                </c:pt>
                <c:pt idx="5047">
                  <c:v>11.570073555710108</c:v>
                </c:pt>
                <c:pt idx="5048">
                  <c:v>11.565763162002108</c:v>
                </c:pt>
                <c:pt idx="5049">
                  <c:v>11.520504377314309</c:v>
                </c:pt>
                <c:pt idx="5050">
                  <c:v>11.557142374586109</c:v>
                </c:pt>
                <c:pt idx="5051">
                  <c:v>11.585159584442009</c:v>
                </c:pt>
                <c:pt idx="5052">
                  <c:v>11.595935219465909</c:v>
                </c:pt>
                <c:pt idx="5053">
                  <c:v>11.503262802482508</c:v>
                </c:pt>
                <c:pt idx="5054">
                  <c:v>11.490332319850509</c:v>
                </c:pt>
                <c:pt idx="5055">
                  <c:v>11.466625503702609</c:v>
                </c:pt>
                <c:pt idx="5056">
                  <c:v>11.451538776478708</c:v>
                </c:pt>
                <c:pt idx="5057">
                  <c:v>11.345935178371308</c:v>
                </c:pt>
                <c:pt idx="5058">
                  <c:v>11.343780330763309</c:v>
                </c:pt>
                <c:pt idx="5059">
                  <c:v>11.274814729927709</c:v>
                </c:pt>
                <c:pt idx="5060">
                  <c:v>11.333004695739408</c:v>
                </c:pt>
                <c:pt idx="5061">
                  <c:v>11.335159543347409</c:v>
                </c:pt>
                <c:pt idx="5062">
                  <c:v>11.425677112722809</c:v>
                </c:pt>
                <c:pt idx="5063">
                  <c:v>11.546366739562208</c:v>
                </c:pt>
                <c:pt idx="5064">
                  <c:v>11.690763182549409</c:v>
                </c:pt>
                <c:pt idx="5065">
                  <c:v>11.621797581713809</c:v>
                </c:pt>
                <c:pt idx="5066">
                  <c:v>11.546366739562208</c:v>
                </c:pt>
                <c:pt idx="5067">
                  <c:v>11.494642713558509</c:v>
                </c:pt>
                <c:pt idx="5068">
                  <c:v>11.363176753203209</c:v>
                </c:pt>
                <c:pt idx="5069">
                  <c:v>11.333004695739408</c:v>
                </c:pt>
                <c:pt idx="5070">
                  <c:v>11.350245572079309</c:v>
                </c:pt>
                <c:pt idx="5071">
                  <c:v>11.414900779206908</c:v>
                </c:pt>
                <c:pt idx="5072">
                  <c:v>11.466625503702609</c:v>
                </c:pt>
                <c:pt idx="5073">
                  <c:v>11.460159563894708</c:v>
                </c:pt>
                <c:pt idx="5074">
                  <c:v>11.350245572079309</c:v>
                </c:pt>
                <c:pt idx="5075">
                  <c:v>11.270504336219709</c:v>
                </c:pt>
                <c:pt idx="5076">
                  <c:v>11.276970276027708</c:v>
                </c:pt>
                <c:pt idx="5077">
                  <c:v>11.257573155095809</c:v>
                </c:pt>
                <c:pt idx="5078">
                  <c:v>11.261883548803809</c:v>
                </c:pt>
                <c:pt idx="5079">
                  <c:v>11.229555945240008</c:v>
                </c:pt>
                <c:pt idx="5080">
                  <c:v>11.156280649188309</c:v>
                </c:pt>
                <c:pt idx="5081">
                  <c:v>11.052831898689009</c:v>
                </c:pt>
                <c:pt idx="5082">
                  <c:v>10.914900697017709</c:v>
                </c:pt>
                <c:pt idx="5083">
                  <c:v>10.947228300581509</c:v>
                </c:pt>
                <c:pt idx="5084">
                  <c:v>11.042056263665009</c:v>
                </c:pt>
                <c:pt idx="5085">
                  <c:v>11.080849108544809</c:v>
                </c:pt>
                <c:pt idx="5086">
                  <c:v>11.046366657373008</c:v>
                </c:pt>
                <c:pt idx="5087">
                  <c:v>11.067917927420909</c:v>
                </c:pt>
                <c:pt idx="5088">
                  <c:v>11.072228321128909</c:v>
                </c:pt>
                <c:pt idx="5089">
                  <c:v>11.070073473520809</c:v>
                </c:pt>
                <c:pt idx="5090">
                  <c:v>11.111021864500609</c:v>
                </c:pt>
                <c:pt idx="5091">
                  <c:v>11.182142312944208</c:v>
                </c:pt>
                <c:pt idx="5092">
                  <c:v>11.123953045624509</c:v>
                </c:pt>
                <c:pt idx="5093">
                  <c:v>11.072228321128909</c:v>
                </c:pt>
                <c:pt idx="5094">
                  <c:v>11.039900717565008</c:v>
                </c:pt>
                <c:pt idx="5095">
                  <c:v>11.108866318400608</c:v>
                </c:pt>
                <c:pt idx="5096">
                  <c:v>11.026970234933108</c:v>
                </c:pt>
                <c:pt idx="5097">
                  <c:v>11.065763079812909</c:v>
                </c:pt>
                <c:pt idx="5098">
                  <c:v>11.076538714836808</c:v>
                </c:pt>
                <c:pt idx="5099">
                  <c:v>11.022659841225108</c:v>
                </c:pt>
                <c:pt idx="5100">
                  <c:v>10.878263398237909</c:v>
                </c:pt>
                <c:pt idx="5101">
                  <c:v>10.845935794674109</c:v>
                </c:pt>
                <c:pt idx="5102">
                  <c:v>10.809297797402309</c:v>
                </c:pt>
                <c:pt idx="5103">
                  <c:v>10.675676989439008</c:v>
                </c:pt>
                <c:pt idx="5104">
                  <c:v>10.583004572455508</c:v>
                </c:pt>
                <c:pt idx="5105">
                  <c:v>10.464469793224209</c:v>
                </c:pt>
                <c:pt idx="5106">
                  <c:v>10.442918523176308</c:v>
                </c:pt>
                <c:pt idx="5107">
                  <c:v>10.287745746673208</c:v>
                </c:pt>
                <c:pt idx="5108">
                  <c:v>10.272659717941309</c:v>
                </c:pt>
                <c:pt idx="5109">
                  <c:v>10.225246085645509</c:v>
                </c:pt>
                <c:pt idx="5110">
                  <c:v>10.268349324233309</c:v>
                </c:pt>
                <c:pt idx="5111">
                  <c:v>10.279124959257208</c:v>
                </c:pt>
                <c:pt idx="5112">
                  <c:v>10.348090560092908</c:v>
                </c:pt>
                <c:pt idx="5113">
                  <c:v>10.238176568277508</c:v>
                </c:pt>
                <c:pt idx="5114">
                  <c:v>10.240332114377409</c:v>
                </c:pt>
                <c:pt idx="5115">
                  <c:v>10.156280484809908</c:v>
                </c:pt>
                <c:pt idx="5116">
                  <c:v>10.054987280410508</c:v>
                </c:pt>
                <c:pt idx="5117">
                  <c:v>10.072228855242409</c:v>
                </c:pt>
                <c:pt idx="5118">
                  <c:v>10.061452521726508</c:v>
                </c:pt>
                <c:pt idx="5119">
                  <c:v>9.9493836823031092</c:v>
                </c:pt>
                <c:pt idx="5120">
                  <c:v>9.9946424669908094</c:v>
                </c:pt>
                <c:pt idx="5121">
                  <c:v>9.992486920890908</c:v>
                </c:pt>
                <c:pt idx="5122">
                  <c:v>9.9472288346950091</c:v>
                </c:pt>
                <c:pt idx="5123">
                  <c:v>9.9967973145988083</c:v>
                </c:pt>
                <c:pt idx="5124">
                  <c:v>10.184297694665709</c:v>
                </c:pt>
                <c:pt idx="5125">
                  <c:v>10.240332114377409</c:v>
                </c:pt>
                <c:pt idx="5126">
                  <c:v>10.304987321505109</c:v>
                </c:pt>
                <c:pt idx="5127">
                  <c:v>10.432142189660409</c:v>
                </c:pt>
                <c:pt idx="5128">
                  <c:v>10.481711368056109</c:v>
                </c:pt>
                <c:pt idx="5129">
                  <c:v>10.406280525904508</c:v>
                </c:pt>
                <c:pt idx="5130">
                  <c:v>10.369642528632708</c:v>
                </c:pt>
                <c:pt idx="5131">
                  <c:v>10.341625318776909</c:v>
                </c:pt>
                <c:pt idx="5132">
                  <c:v>10.231711326961509</c:v>
                </c:pt>
                <c:pt idx="5133">
                  <c:v>10.279124959257208</c:v>
                </c:pt>
                <c:pt idx="5134">
                  <c:v>10.408435373512509</c:v>
                </c:pt>
                <c:pt idx="5135">
                  <c:v>10.466625339324208</c:v>
                </c:pt>
                <c:pt idx="5136">
                  <c:v>10.468780186932209</c:v>
                </c:pt>
                <c:pt idx="5137">
                  <c:v>10.604556540995409</c:v>
                </c:pt>
                <c:pt idx="5138">
                  <c:v>10.628263357143309</c:v>
                </c:pt>
                <c:pt idx="5139">
                  <c:v>10.563608150015609</c:v>
                </c:pt>
                <c:pt idx="5140">
                  <c:v>10.434297735760408</c:v>
                </c:pt>
                <c:pt idx="5141">
                  <c:v>10.373952922340708</c:v>
                </c:pt>
                <c:pt idx="5142">
                  <c:v>10.173522059641808</c:v>
                </c:pt>
                <c:pt idx="5143">
                  <c:v>10.128263274954008</c:v>
                </c:pt>
                <c:pt idx="5144">
                  <c:v>10.139038909978009</c:v>
                </c:pt>
                <c:pt idx="5145">
                  <c:v>10.248952901793409</c:v>
                </c:pt>
                <c:pt idx="5146">
                  <c:v>10.214469752129608</c:v>
                </c:pt>
                <c:pt idx="5147">
                  <c:v>10.227400933253509</c:v>
                </c:pt>
                <c:pt idx="5148">
                  <c:v>10.093780125290309</c:v>
                </c:pt>
                <c:pt idx="5149">
                  <c:v>10.033435311870608</c:v>
                </c:pt>
                <c:pt idx="5150">
                  <c:v>9.9817112858669077</c:v>
                </c:pt>
                <c:pt idx="5151">
                  <c:v>10.078694096558309</c:v>
                </c:pt>
                <c:pt idx="5152">
                  <c:v>10.145504151294009</c:v>
                </c:pt>
                <c:pt idx="5153">
                  <c:v>10.167056119833909</c:v>
                </c:pt>
                <c:pt idx="5154">
                  <c:v>10.070073309142408</c:v>
                </c:pt>
                <c:pt idx="5155">
                  <c:v>9.9429184409871088</c:v>
                </c:pt>
                <c:pt idx="5156">
                  <c:v>9.8631772051275082</c:v>
                </c:pt>
                <c:pt idx="5157">
                  <c:v>9.8459356302956085</c:v>
                </c:pt>
                <c:pt idx="5158">
                  <c:v>9.8998145039074092</c:v>
                </c:pt>
                <c:pt idx="5159">
                  <c:v>9.9278317137632079</c:v>
                </c:pt>
                <c:pt idx="5160">
                  <c:v>9.964469711035008</c:v>
                </c:pt>
                <c:pt idx="5161">
                  <c:v>10.052831734310509</c:v>
                </c:pt>
                <c:pt idx="5162">
                  <c:v>10.009728495722708</c:v>
                </c:pt>
                <c:pt idx="5163">
                  <c:v>9.964469711035008</c:v>
                </c:pt>
                <c:pt idx="5164">
                  <c:v>9.9149012311312088</c:v>
                </c:pt>
                <c:pt idx="5165">
                  <c:v>9.9666252571350089</c:v>
                </c:pt>
                <c:pt idx="5166">
                  <c:v>9.8480904779036091</c:v>
                </c:pt>
                <c:pt idx="5167">
                  <c:v>9.8308496015637079</c:v>
                </c:pt>
                <c:pt idx="5168">
                  <c:v>9.7726596357520084</c:v>
                </c:pt>
                <c:pt idx="5169">
                  <c:v>9.839469690487709</c:v>
                </c:pt>
                <c:pt idx="5170">
                  <c:v>9.7963664518999085</c:v>
                </c:pt>
                <c:pt idx="5171">
                  <c:v>9.7963664518999085</c:v>
                </c:pt>
                <c:pt idx="5172">
                  <c:v>9.7403320321882081</c:v>
                </c:pt>
                <c:pt idx="5173">
                  <c:v>9.7144696699404083</c:v>
                </c:pt>
                <c:pt idx="5174">
                  <c:v>9.6692115837446089</c:v>
                </c:pt>
                <c:pt idx="5175">
                  <c:v>9.6024008305170092</c:v>
                </c:pt>
                <c:pt idx="5176">
                  <c:v>9.5355907757813085</c:v>
                </c:pt>
                <c:pt idx="5177">
                  <c:v>9.470935568653708</c:v>
                </c:pt>
                <c:pt idx="5178">
                  <c:v>9.3955047265020877</c:v>
                </c:pt>
                <c:pt idx="5179">
                  <c:v>9.3351599130824283</c:v>
                </c:pt>
                <c:pt idx="5180">
                  <c:v>9.2532631311229085</c:v>
                </c:pt>
                <c:pt idx="5181">
                  <c:v>9.1627455617474389</c:v>
                </c:pt>
                <c:pt idx="5182">
                  <c:v>9.0636079034479682</c:v>
                </c:pt>
                <c:pt idx="5183">
                  <c:v>8.9924874550043388</c:v>
                </c:pt>
                <c:pt idx="5184">
                  <c:v>8.850245859625149</c:v>
                </c:pt>
                <c:pt idx="5185">
                  <c:v>8.8028322273293877</c:v>
                </c:pt>
                <c:pt idx="5186">
                  <c:v>8.8761082218729683</c:v>
                </c:pt>
                <c:pt idx="5187">
                  <c:v>8.9127455206528285</c:v>
                </c:pt>
                <c:pt idx="5188">
                  <c:v>8.9644702451484886</c:v>
                </c:pt>
                <c:pt idx="5189">
                  <c:v>8.975245880172448</c:v>
                </c:pt>
                <c:pt idx="5190">
                  <c:v>8.9407634290006079</c:v>
                </c:pt>
                <c:pt idx="5191">
                  <c:v>8.804987074937408</c:v>
                </c:pt>
                <c:pt idx="5192">
                  <c:v>8.7661942300575983</c:v>
                </c:pt>
                <c:pt idx="5193">
                  <c:v>8.6347282697023786</c:v>
                </c:pt>
                <c:pt idx="5194">
                  <c:v>8.4709354042752594</c:v>
                </c:pt>
                <c:pt idx="5195">
                  <c:v>8.287746116408238</c:v>
                </c:pt>
                <c:pt idx="5196">
                  <c:v>8.2144701218646592</c:v>
                </c:pt>
                <c:pt idx="5197">
                  <c:v>8.2791253289922988</c:v>
                </c:pt>
                <c:pt idx="5198">
                  <c:v>8.3847289270996992</c:v>
                </c:pt>
                <c:pt idx="5199">
                  <c:v>8.550676640134828</c:v>
                </c:pt>
                <c:pt idx="5200">
                  <c:v>8.7575734426416592</c:v>
                </c:pt>
                <c:pt idx="5201">
                  <c:v>8.8071426210373591</c:v>
                </c:pt>
                <c:pt idx="5202">
                  <c:v>8.6692114193661478</c:v>
                </c:pt>
                <c:pt idx="5203">
                  <c:v>8.6433490571183178</c:v>
                </c:pt>
                <c:pt idx="5204">
                  <c:v>8.6778322067820888</c:v>
                </c:pt>
                <c:pt idx="5205">
                  <c:v>8.6842974480980786</c:v>
                </c:pt>
                <c:pt idx="5206">
                  <c:v>8.7769698650815577</c:v>
                </c:pt>
                <c:pt idx="5207">
                  <c:v>8.7963662875214688</c:v>
                </c:pt>
                <c:pt idx="5208">
                  <c:v>8.7338666264937892</c:v>
                </c:pt>
                <c:pt idx="5209">
                  <c:v>8.6886078418060482</c:v>
                </c:pt>
                <c:pt idx="5210">
                  <c:v>8.705849416637939</c:v>
                </c:pt>
                <c:pt idx="5211">
                  <c:v>8.740331867809779</c:v>
                </c:pt>
                <c:pt idx="5212">
                  <c:v>8.815763408453309</c:v>
                </c:pt>
                <c:pt idx="5213">
                  <c:v>8.8459354659171687</c:v>
                </c:pt>
                <c:pt idx="5214">
                  <c:v>8.8717978281649987</c:v>
                </c:pt>
                <c:pt idx="5215">
                  <c:v>8.7877461985974588</c:v>
                </c:pt>
                <c:pt idx="5216">
                  <c:v>8.7317110803938291</c:v>
                </c:pt>
                <c:pt idx="5217">
                  <c:v>8.7381770202017588</c:v>
                </c:pt>
                <c:pt idx="5218">
                  <c:v>8.720935445369868</c:v>
                </c:pt>
                <c:pt idx="5219">
                  <c:v>8.705849416637939</c:v>
                </c:pt>
                <c:pt idx="5220">
                  <c:v>8.815763408453309</c:v>
                </c:pt>
                <c:pt idx="5221">
                  <c:v>8.7489526552257182</c:v>
                </c:pt>
                <c:pt idx="5222">
                  <c:v>8.619642240970439</c:v>
                </c:pt>
                <c:pt idx="5223">
                  <c:v>8.5873146374066192</c:v>
                </c:pt>
                <c:pt idx="5224">
                  <c:v>8.5808493960906294</c:v>
                </c:pt>
                <c:pt idx="5225">
                  <c:v>8.5140386428630386</c:v>
                </c:pt>
                <c:pt idx="5226">
                  <c:v>8.5549870338427993</c:v>
                </c:pt>
                <c:pt idx="5227">
                  <c:v>8.5743834562827086</c:v>
                </c:pt>
                <c:pt idx="5228">
                  <c:v>8.5830042436986478</c:v>
                </c:pt>
                <c:pt idx="5229">
                  <c:v>8.5183490365710082</c:v>
                </c:pt>
                <c:pt idx="5230">
                  <c:v>8.5075734015470488</c:v>
                </c:pt>
                <c:pt idx="5231">
                  <c:v>8.501108160231059</c:v>
                </c:pt>
                <c:pt idx="5232">
                  <c:v>8.5205045826709593</c:v>
                </c:pt>
                <c:pt idx="5233">
                  <c:v>8.5528321862347791</c:v>
                </c:pt>
                <c:pt idx="5234">
                  <c:v>8.602401364630488</c:v>
                </c:pt>
                <c:pt idx="5235">
                  <c:v>8.576539002382658</c:v>
                </c:pt>
                <c:pt idx="5236">
                  <c:v>8.5463662464268584</c:v>
                </c:pt>
                <c:pt idx="5237">
                  <c:v>8.611021453554498</c:v>
                </c:pt>
                <c:pt idx="5238">
                  <c:v>8.5980909709225184</c:v>
                </c:pt>
                <c:pt idx="5239">
                  <c:v>8.5118837952550184</c:v>
                </c:pt>
                <c:pt idx="5240">
                  <c:v>8.4687805566672392</c:v>
                </c:pt>
                <c:pt idx="5241">
                  <c:v>8.3998149558316282</c:v>
                </c:pt>
                <c:pt idx="5242">
                  <c:v>8.281280176600319</c:v>
                </c:pt>
                <c:pt idx="5243">
                  <c:v>8.1692113371769288</c:v>
                </c:pt>
                <c:pt idx="5244">
                  <c:v>8.1692113371769288</c:v>
                </c:pt>
                <c:pt idx="5245">
                  <c:v>8.1261080985891478</c:v>
                </c:pt>
                <c:pt idx="5246">
                  <c:v>8.1799869722008882</c:v>
                </c:pt>
                <c:pt idx="5247">
                  <c:v>8.1993840931327284</c:v>
                </c:pt>
                <c:pt idx="5248">
                  <c:v>8.1842973659088578</c:v>
                </c:pt>
                <c:pt idx="5249">
                  <c:v>8.1799869722008882</c:v>
                </c:pt>
                <c:pt idx="5250">
                  <c:v>8.2274013029885786</c:v>
                </c:pt>
                <c:pt idx="5251">
                  <c:v>8.1433489749290988</c:v>
                </c:pt>
                <c:pt idx="5252">
                  <c:v>8.1002457363413178</c:v>
                </c:pt>
                <c:pt idx="5253">
                  <c:v>8.1649009434689592</c:v>
                </c:pt>
                <c:pt idx="5254">
                  <c:v>8.1670564895689086</c:v>
                </c:pt>
                <c:pt idx="5255">
                  <c:v>8.1261080985891478</c:v>
                </c:pt>
                <c:pt idx="5256">
                  <c:v>8.0873145552174091</c:v>
                </c:pt>
                <c:pt idx="5257">
                  <c:v>8.0054184717498078</c:v>
                </c:pt>
                <c:pt idx="5258">
                  <c:v>7.9817116556019378</c:v>
                </c:pt>
                <c:pt idx="5259">
                  <c:v>7.8998148736424092</c:v>
                </c:pt>
                <c:pt idx="5260">
                  <c:v>7.9041252673503877</c:v>
                </c:pt>
                <c:pt idx="5261">
                  <c:v>7.9623145346700994</c:v>
                </c:pt>
                <c:pt idx="5262">
                  <c:v>7.9946421382339192</c:v>
                </c:pt>
                <c:pt idx="5263">
                  <c:v>7.9817116556019378</c:v>
                </c:pt>
                <c:pt idx="5264">
                  <c:v>7.9881768969179294</c:v>
                </c:pt>
                <c:pt idx="5265">
                  <c:v>7.8998148736424092</c:v>
                </c:pt>
                <c:pt idx="5266">
                  <c:v>7.8416249078307683</c:v>
                </c:pt>
                <c:pt idx="5267">
                  <c:v>7.8437804539307194</c:v>
                </c:pt>
                <c:pt idx="5268">
                  <c:v>7.8286944251987887</c:v>
                </c:pt>
                <c:pt idx="5269">
                  <c:v>7.848090847638689</c:v>
                </c:pt>
                <c:pt idx="5270">
                  <c:v>7.8717976637865679</c:v>
                </c:pt>
                <c:pt idx="5271">
                  <c:v>7.8157632440748692</c:v>
                </c:pt>
                <c:pt idx="5272">
                  <c:v>7.779125246803078</c:v>
                </c:pt>
                <c:pt idx="5273">
                  <c:v>7.7726593069951591</c:v>
                </c:pt>
                <c:pt idx="5274">
                  <c:v>7.7554184306552081</c:v>
                </c:pt>
                <c:pt idx="5275">
                  <c:v>7.779125246803078</c:v>
                </c:pt>
                <c:pt idx="5276">
                  <c:v>7.7834356405110494</c:v>
                </c:pt>
                <c:pt idx="5277">
                  <c:v>7.7640392180711491</c:v>
                </c:pt>
                <c:pt idx="5278">
                  <c:v>7.8092973042669485</c:v>
                </c:pt>
                <c:pt idx="5279">
                  <c:v>7.7338664621153477</c:v>
                </c:pt>
                <c:pt idx="5280">
                  <c:v>7.7403324019232684</c:v>
                </c:pt>
                <c:pt idx="5281">
                  <c:v>7.8028320629509587</c:v>
                </c:pt>
                <c:pt idx="5282">
                  <c:v>7.8437804539307194</c:v>
                </c:pt>
                <c:pt idx="5283">
                  <c:v>7.7058492522594992</c:v>
                </c:pt>
                <c:pt idx="5284">
                  <c:v>7.7101596459674688</c:v>
                </c:pt>
                <c:pt idx="5285">
                  <c:v>7.6024012002520482</c:v>
                </c:pt>
                <c:pt idx="5286">
                  <c:v>7.5722284442962593</c:v>
                </c:pt>
                <c:pt idx="5287">
                  <c:v>7.5830047778121479</c:v>
                </c:pt>
                <c:pt idx="5288">
                  <c:v>7.6476599849397893</c:v>
                </c:pt>
                <c:pt idx="5289">
                  <c:v>7.6929180711355887</c:v>
                </c:pt>
                <c:pt idx="5290">
                  <c:v>7.6498148325478077</c:v>
                </c:pt>
                <c:pt idx="5291">
                  <c:v>7.5549875679562994</c:v>
                </c:pt>
                <c:pt idx="5292">
                  <c:v>7.4601596048728691</c:v>
                </c:pt>
                <c:pt idx="5293">
                  <c:v>7.4019703375531485</c:v>
                </c:pt>
                <c:pt idx="5294">
                  <c:v>7.3782628229133387</c:v>
                </c:pt>
                <c:pt idx="5295">
                  <c:v>7.5097287832685691</c:v>
                </c:pt>
                <c:pt idx="5296">
                  <c:v>7.5528320218563483</c:v>
                </c:pt>
                <c:pt idx="5297">
                  <c:v>7.5959352604441293</c:v>
                </c:pt>
                <c:pt idx="5298">
                  <c:v>7.5851596254201681</c:v>
                </c:pt>
                <c:pt idx="5299">
                  <c:v>7.5226599643924779</c:v>
                </c:pt>
                <c:pt idx="5300">
                  <c:v>7.4687803922888083</c:v>
                </c:pt>
                <c:pt idx="5301">
                  <c:v>7.4666248461888589</c:v>
                </c:pt>
                <c:pt idx="5302">
                  <c:v>7.3911940040372581</c:v>
                </c:pt>
                <c:pt idx="5303">
                  <c:v>7.3265387969096185</c:v>
                </c:pt>
                <c:pt idx="5304">
                  <c:v>7.3179180094936784</c:v>
                </c:pt>
                <c:pt idx="5305">
                  <c:v>7.2683495295898988</c:v>
                </c:pt>
                <c:pt idx="5306">
                  <c:v>7.2295559862181582</c:v>
                </c:pt>
                <c:pt idx="5307">
                  <c:v>7.2575731960740084</c:v>
                </c:pt>
                <c:pt idx="5308">
                  <c:v>7.2726599232978684</c:v>
                </c:pt>
                <c:pt idx="5309">
                  <c:v>7.2597287421739587</c:v>
                </c:pt>
                <c:pt idx="5310">
                  <c:v>7.2036943224622689</c:v>
                </c:pt>
                <c:pt idx="5311">
                  <c:v>7.1455043566506182</c:v>
                </c:pt>
                <c:pt idx="5312">
                  <c:v>7.0916254830388787</c:v>
                </c:pt>
                <c:pt idx="5313">
                  <c:v>7.0636075746910985</c:v>
                </c:pt>
                <c:pt idx="5314">
                  <c:v>7.0722283621070385</c:v>
                </c:pt>
                <c:pt idx="5315">
                  <c:v>7.0592978794750589</c:v>
                </c:pt>
                <c:pt idx="5316">
                  <c:v>7.1024011180628381</c:v>
                </c:pt>
                <c:pt idx="5317">
                  <c:v>7.1067115117708086</c:v>
                </c:pt>
                <c:pt idx="5318">
                  <c:v>7.0808491495229786</c:v>
                </c:pt>
                <c:pt idx="5319">
                  <c:v>6.9838663388315183</c:v>
                </c:pt>
                <c:pt idx="5320">
                  <c:v>6.949383887659689</c:v>
                </c:pt>
                <c:pt idx="5321">
                  <c:v>6.9084354966799184</c:v>
                </c:pt>
                <c:pt idx="5322">
                  <c:v>6.9278319191198285</c:v>
                </c:pt>
                <c:pt idx="5323">
                  <c:v>6.8696426518001088</c:v>
                </c:pt>
                <c:pt idx="5324">
                  <c:v>6.8933494679479885</c:v>
                </c:pt>
                <c:pt idx="5325">
                  <c:v>6.8998147092639783</c:v>
                </c:pt>
                <c:pt idx="5326">
                  <c:v>6.8459358356522388</c:v>
                </c:pt>
                <c:pt idx="5327">
                  <c:v>6.7683494474006887</c:v>
                </c:pt>
                <c:pt idx="5328">
                  <c:v>6.7834354761326185</c:v>
                </c:pt>
                <c:pt idx="5329">
                  <c:v>6.7187802690049789</c:v>
                </c:pt>
                <c:pt idx="5330">
                  <c:v>6.6864526654411582</c:v>
                </c:pt>
                <c:pt idx="5331">
                  <c:v>6.6670562430012588</c:v>
                </c:pt>
                <c:pt idx="5332">
                  <c:v>6.6110218232895583</c:v>
                </c:pt>
                <c:pt idx="5333">
                  <c:v>6.6476598205613486</c:v>
                </c:pt>
                <c:pt idx="5334">
                  <c:v>6.6778318780252182</c:v>
                </c:pt>
                <c:pt idx="5335">
                  <c:v>6.6907630591491287</c:v>
                </c:pt>
                <c:pt idx="5336">
                  <c:v>6.6649006969013085</c:v>
                </c:pt>
                <c:pt idx="5337">
                  <c:v>6.6886082115411085</c:v>
                </c:pt>
                <c:pt idx="5338">
                  <c:v>6.6153322169975288</c:v>
                </c:pt>
                <c:pt idx="5339">
                  <c:v>6.5830046134337188</c:v>
                </c:pt>
                <c:pt idx="5340">
                  <c:v>6.5140390125981087</c:v>
                </c:pt>
                <c:pt idx="5341">
                  <c:v>6.5442110700619684</c:v>
                </c:pt>
                <c:pt idx="5342">
                  <c:v>6.5636081909938087</c:v>
                </c:pt>
                <c:pt idx="5343">
                  <c:v>6.5399006763539989</c:v>
                </c:pt>
                <c:pt idx="5344">
                  <c:v>6.5097286188901284</c:v>
                </c:pt>
                <c:pt idx="5345">
                  <c:v>6.4881766503502787</c:v>
                </c:pt>
                <c:pt idx="5346">
                  <c:v>6.4321422306385783</c:v>
                </c:pt>
                <c:pt idx="5347">
                  <c:v>6.2338662155476987</c:v>
                </c:pt>
                <c:pt idx="5348">
                  <c:v>6.2015386119838789</c:v>
                </c:pt>
                <c:pt idx="5349">
                  <c:v>6.2338662155476987</c:v>
                </c:pt>
                <c:pt idx="5350">
                  <c:v>6.2748146065274586</c:v>
                </c:pt>
                <c:pt idx="5351">
                  <c:v>6.1950733706678882</c:v>
                </c:pt>
                <c:pt idx="5352">
                  <c:v>6.2317113679396785</c:v>
                </c:pt>
                <c:pt idx="5353">
                  <c:v>6.1778317958359983</c:v>
                </c:pt>
                <c:pt idx="5354">
                  <c:v>6.0959357123684086</c:v>
                </c:pt>
                <c:pt idx="5355">
                  <c:v>6.0614525627046385</c:v>
                </c:pt>
                <c:pt idx="5356">
                  <c:v>6.1088661950003882</c:v>
                </c:pt>
                <c:pt idx="5357">
                  <c:v>6.1455041922721785</c:v>
                </c:pt>
                <c:pt idx="5358">
                  <c:v>6.1562805257880786</c:v>
                </c:pt>
                <c:pt idx="5359">
                  <c:v>6.1131765887083684</c:v>
                </c:pt>
                <c:pt idx="5360">
                  <c:v>6.0808489851445486</c:v>
                </c:pt>
                <c:pt idx="5361">
                  <c:v>6.0700733501205786</c:v>
                </c:pt>
                <c:pt idx="5362">
                  <c:v>6.0830045312444989</c:v>
                </c:pt>
                <c:pt idx="5363">
                  <c:v>6.091625318660439</c:v>
                </c:pt>
                <c:pt idx="5364">
                  <c:v>6.1088661950003882</c:v>
                </c:pt>
                <c:pt idx="5365">
                  <c:v>6.0528317752886984</c:v>
                </c:pt>
                <c:pt idx="5366">
                  <c:v>5.9817113268450681</c:v>
                </c:pt>
                <c:pt idx="5367">
                  <c:v>5.9601593583052086</c:v>
                </c:pt>
                <c:pt idx="5368">
                  <c:v>5.9019700909854986</c:v>
                </c:pt>
                <c:pt idx="5369">
                  <c:v>5.8804181224456382</c:v>
                </c:pt>
                <c:pt idx="5370">
                  <c:v>5.8480905188818184</c:v>
                </c:pt>
                <c:pt idx="5371">
                  <c:v>5.8545564586897383</c:v>
                </c:pt>
                <c:pt idx="5372">
                  <c:v>5.7985220389780485</c:v>
                </c:pt>
                <c:pt idx="5373">
                  <c:v>5.7467973144823885</c:v>
                </c:pt>
                <c:pt idx="5374">
                  <c:v>5.7252460444344688</c:v>
                </c:pt>
                <c:pt idx="5375">
                  <c:v>5.7381772255583785</c:v>
                </c:pt>
                <c:pt idx="5376">
                  <c:v>5.7705041306302682</c:v>
                </c:pt>
                <c:pt idx="5377">
                  <c:v>5.7942116452700789</c:v>
                </c:pt>
                <c:pt idx="5378">
                  <c:v>5.8545564586897383</c:v>
                </c:pt>
                <c:pt idx="5379">
                  <c:v>5.8653320937137083</c:v>
                </c:pt>
                <c:pt idx="5380">
                  <c:v>5.8222288551259282</c:v>
                </c:pt>
                <c:pt idx="5381">
                  <c:v>5.7317112857504586</c:v>
                </c:pt>
                <c:pt idx="5382">
                  <c:v>5.6735220184307487</c:v>
                </c:pt>
                <c:pt idx="5383">
                  <c:v>5.6347284750589983</c:v>
                </c:pt>
                <c:pt idx="5384">
                  <c:v>5.6088668113031082</c:v>
                </c:pt>
                <c:pt idx="5385">
                  <c:v>5.5700732679313685</c:v>
                </c:pt>
                <c:pt idx="5386">
                  <c:v>5.5485219978834381</c:v>
                </c:pt>
                <c:pt idx="5387">
                  <c:v>5.5549872391994288</c:v>
                </c:pt>
                <c:pt idx="5388">
                  <c:v>5.5377456643675487</c:v>
                </c:pt>
                <c:pt idx="5389">
                  <c:v>5.5377456643675487</c:v>
                </c:pt>
                <c:pt idx="5390">
                  <c:v>5.600246023887169</c:v>
                </c:pt>
                <c:pt idx="5391">
                  <c:v>5.6476596561829187</c:v>
                </c:pt>
                <c:pt idx="5392">
                  <c:v>5.6067112652031588</c:v>
                </c:pt>
                <c:pt idx="5393">
                  <c:v>5.5657628742233882</c:v>
                </c:pt>
                <c:pt idx="5394">
                  <c:v>5.5851592966632984</c:v>
                </c:pt>
                <c:pt idx="5395">
                  <c:v>5.5118840006116487</c:v>
                </c:pt>
                <c:pt idx="5396">
                  <c:v>5.4817112446558482</c:v>
                </c:pt>
                <c:pt idx="5397">
                  <c:v>5.4924875781717484</c:v>
                </c:pt>
                <c:pt idx="5398">
                  <c:v>5.4709356096318889</c:v>
                </c:pt>
                <c:pt idx="5399">
                  <c:v>5.3631771639164683</c:v>
                </c:pt>
                <c:pt idx="5400">
                  <c:v>5.3308495603526485</c:v>
                </c:pt>
                <c:pt idx="5401">
                  <c:v>5.2338667496611881</c:v>
                </c:pt>
                <c:pt idx="5402">
                  <c:v>5.1950732062894485</c:v>
                </c:pt>
                <c:pt idx="5403">
                  <c:v>5.1972287523893987</c:v>
                </c:pt>
                <c:pt idx="5404">
                  <c:v>5.1907628125814789</c:v>
                </c:pt>
                <c:pt idx="5405">
                  <c:v>5.1670559964336089</c:v>
                </c:pt>
                <c:pt idx="5406">
                  <c:v>5.2123147811213384</c:v>
                </c:pt>
                <c:pt idx="5407">
                  <c:v>5.2166251748293089</c:v>
                </c:pt>
                <c:pt idx="5408">
                  <c:v>5.1972287523893987</c:v>
                </c:pt>
                <c:pt idx="5409">
                  <c:v>5.175676783849549</c:v>
                </c:pt>
                <c:pt idx="5410">
                  <c:v>5.1778323299494984</c:v>
                </c:pt>
                <c:pt idx="5411">
                  <c:v>5.1584352090176582</c:v>
                </c:pt>
                <c:pt idx="5412">
                  <c:v>5.1217979102377988</c:v>
                </c:pt>
                <c:pt idx="5413">
                  <c:v>5.1261076054538384</c:v>
                </c:pt>
                <c:pt idx="5414">
                  <c:v>5.0614530968181386</c:v>
                </c:pt>
                <c:pt idx="5415">
                  <c:v>4.9989527372985183</c:v>
                </c:pt>
                <c:pt idx="5416">
                  <c:v>4.8955046852910682</c:v>
                </c:pt>
                <c:pt idx="5417">
                  <c:v>4.8631770817272484</c:v>
                </c:pt>
                <c:pt idx="5418">
                  <c:v>4.9105907140230087</c:v>
                </c:pt>
                <c:pt idx="5419">
                  <c:v>5.0075735247144584</c:v>
                </c:pt>
                <c:pt idx="5420">
                  <c:v>5.0463663695942689</c:v>
                </c:pt>
                <c:pt idx="5421">
                  <c:v>5.2101599335133182</c:v>
                </c:pt>
                <c:pt idx="5422">
                  <c:v>5.2295563559532185</c:v>
                </c:pt>
                <c:pt idx="5423">
                  <c:v>5.1433491802857283</c:v>
                </c:pt>
                <c:pt idx="5424">
                  <c:v>5.141194332677709</c:v>
                </c:pt>
                <c:pt idx="5425">
                  <c:v>5.2381771433691684</c:v>
                </c:pt>
                <c:pt idx="5426">
                  <c:v>5.2274008098532683</c:v>
                </c:pt>
                <c:pt idx="5427">
                  <c:v>5.2705047469329784</c:v>
                </c:pt>
                <c:pt idx="5428">
                  <c:v>5.3243836205447286</c:v>
                </c:pt>
                <c:pt idx="5429">
                  <c:v>5.2985219567888286</c:v>
                </c:pt>
                <c:pt idx="5430">
                  <c:v>5.3567112241085484</c:v>
                </c:pt>
                <c:pt idx="5431">
                  <c:v>5.3782631926483981</c:v>
                </c:pt>
                <c:pt idx="5432">
                  <c:v>5.3739527989404285</c:v>
                </c:pt>
                <c:pt idx="5433">
                  <c:v>5.3524008304005788</c:v>
                </c:pt>
                <c:pt idx="5434">
                  <c:v>5.3761076465484487</c:v>
                </c:pt>
                <c:pt idx="5435">
                  <c:v>5.2661943532250088</c:v>
                </c:pt>
                <c:pt idx="5436">
                  <c:v>5.2338667496611881</c:v>
                </c:pt>
                <c:pt idx="5437">
                  <c:v>5.2317112035612388</c:v>
                </c:pt>
                <c:pt idx="5438">
                  <c:v>5.2424875370771389</c:v>
                </c:pt>
                <c:pt idx="5439">
                  <c:v>5.2166251748293089</c:v>
                </c:pt>
                <c:pt idx="5440">
                  <c:v>5.1821427236574689</c:v>
                </c:pt>
                <c:pt idx="5441">
                  <c:v>5.1282631515537984</c:v>
                </c:pt>
                <c:pt idx="5442">
                  <c:v>5.1217979102377988</c:v>
                </c:pt>
                <c:pt idx="5443">
                  <c:v>5.1110215767219085</c:v>
                </c:pt>
                <c:pt idx="5444">
                  <c:v>5.1649011488255887</c:v>
                </c:pt>
                <c:pt idx="5445">
                  <c:v>5.1821427236574689</c:v>
                </c:pt>
                <c:pt idx="5446">
                  <c:v>5.1950732062894485</c:v>
                </c:pt>
                <c:pt idx="5447">
                  <c:v>5.1842975712654882</c:v>
                </c:pt>
                <c:pt idx="5448">
                  <c:v>5.1455047263856786</c:v>
                </c:pt>
                <c:pt idx="5449">
                  <c:v>5.1239527578458182</c:v>
                </c:pt>
                <c:pt idx="5450">
                  <c:v>5.1174875165298284</c:v>
                </c:pt>
                <c:pt idx="5451">
                  <c:v>5.1067111830139389</c:v>
                </c:pt>
                <c:pt idx="5452">
                  <c:v>5.0743835794501182</c:v>
                </c:pt>
                <c:pt idx="5453">
                  <c:v>5.0528323094021985</c:v>
                </c:pt>
                <c:pt idx="5454">
                  <c:v>5.0011075849065385</c:v>
                </c:pt>
                <c:pt idx="5455">
                  <c:v>4.9795563148586188</c:v>
                </c:pt>
                <c:pt idx="5456">
                  <c:v>4.9472287112947981</c:v>
                </c:pt>
                <c:pt idx="5457">
                  <c:v>4.9472287112947981</c:v>
                </c:pt>
                <c:pt idx="5458">
                  <c:v>4.9342975301708787</c:v>
                </c:pt>
                <c:pt idx="5459">
                  <c:v>4.861021535627299</c:v>
                </c:pt>
                <c:pt idx="5460">
                  <c:v>4.7812802997677286</c:v>
                </c:pt>
                <c:pt idx="5461">
                  <c:v>4.7511082423038582</c:v>
                </c:pt>
                <c:pt idx="5462">
                  <c:v>4.6756767016603282</c:v>
                </c:pt>
                <c:pt idx="5463">
                  <c:v>4.6907634288841988</c:v>
                </c:pt>
                <c:pt idx="5464">
                  <c:v>4.7877455410837184</c:v>
                </c:pt>
                <c:pt idx="5465">
                  <c:v>4.8653319293352686</c:v>
                </c:pt>
                <c:pt idx="5466">
                  <c:v>4.9041254727070189</c:v>
                </c:pt>
                <c:pt idx="5467">
                  <c:v>4.9687806798346488</c:v>
                </c:pt>
                <c:pt idx="5468">
                  <c:v>4.9299871364629082</c:v>
                </c:pt>
                <c:pt idx="5469">
                  <c:v>4.8437806592873489</c:v>
                </c:pt>
                <c:pt idx="5470">
                  <c:v>4.8071426620155586</c:v>
                </c:pt>
                <c:pt idx="5471">
                  <c:v>4.7942114808916383</c:v>
                </c:pt>
                <c:pt idx="5472">
                  <c:v>4.7791254521597084</c:v>
                </c:pt>
                <c:pt idx="5473">
                  <c:v>4.7920559347916889</c:v>
                </c:pt>
                <c:pt idx="5474">
                  <c:v>4.7985218745996088</c:v>
                </c:pt>
                <c:pt idx="5475">
                  <c:v>4.7899010871836687</c:v>
                </c:pt>
                <c:pt idx="5476">
                  <c:v>4.7661942710357987</c:v>
                </c:pt>
                <c:pt idx="5477">
                  <c:v>4.7467978485958886</c:v>
                </c:pt>
                <c:pt idx="5478">
                  <c:v>4.7381770611799485</c:v>
                </c:pt>
                <c:pt idx="5479">
                  <c:v>4.682142641468249</c:v>
                </c:pt>
                <c:pt idx="5480">
                  <c:v>4.6713663079523586</c:v>
                </c:pt>
                <c:pt idx="5481">
                  <c:v>4.6347283106805683</c:v>
                </c:pt>
                <c:pt idx="5482">
                  <c:v>4.6088666469246684</c:v>
                </c:pt>
                <c:pt idx="5483">
                  <c:v>4.5571426209209482</c:v>
                </c:pt>
                <c:pt idx="5484">
                  <c:v>4.6002458595087283</c:v>
                </c:pt>
                <c:pt idx="5485">
                  <c:v>4.5959354658007587</c:v>
                </c:pt>
                <c:pt idx="5486">
                  <c:v>4.5959354658007587</c:v>
                </c:pt>
                <c:pt idx="5487">
                  <c:v>4.6261082217565583</c:v>
                </c:pt>
                <c:pt idx="5488">
                  <c:v>4.6368838567805186</c:v>
                </c:pt>
                <c:pt idx="5489">
                  <c:v>4.6067111008247181</c:v>
                </c:pt>
                <c:pt idx="5490">
                  <c:v>4.5528322272129786</c:v>
                </c:pt>
                <c:pt idx="5491">
                  <c:v>4.5312802586731182</c:v>
                </c:pt>
                <c:pt idx="5492">
                  <c:v>4.4989526551092984</c:v>
                </c:pt>
                <c:pt idx="5493">
                  <c:v>4.4817110802774183</c:v>
                </c:pt>
                <c:pt idx="5494">
                  <c:v>4.4903318676933583</c:v>
                </c:pt>
                <c:pt idx="5495">
                  <c:v>4.4967978075012782</c:v>
                </c:pt>
                <c:pt idx="5496">
                  <c:v>4.4752458389614285</c:v>
                </c:pt>
                <c:pt idx="5497">
                  <c:v>4.4149010255417585</c:v>
                </c:pt>
                <c:pt idx="5498">
                  <c:v>4.3868838156859082</c:v>
                </c:pt>
                <c:pt idx="5499">
                  <c:v>4.3890386632939284</c:v>
                </c:pt>
                <c:pt idx="5500">
                  <c:v>4.4019698444178488</c:v>
                </c:pt>
                <c:pt idx="5501">
                  <c:v>4.4105906318337889</c:v>
                </c:pt>
                <c:pt idx="5502">
                  <c:v>4.4278322066656681</c:v>
                </c:pt>
                <c:pt idx="5503">
                  <c:v>4.4493834767135985</c:v>
                </c:pt>
                <c:pt idx="5504">
                  <c:v>4.4041253905177982</c:v>
                </c:pt>
                <c:pt idx="5505">
                  <c:v>4.3825734219779386</c:v>
                </c:pt>
                <c:pt idx="5506">
                  <c:v>4.3545562121220884</c:v>
                </c:pt>
                <c:pt idx="5507">
                  <c:v>4.3502458184141188</c:v>
                </c:pt>
                <c:pt idx="5508">
                  <c:v>4.3524013645140682</c:v>
                </c:pt>
                <c:pt idx="5509">
                  <c:v>4.2985217924103987</c:v>
                </c:pt>
                <c:pt idx="5510">
                  <c:v>4.2532630077226585</c:v>
                </c:pt>
                <c:pt idx="5511">
                  <c:v>4.2230909502587988</c:v>
                </c:pt>
                <c:pt idx="5512">
                  <c:v>4.1799870131790886</c:v>
                </c:pt>
                <c:pt idx="5513">
                  <c:v>4.1368837745912987</c:v>
                </c:pt>
                <c:pt idx="5514">
                  <c:v>4.1455045620072486</c:v>
                </c:pt>
                <c:pt idx="5515">
                  <c:v>4.0980909297114883</c:v>
                </c:pt>
                <c:pt idx="5516">
                  <c:v>4.0830042024876283</c:v>
                </c:pt>
                <c:pt idx="5517">
                  <c:v>4.080849354879609</c:v>
                </c:pt>
                <c:pt idx="5518">
                  <c:v>4.0786938087796587</c:v>
                </c:pt>
                <c:pt idx="5519">
                  <c:v>4.0269697827759288</c:v>
                </c:pt>
                <c:pt idx="5520">
                  <c:v>4.0355905701918786</c:v>
                </c:pt>
                <c:pt idx="5521">
                  <c:v>4.054986992631779</c:v>
                </c:pt>
                <c:pt idx="5522">
                  <c:v>4.0140393001439483</c:v>
                </c:pt>
                <c:pt idx="5523">
                  <c:v>3.9644701217482483</c:v>
                </c:pt>
                <c:pt idx="5524">
                  <c:v>3.9623145756482989</c:v>
                </c:pt>
                <c:pt idx="5525">
                  <c:v>3.9623145756482989</c:v>
                </c:pt>
                <c:pt idx="5526">
                  <c:v>3.9170564894524889</c:v>
                </c:pt>
                <c:pt idx="5527">
                  <c:v>3.8955045209126382</c:v>
                </c:pt>
                <c:pt idx="5528">
                  <c:v>3.8911941272046686</c:v>
                </c:pt>
                <c:pt idx="5529">
                  <c:v>3.8588665236408488</c:v>
                </c:pt>
                <c:pt idx="5530">
                  <c:v>3.8049869515371686</c:v>
                </c:pt>
              </c:numCache>
            </c:numRef>
          </c:yVal>
          <c:smooth val="1"/>
        </c:ser>
        <c:ser>
          <c:idx val="3"/>
          <c:order val="2"/>
          <c:tx>
            <c:v>Br2 + 2n EDTA</c:v>
          </c:tx>
          <c:marker>
            <c:symbol val="none"/>
          </c:marker>
          <c:xVal>
            <c:numRef>
              <c:f>'2x edta'!$G$2:$G$6945</c:f>
              <c:numCache>
                <c:formatCode>General</c:formatCode>
                <c:ptCount val="6944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  <c:pt idx="5531">
                  <c:v>92.185000000000002</c:v>
                </c:pt>
                <c:pt idx="5532">
                  <c:v>92.201666666666696</c:v>
                </c:pt>
                <c:pt idx="5533">
                  <c:v>92.218333333333305</c:v>
                </c:pt>
                <c:pt idx="5534">
                  <c:v>92.234999999999999</c:v>
                </c:pt>
                <c:pt idx="5535">
                  <c:v>92.251666666666694</c:v>
                </c:pt>
                <c:pt idx="5536">
                  <c:v>92.268333333333402</c:v>
                </c:pt>
                <c:pt idx="5537">
                  <c:v>92.284999999999997</c:v>
                </c:pt>
                <c:pt idx="5538">
                  <c:v>92.301666666666705</c:v>
                </c:pt>
                <c:pt idx="5539">
                  <c:v>92.318333333333399</c:v>
                </c:pt>
                <c:pt idx="5540">
                  <c:v>92.334999999999994</c:v>
                </c:pt>
                <c:pt idx="5541">
                  <c:v>92.351666666666702</c:v>
                </c:pt>
                <c:pt idx="5542">
                  <c:v>92.368333333333396</c:v>
                </c:pt>
                <c:pt idx="5543">
                  <c:v>92.385000000000005</c:v>
                </c:pt>
                <c:pt idx="5544">
                  <c:v>92.401666666666699</c:v>
                </c:pt>
                <c:pt idx="5545">
                  <c:v>92.418333333333393</c:v>
                </c:pt>
                <c:pt idx="5546">
                  <c:v>92.435000000000002</c:v>
                </c:pt>
                <c:pt idx="5547">
                  <c:v>92.451666666666696</c:v>
                </c:pt>
                <c:pt idx="5548">
                  <c:v>92.468333333333405</c:v>
                </c:pt>
                <c:pt idx="5549">
                  <c:v>92.484999999999999</c:v>
                </c:pt>
                <c:pt idx="5550">
                  <c:v>92.501666666666694</c:v>
                </c:pt>
                <c:pt idx="5551">
                  <c:v>92.518333333333402</c:v>
                </c:pt>
                <c:pt idx="5552">
                  <c:v>92.534999999999997</c:v>
                </c:pt>
                <c:pt idx="5553">
                  <c:v>92.551666666666705</c:v>
                </c:pt>
                <c:pt idx="5554">
                  <c:v>92.568333333333399</c:v>
                </c:pt>
                <c:pt idx="5555">
                  <c:v>92.584999999999994</c:v>
                </c:pt>
                <c:pt idx="5556">
                  <c:v>92.601666666666702</c:v>
                </c:pt>
                <c:pt idx="5557">
                  <c:v>92.618333333333396</c:v>
                </c:pt>
                <c:pt idx="5558">
                  <c:v>92.635000000000005</c:v>
                </c:pt>
                <c:pt idx="5559">
                  <c:v>92.651666666666699</c:v>
                </c:pt>
                <c:pt idx="5560">
                  <c:v>92.668333333333393</c:v>
                </c:pt>
                <c:pt idx="5561">
                  <c:v>92.685000000000002</c:v>
                </c:pt>
                <c:pt idx="5562">
                  <c:v>92.701666666666696</c:v>
                </c:pt>
                <c:pt idx="5563">
                  <c:v>92.718333333333405</c:v>
                </c:pt>
                <c:pt idx="5564">
                  <c:v>92.734999999999999</c:v>
                </c:pt>
                <c:pt idx="5565">
                  <c:v>92.751666666666694</c:v>
                </c:pt>
                <c:pt idx="5566">
                  <c:v>92.768333333333402</c:v>
                </c:pt>
                <c:pt idx="5567">
                  <c:v>92.784999999999997</c:v>
                </c:pt>
                <c:pt idx="5568">
                  <c:v>92.801666666666705</c:v>
                </c:pt>
                <c:pt idx="5569">
                  <c:v>92.818333333333399</c:v>
                </c:pt>
                <c:pt idx="5570">
                  <c:v>92.834999999999994</c:v>
                </c:pt>
                <c:pt idx="5571">
                  <c:v>92.851666666666702</c:v>
                </c:pt>
                <c:pt idx="5572">
                  <c:v>92.868333333333396</c:v>
                </c:pt>
                <c:pt idx="5573">
                  <c:v>92.885000000000005</c:v>
                </c:pt>
                <c:pt idx="5574">
                  <c:v>92.901666666666699</c:v>
                </c:pt>
                <c:pt idx="5575">
                  <c:v>92.918333333333393</c:v>
                </c:pt>
                <c:pt idx="5576">
                  <c:v>92.935000000000002</c:v>
                </c:pt>
                <c:pt idx="5577">
                  <c:v>92.951666666666696</c:v>
                </c:pt>
                <c:pt idx="5578">
                  <c:v>92.968333333333405</c:v>
                </c:pt>
                <c:pt idx="5579">
                  <c:v>92.984999999999999</c:v>
                </c:pt>
                <c:pt idx="5580">
                  <c:v>93.001666666666694</c:v>
                </c:pt>
                <c:pt idx="5581">
                  <c:v>93.018333333333402</c:v>
                </c:pt>
                <c:pt idx="5582">
                  <c:v>93.034999999999997</c:v>
                </c:pt>
                <c:pt idx="5583">
                  <c:v>93.051666666666705</c:v>
                </c:pt>
                <c:pt idx="5584">
                  <c:v>93.068333333333399</c:v>
                </c:pt>
                <c:pt idx="5585">
                  <c:v>93.084999999999994</c:v>
                </c:pt>
                <c:pt idx="5586">
                  <c:v>93.101666666666702</c:v>
                </c:pt>
                <c:pt idx="5587">
                  <c:v>93.118333333333396</c:v>
                </c:pt>
                <c:pt idx="5588">
                  <c:v>93.135000000000005</c:v>
                </c:pt>
                <c:pt idx="5589">
                  <c:v>93.151666666666699</c:v>
                </c:pt>
                <c:pt idx="5590">
                  <c:v>93.168333333333393</c:v>
                </c:pt>
                <c:pt idx="5591">
                  <c:v>93.185000000000002</c:v>
                </c:pt>
                <c:pt idx="5592">
                  <c:v>93.201666666666696</c:v>
                </c:pt>
                <c:pt idx="5593">
                  <c:v>93.218333333333405</c:v>
                </c:pt>
                <c:pt idx="5594">
                  <c:v>93.234999999999999</c:v>
                </c:pt>
                <c:pt idx="5595">
                  <c:v>93.251666666666694</c:v>
                </c:pt>
                <c:pt idx="5596">
                  <c:v>93.268333333333402</c:v>
                </c:pt>
                <c:pt idx="5597">
                  <c:v>93.284999999999997</c:v>
                </c:pt>
                <c:pt idx="5598">
                  <c:v>93.301666666666705</c:v>
                </c:pt>
                <c:pt idx="5599">
                  <c:v>93.318333333333399</c:v>
                </c:pt>
                <c:pt idx="5600">
                  <c:v>93.334999999999994</c:v>
                </c:pt>
                <c:pt idx="5601">
                  <c:v>93.351666666666702</c:v>
                </c:pt>
                <c:pt idx="5602">
                  <c:v>93.368333333333396</c:v>
                </c:pt>
                <c:pt idx="5603">
                  <c:v>93.385000000000005</c:v>
                </c:pt>
                <c:pt idx="5604">
                  <c:v>93.401666666666699</c:v>
                </c:pt>
                <c:pt idx="5605">
                  <c:v>93.418333333333393</c:v>
                </c:pt>
                <c:pt idx="5606">
                  <c:v>93.435000000000002</c:v>
                </c:pt>
                <c:pt idx="5607">
                  <c:v>93.451666666666696</c:v>
                </c:pt>
                <c:pt idx="5608">
                  <c:v>93.468333333333405</c:v>
                </c:pt>
                <c:pt idx="5609">
                  <c:v>93.484999999999999</c:v>
                </c:pt>
                <c:pt idx="5610">
                  <c:v>93.501666666666694</c:v>
                </c:pt>
                <c:pt idx="5611">
                  <c:v>93.518333333333402</c:v>
                </c:pt>
                <c:pt idx="5612">
                  <c:v>93.534999999999997</c:v>
                </c:pt>
                <c:pt idx="5613">
                  <c:v>93.551666666666705</c:v>
                </c:pt>
                <c:pt idx="5614">
                  <c:v>93.568333333333399</c:v>
                </c:pt>
                <c:pt idx="5615">
                  <c:v>93.584999999999994</c:v>
                </c:pt>
                <c:pt idx="5616">
                  <c:v>93.601666666666702</c:v>
                </c:pt>
                <c:pt idx="5617">
                  <c:v>93.618333333333396</c:v>
                </c:pt>
                <c:pt idx="5618">
                  <c:v>93.635000000000005</c:v>
                </c:pt>
                <c:pt idx="5619">
                  <c:v>93.651666666666699</c:v>
                </c:pt>
                <c:pt idx="5620">
                  <c:v>93.668333333333393</c:v>
                </c:pt>
                <c:pt idx="5621">
                  <c:v>93.685000000000002</c:v>
                </c:pt>
                <c:pt idx="5622">
                  <c:v>93.701666666666696</c:v>
                </c:pt>
                <c:pt idx="5623">
                  <c:v>93.718333333333405</c:v>
                </c:pt>
                <c:pt idx="5624">
                  <c:v>93.734999999999999</c:v>
                </c:pt>
                <c:pt idx="5625">
                  <c:v>93.751666666666694</c:v>
                </c:pt>
                <c:pt idx="5626">
                  <c:v>93.768333333333402</c:v>
                </c:pt>
                <c:pt idx="5627">
                  <c:v>93.784999999999997</c:v>
                </c:pt>
                <c:pt idx="5628">
                  <c:v>93.801666666666705</c:v>
                </c:pt>
                <c:pt idx="5629">
                  <c:v>93.818333333333399</c:v>
                </c:pt>
                <c:pt idx="5630">
                  <c:v>93.834999999999994</c:v>
                </c:pt>
                <c:pt idx="5631">
                  <c:v>93.851666666666702</c:v>
                </c:pt>
                <c:pt idx="5632">
                  <c:v>93.868333333333396</c:v>
                </c:pt>
                <c:pt idx="5633">
                  <c:v>93.885000000000005</c:v>
                </c:pt>
                <c:pt idx="5634">
                  <c:v>93.901666666666699</c:v>
                </c:pt>
                <c:pt idx="5635">
                  <c:v>93.918333333333393</c:v>
                </c:pt>
                <c:pt idx="5636">
                  <c:v>93.935000000000002</c:v>
                </c:pt>
                <c:pt idx="5637">
                  <c:v>93.951666666666696</c:v>
                </c:pt>
                <c:pt idx="5638">
                  <c:v>93.968333333333405</c:v>
                </c:pt>
                <c:pt idx="5639">
                  <c:v>93.984999999999999</c:v>
                </c:pt>
                <c:pt idx="5640">
                  <c:v>94.001666666666694</c:v>
                </c:pt>
                <c:pt idx="5641">
                  <c:v>94.018333333333402</c:v>
                </c:pt>
                <c:pt idx="5642">
                  <c:v>94.034999999999997</c:v>
                </c:pt>
                <c:pt idx="5643">
                  <c:v>94.051666666666705</c:v>
                </c:pt>
                <c:pt idx="5644">
                  <c:v>94.068333333333399</c:v>
                </c:pt>
                <c:pt idx="5645">
                  <c:v>94.084999999999994</c:v>
                </c:pt>
                <c:pt idx="5646">
                  <c:v>94.101666666666702</c:v>
                </c:pt>
                <c:pt idx="5647">
                  <c:v>94.118333333333396</c:v>
                </c:pt>
                <c:pt idx="5648">
                  <c:v>94.135000000000005</c:v>
                </c:pt>
                <c:pt idx="5649">
                  <c:v>94.151666666666699</c:v>
                </c:pt>
                <c:pt idx="5650">
                  <c:v>94.168333333333393</c:v>
                </c:pt>
                <c:pt idx="5651">
                  <c:v>94.185000000000002</c:v>
                </c:pt>
                <c:pt idx="5652">
                  <c:v>94.201666666666696</c:v>
                </c:pt>
                <c:pt idx="5653">
                  <c:v>94.218333333333405</c:v>
                </c:pt>
                <c:pt idx="5654">
                  <c:v>94.234999999999999</c:v>
                </c:pt>
                <c:pt idx="5655">
                  <c:v>94.251666666666694</c:v>
                </c:pt>
                <c:pt idx="5656">
                  <c:v>94.268333333333402</c:v>
                </c:pt>
                <c:pt idx="5657">
                  <c:v>94.285000000000096</c:v>
                </c:pt>
                <c:pt idx="5658">
                  <c:v>94.301666666666705</c:v>
                </c:pt>
                <c:pt idx="5659">
                  <c:v>94.318333333333399</c:v>
                </c:pt>
                <c:pt idx="5660">
                  <c:v>94.334999999999994</c:v>
                </c:pt>
                <c:pt idx="5661">
                  <c:v>94.351666666666702</c:v>
                </c:pt>
                <c:pt idx="5662">
                  <c:v>94.368333333333396</c:v>
                </c:pt>
                <c:pt idx="5663">
                  <c:v>94.385000000000005</c:v>
                </c:pt>
                <c:pt idx="5664">
                  <c:v>94.401666666666699</c:v>
                </c:pt>
                <c:pt idx="5665">
                  <c:v>94.418333333333393</c:v>
                </c:pt>
                <c:pt idx="5666">
                  <c:v>94.435000000000002</c:v>
                </c:pt>
                <c:pt idx="5667">
                  <c:v>94.451666666666696</c:v>
                </c:pt>
                <c:pt idx="5668">
                  <c:v>94.468333333333405</c:v>
                </c:pt>
                <c:pt idx="5669">
                  <c:v>94.484999999999999</c:v>
                </c:pt>
                <c:pt idx="5670">
                  <c:v>94.501666666666694</c:v>
                </c:pt>
                <c:pt idx="5671">
                  <c:v>94.518333333333402</c:v>
                </c:pt>
                <c:pt idx="5672">
                  <c:v>94.534999999999997</c:v>
                </c:pt>
                <c:pt idx="5673">
                  <c:v>94.551666666666705</c:v>
                </c:pt>
                <c:pt idx="5674">
                  <c:v>94.568333333333399</c:v>
                </c:pt>
                <c:pt idx="5675">
                  <c:v>94.584999999999994</c:v>
                </c:pt>
                <c:pt idx="5676">
                  <c:v>94.601666666666702</c:v>
                </c:pt>
                <c:pt idx="5677">
                  <c:v>94.618333333333396</c:v>
                </c:pt>
                <c:pt idx="5678">
                  <c:v>94.635000000000005</c:v>
                </c:pt>
                <c:pt idx="5679">
                  <c:v>94.651666666666699</c:v>
                </c:pt>
                <c:pt idx="5680">
                  <c:v>94.668333333333393</c:v>
                </c:pt>
                <c:pt idx="5681">
                  <c:v>94.685000000000002</c:v>
                </c:pt>
                <c:pt idx="5682">
                  <c:v>94.701666666666696</c:v>
                </c:pt>
                <c:pt idx="5683">
                  <c:v>94.718333333333305</c:v>
                </c:pt>
                <c:pt idx="5684">
                  <c:v>94.734999999999999</c:v>
                </c:pt>
                <c:pt idx="5685">
                  <c:v>94.751666666666694</c:v>
                </c:pt>
                <c:pt idx="5686">
                  <c:v>94.768333333333402</c:v>
                </c:pt>
                <c:pt idx="5687">
                  <c:v>94.784999999999997</c:v>
                </c:pt>
                <c:pt idx="5688">
                  <c:v>94.801666666666705</c:v>
                </c:pt>
                <c:pt idx="5689">
                  <c:v>94.818333333333399</c:v>
                </c:pt>
                <c:pt idx="5690">
                  <c:v>94.835000000000093</c:v>
                </c:pt>
                <c:pt idx="5691">
                  <c:v>94.851666666666702</c:v>
                </c:pt>
                <c:pt idx="5692">
                  <c:v>94.868333333333396</c:v>
                </c:pt>
                <c:pt idx="5693">
                  <c:v>94.885000000000005</c:v>
                </c:pt>
                <c:pt idx="5694">
                  <c:v>94.901666666666699</c:v>
                </c:pt>
                <c:pt idx="5695">
                  <c:v>94.918333333333393</c:v>
                </c:pt>
                <c:pt idx="5696">
                  <c:v>94.935000000000002</c:v>
                </c:pt>
                <c:pt idx="5697">
                  <c:v>94.951666666666696</c:v>
                </c:pt>
                <c:pt idx="5698">
                  <c:v>94.968333333333405</c:v>
                </c:pt>
                <c:pt idx="5699">
                  <c:v>94.984999999999999</c:v>
                </c:pt>
                <c:pt idx="5700">
                  <c:v>95.001666666666694</c:v>
                </c:pt>
                <c:pt idx="5701">
                  <c:v>95.018333333333402</c:v>
                </c:pt>
                <c:pt idx="5702">
                  <c:v>95.034999999999997</c:v>
                </c:pt>
                <c:pt idx="5703">
                  <c:v>95.051666666666705</c:v>
                </c:pt>
                <c:pt idx="5704">
                  <c:v>95.068333333333399</c:v>
                </c:pt>
                <c:pt idx="5705">
                  <c:v>95.085000000000093</c:v>
                </c:pt>
                <c:pt idx="5706">
                  <c:v>95.101666666666702</c:v>
                </c:pt>
                <c:pt idx="5707">
                  <c:v>95.118333333333396</c:v>
                </c:pt>
                <c:pt idx="5708">
                  <c:v>95.135000000000005</c:v>
                </c:pt>
                <c:pt idx="5709">
                  <c:v>95.151666666666699</c:v>
                </c:pt>
                <c:pt idx="5710">
                  <c:v>95.168333333333393</c:v>
                </c:pt>
                <c:pt idx="5711">
                  <c:v>95.185000000000002</c:v>
                </c:pt>
                <c:pt idx="5712">
                  <c:v>95.201666666666696</c:v>
                </c:pt>
                <c:pt idx="5713">
                  <c:v>95.218333333333405</c:v>
                </c:pt>
                <c:pt idx="5714">
                  <c:v>95.234999999999999</c:v>
                </c:pt>
                <c:pt idx="5715">
                  <c:v>95.251666666666694</c:v>
                </c:pt>
                <c:pt idx="5716">
                  <c:v>95.268333333333402</c:v>
                </c:pt>
                <c:pt idx="5717">
                  <c:v>95.284999999999997</c:v>
                </c:pt>
                <c:pt idx="5718">
                  <c:v>95.301666666666705</c:v>
                </c:pt>
                <c:pt idx="5719">
                  <c:v>95.318333333333399</c:v>
                </c:pt>
                <c:pt idx="5720">
                  <c:v>95.334999999999994</c:v>
                </c:pt>
                <c:pt idx="5721">
                  <c:v>95.351666666666702</c:v>
                </c:pt>
                <c:pt idx="5722">
                  <c:v>95.368333333333396</c:v>
                </c:pt>
                <c:pt idx="5723">
                  <c:v>95.385000000000005</c:v>
                </c:pt>
                <c:pt idx="5724">
                  <c:v>95.401666666666699</c:v>
                </c:pt>
                <c:pt idx="5725">
                  <c:v>95.418333333333393</c:v>
                </c:pt>
                <c:pt idx="5726">
                  <c:v>95.435000000000002</c:v>
                </c:pt>
                <c:pt idx="5727">
                  <c:v>95.451666666666696</c:v>
                </c:pt>
                <c:pt idx="5728">
                  <c:v>95.468333333333405</c:v>
                </c:pt>
                <c:pt idx="5729">
                  <c:v>95.484999999999999</c:v>
                </c:pt>
                <c:pt idx="5730">
                  <c:v>95.501666666666694</c:v>
                </c:pt>
                <c:pt idx="5731">
                  <c:v>95.518333333333402</c:v>
                </c:pt>
                <c:pt idx="5732">
                  <c:v>95.534999999999997</c:v>
                </c:pt>
                <c:pt idx="5733">
                  <c:v>95.551666666666705</c:v>
                </c:pt>
                <c:pt idx="5734">
                  <c:v>95.568333333333399</c:v>
                </c:pt>
                <c:pt idx="5735">
                  <c:v>95.584999999999994</c:v>
                </c:pt>
                <c:pt idx="5736">
                  <c:v>95.601666666666702</c:v>
                </c:pt>
                <c:pt idx="5737">
                  <c:v>95.618333333333396</c:v>
                </c:pt>
                <c:pt idx="5738">
                  <c:v>95.635000000000005</c:v>
                </c:pt>
                <c:pt idx="5739">
                  <c:v>95.651666666666699</c:v>
                </c:pt>
                <c:pt idx="5740">
                  <c:v>95.668333333333393</c:v>
                </c:pt>
                <c:pt idx="5741">
                  <c:v>95.685000000000002</c:v>
                </c:pt>
                <c:pt idx="5742">
                  <c:v>95.701666666666696</c:v>
                </c:pt>
                <c:pt idx="5743">
                  <c:v>95.718333333333405</c:v>
                </c:pt>
                <c:pt idx="5744">
                  <c:v>95.734999999999999</c:v>
                </c:pt>
                <c:pt idx="5745">
                  <c:v>95.751666666666694</c:v>
                </c:pt>
                <c:pt idx="5746">
                  <c:v>95.768333333333402</c:v>
                </c:pt>
                <c:pt idx="5747">
                  <c:v>95.784999999999997</c:v>
                </c:pt>
                <c:pt idx="5748">
                  <c:v>95.801666666666705</c:v>
                </c:pt>
                <c:pt idx="5749">
                  <c:v>95.818333333333399</c:v>
                </c:pt>
                <c:pt idx="5750">
                  <c:v>95.834999999999994</c:v>
                </c:pt>
                <c:pt idx="5751">
                  <c:v>95.851666666666702</c:v>
                </c:pt>
                <c:pt idx="5752">
                  <c:v>95.868333333333396</c:v>
                </c:pt>
                <c:pt idx="5753">
                  <c:v>95.885000000000005</c:v>
                </c:pt>
                <c:pt idx="5754">
                  <c:v>95.901666666666699</c:v>
                </c:pt>
                <c:pt idx="5755">
                  <c:v>95.918333333333393</c:v>
                </c:pt>
                <c:pt idx="5756">
                  <c:v>95.935000000000002</c:v>
                </c:pt>
                <c:pt idx="5757">
                  <c:v>95.951666666666696</c:v>
                </c:pt>
                <c:pt idx="5758">
                  <c:v>95.968333333333305</c:v>
                </c:pt>
                <c:pt idx="5759">
                  <c:v>95.984999999999999</c:v>
                </c:pt>
                <c:pt idx="5760">
                  <c:v>96.001666666666694</c:v>
                </c:pt>
                <c:pt idx="5761">
                  <c:v>96.018333333333402</c:v>
                </c:pt>
                <c:pt idx="5762">
                  <c:v>96.034999999999997</c:v>
                </c:pt>
                <c:pt idx="5763">
                  <c:v>96.051666666666705</c:v>
                </c:pt>
                <c:pt idx="5764">
                  <c:v>96.068333333333399</c:v>
                </c:pt>
                <c:pt idx="5765">
                  <c:v>96.084999999999994</c:v>
                </c:pt>
                <c:pt idx="5766">
                  <c:v>96.101666666666702</c:v>
                </c:pt>
                <c:pt idx="5767">
                  <c:v>96.118333333333396</c:v>
                </c:pt>
                <c:pt idx="5768">
                  <c:v>96.135000000000005</c:v>
                </c:pt>
                <c:pt idx="5769">
                  <c:v>96.151666666666699</c:v>
                </c:pt>
                <c:pt idx="5770">
                  <c:v>96.168333333333393</c:v>
                </c:pt>
                <c:pt idx="5771">
                  <c:v>96.185000000000002</c:v>
                </c:pt>
                <c:pt idx="5772">
                  <c:v>96.201666666666696</c:v>
                </c:pt>
                <c:pt idx="5773">
                  <c:v>96.218333333333405</c:v>
                </c:pt>
                <c:pt idx="5774">
                  <c:v>96.234999999999999</c:v>
                </c:pt>
                <c:pt idx="5775">
                  <c:v>96.251666666666694</c:v>
                </c:pt>
                <c:pt idx="5776">
                  <c:v>96.268333333333402</c:v>
                </c:pt>
                <c:pt idx="5777">
                  <c:v>96.284999999999997</c:v>
                </c:pt>
                <c:pt idx="5778">
                  <c:v>96.301666666666705</c:v>
                </c:pt>
                <c:pt idx="5779">
                  <c:v>96.318333333333399</c:v>
                </c:pt>
                <c:pt idx="5780">
                  <c:v>96.334999999999994</c:v>
                </c:pt>
                <c:pt idx="5781">
                  <c:v>96.351666666666702</c:v>
                </c:pt>
                <c:pt idx="5782">
                  <c:v>96.368333333333396</c:v>
                </c:pt>
                <c:pt idx="5783">
                  <c:v>96.385000000000005</c:v>
                </c:pt>
                <c:pt idx="5784">
                  <c:v>96.401666666666699</c:v>
                </c:pt>
                <c:pt idx="5785">
                  <c:v>96.418333333333393</c:v>
                </c:pt>
                <c:pt idx="5786">
                  <c:v>96.435000000000002</c:v>
                </c:pt>
                <c:pt idx="5787">
                  <c:v>96.451666666666696</c:v>
                </c:pt>
                <c:pt idx="5788">
                  <c:v>96.468333333333405</c:v>
                </c:pt>
                <c:pt idx="5789">
                  <c:v>96.484999999999999</c:v>
                </c:pt>
                <c:pt idx="5790">
                  <c:v>96.501666666666694</c:v>
                </c:pt>
                <c:pt idx="5791">
                  <c:v>96.518333333333402</c:v>
                </c:pt>
                <c:pt idx="5792">
                  <c:v>96.534999999999997</c:v>
                </c:pt>
                <c:pt idx="5793">
                  <c:v>96.551666666666705</c:v>
                </c:pt>
                <c:pt idx="5794">
                  <c:v>96.568333333333399</c:v>
                </c:pt>
                <c:pt idx="5795">
                  <c:v>96.584999999999994</c:v>
                </c:pt>
                <c:pt idx="5796">
                  <c:v>96.601666666666702</c:v>
                </c:pt>
                <c:pt idx="5797">
                  <c:v>96.618333333333396</c:v>
                </c:pt>
                <c:pt idx="5798">
                  <c:v>96.635000000000005</c:v>
                </c:pt>
                <c:pt idx="5799">
                  <c:v>96.651666666666699</c:v>
                </c:pt>
                <c:pt idx="5800">
                  <c:v>96.668333333333393</c:v>
                </c:pt>
                <c:pt idx="5801">
                  <c:v>96.685000000000002</c:v>
                </c:pt>
                <c:pt idx="5802">
                  <c:v>96.701666666666696</c:v>
                </c:pt>
                <c:pt idx="5803">
                  <c:v>96.718333333333405</c:v>
                </c:pt>
                <c:pt idx="5804">
                  <c:v>96.734999999999999</c:v>
                </c:pt>
                <c:pt idx="5805">
                  <c:v>96.751666666666694</c:v>
                </c:pt>
                <c:pt idx="5806">
                  <c:v>96.768333333333402</c:v>
                </c:pt>
                <c:pt idx="5807">
                  <c:v>96.784999999999997</c:v>
                </c:pt>
                <c:pt idx="5808">
                  <c:v>96.801666666666705</c:v>
                </c:pt>
                <c:pt idx="5809">
                  <c:v>96.818333333333399</c:v>
                </c:pt>
                <c:pt idx="5810">
                  <c:v>96.834999999999994</c:v>
                </c:pt>
                <c:pt idx="5811">
                  <c:v>96.851666666666702</c:v>
                </c:pt>
                <c:pt idx="5812">
                  <c:v>96.868333333333396</c:v>
                </c:pt>
                <c:pt idx="5813">
                  <c:v>96.885000000000005</c:v>
                </c:pt>
                <c:pt idx="5814">
                  <c:v>96.901666666666699</c:v>
                </c:pt>
                <c:pt idx="5815">
                  <c:v>96.918333333333393</c:v>
                </c:pt>
                <c:pt idx="5816">
                  <c:v>96.935000000000002</c:v>
                </c:pt>
                <c:pt idx="5817">
                  <c:v>96.951666666666696</c:v>
                </c:pt>
                <c:pt idx="5818">
                  <c:v>96.968333333333405</c:v>
                </c:pt>
                <c:pt idx="5819">
                  <c:v>96.984999999999999</c:v>
                </c:pt>
                <c:pt idx="5820">
                  <c:v>97.001666666666694</c:v>
                </c:pt>
                <c:pt idx="5821">
                  <c:v>97.018333333333402</c:v>
                </c:pt>
                <c:pt idx="5822">
                  <c:v>97.034999999999997</c:v>
                </c:pt>
                <c:pt idx="5823">
                  <c:v>97.051666666666705</c:v>
                </c:pt>
                <c:pt idx="5824">
                  <c:v>97.068333333333399</c:v>
                </c:pt>
                <c:pt idx="5825">
                  <c:v>97.084999999999994</c:v>
                </c:pt>
                <c:pt idx="5826">
                  <c:v>97.101666666666702</c:v>
                </c:pt>
                <c:pt idx="5827">
                  <c:v>97.118333333333396</c:v>
                </c:pt>
                <c:pt idx="5828">
                  <c:v>97.135000000000005</c:v>
                </c:pt>
                <c:pt idx="5829">
                  <c:v>97.151666666666699</c:v>
                </c:pt>
                <c:pt idx="5830">
                  <c:v>97.168333333333393</c:v>
                </c:pt>
                <c:pt idx="5831">
                  <c:v>97.185000000000002</c:v>
                </c:pt>
                <c:pt idx="5832">
                  <c:v>97.201666666666696</c:v>
                </c:pt>
                <c:pt idx="5833">
                  <c:v>97.218333333333305</c:v>
                </c:pt>
                <c:pt idx="5834">
                  <c:v>97.234999999999999</c:v>
                </c:pt>
                <c:pt idx="5835">
                  <c:v>97.251666666666694</c:v>
                </c:pt>
                <c:pt idx="5836">
                  <c:v>97.268333333333402</c:v>
                </c:pt>
                <c:pt idx="5837">
                  <c:v>97.284999999999997</c:v>
                </c:pt>
                <c:pt idx="5838">
                  <c:v>97.301666666666705</c:v>
                </c:pt>
                <c:pt idx="5839">
                  <c:v>97.318333333333399</c:v>
                </c:pt>
                <c:pt idx="5840">
                  <c:v>97.335000000000093</c:v>
                </c:pt>
                <c:pt idx="5841">
                  <c:v>97.351666666666702</c:v>
                </c:pt>
                <c:pt idx="5842">
                  <c:v>97.368333333333396</c:v>
                </c:pt>
                <c:pt idx="5843">
                  <c:v>97.385000000000005</c:v>
                </c:pt>
                <c:pt idx="5844">
                  <c:v>97.401666666666699</c:v>
                </c:pt>
                <c:pt idx="5845">
                  <c:v>97.418333333333393</c:v>
                </c:pt>
                <c:pt idx="5846">
                  <c:v>97.435000000000002</c:v>
                </c:pt>
                <c:pt idx="5847">
                  <c:v>97.451666666666696</c:v>
                </c:pt>
                <c:pt idx="5848">
                  <c:v>97.468333333333405</c:v>
                </c:pt>
                <c:pt idx="5849">
                  <c:v>97.484999999999999</c:v>
                </c:pt>
                <c:pt idx="5850">
                  <c:v>97.501666666666694</c:v>
                </c:pt>
                <c:pt idx="5851">
                  <c:v>97.518333333333402</c:v>
                </c:pt>
                <c:pt idx="5852">
                  <c:v>97.534999999999997</c:v>
                </c:pt>
                <c:pt idx="5853">
                  <c:v>97.551666666666705</c:v>
                </c:pt>
                <c:pt idx="5854">
                  <c:v>97.568333333333399</c:v>
                </c:pt>
                <c:pt idx="5855">
                  <c:v>97.584999999999994</c:v>
                </c:pt>
                <c:pt idx="5856">
                  <c:v>97.601666666666702</c:v>
                </c:pt>
                <c:pt idx="5857">
                  <c:v>97.618333333333396</c:v>
                </c:pt>
                <c:pt idx="5858">
                  <c:v>97.635000000000005</c:v>
                </c:pt>
                <c:pt idx="5859">
                  <c:v>97.651666666666699</c:v>
                </c:pt>
                <c:pt idx="5860">
                  <c:v>97.668333333333393</c:v>
                </c:pt>
                <c:pt idx="5861">
                  <c:v>97.685000000000002</c:v>
                </c:pt>
                <c:pt idx="5862">
                  <c:v>97.701666666666696</c:v>
                </c:pt>
                <c:pt idx="5863">
                  <c:v>97.718333333333405</c:v>
                </c:pt>
                <c:pt idx="5864">
                  <c:v>97.734999999999999</c:v>
                </c:pt>
                <c:pt idx="5865">
                  <c:v>97.751666666666694</c:v>
                </c:pt>
                <c:pt idx="5866">
                  <c:v>97.768333333333402</c:v>
                </c:pt>
                <c:pt idx="5867">
                  <c:v>97.784999999999997</c:v>
                </c:pt>
                <c:pt idx="5868">
                  <c:v>97.801666666666705</c:v>
                </c:pt>
                <c:pt idx="5869">
                  <c:v>97.818333333333399</c:v>
                </c:pt>
                <c:pt idx="5870">
                  <c:v>97.834999999999994</c:v>
                </c:pt>
                <c:pt idx="5871">
                  <c:v>97.851666666666702</c:v>
                </c:pt>
                <c:pt idx="5872">
                  <c:v>97.868333333333396</c:v>
                </c:pt>
                <c:pt idx="5873">
                  <c:v>97.885000000000005</c:v>
                </c:pt>
                <c:pt idx="5874">
                  <c:v>97.901666666666699</c:v>
                </c:pt>
                <c:pt idx="5875">
                  <c:v>97.918333333333393</c:v>
                </c:pt>
                <c:pt idx="5876">
                  <c:v>97.935000000000002</c:v>
                </c:pt>
                <c:pt idx="5877">
                  <c:v>97.951666666666696</c:v>
                </c:pt>
                <c:pt idx="5878">
                  <c:v>97.968333333333405</c:v>
                </c:pt>
                <c:pt idx="5879">
                  <c:v>97.984999999999999</c:v>
                </c:pt>
                <c:pt idx="5880">
                  <c:v>98.001666666666694</c:v>
                </c:pt>
                <c:pt idx="5881">
                  <c:v>98.018333333333402</c:v>
                </c:pt>
                <c:pt idx="5882">
                  <c:v>98.035000000000096</c:v>
                </c:pt>
                <c:pt idx="5883">
                  <c:v>98.051666666666705</c:v>
                </c:pt>
                <c:pt idx="5884">
                  <c:v>98.068333333333399</c:v>
                </c:pt>
                <c:pt idx="5885">
                  <c:v>98.084999999999994</c:v>
                </c:pt>
                <c:pt idx="5886">
                  <c:v>98.101666666666702</c:v>
                </c:pt>
                <c:pt idx="5887">
                  <c:v>98.118333333333396</c:v>
                </c:pt>
                <c:pt idx="5888">
                  <c:v>98.135000000000105</c:v>
                </c:pt>
                <c:pt idx="5889">
                  <c:v>98.151666666666699</c:v>
                </c:pt>
                <c:pt idx="5890">
                  <c:v>98.168333333333393</c:v>
                </c:pt>
                <c:pt idx="5891">
                  <c:v>98.185000000000002</c:v>
                </c:pt>
                <c:pt idx="5892">
                  <c:v>98.201666666666696</c:v>
                </c:pt>
                <c:pt idx="5893">
                  <c:v>98.218333333333405</c:v>
                </c:pt>
                <c:pt idx="5894">
                  <c:v>98.234999999999999</c:v>
                </c:pt>
                <c:pt idx="5895">
                  <c:v>98.251666666666694</c:v>
                </c:pt>
                <c:pt idx="5896">
                  <c:v>98.268333333333402</c:v>
                </c:pt>
                <c:pt idx="5897">
                  <c:v>98.285000000000096</c:v>
                </c:pt>
                <c:pt idx="5898">
                  <c:v>98.301666666666705</c:v>
                </c:pt>
                <c:pt idx="5899">
                  <c:v>98.318333333333399</c:v>
                </c:pt>
                <c:pt idx="5900">
                  <c:v>98.334999999999994</c:v>
                </c:pt>
                <c:pt idx="5901">
                  <c:v>98.351666666666702</c:v>
                </c:pt>
                <c:pt idx="5902">
                  <c:v>98.368333333333396</c:v>
                </c:pt>
                <c:pt idx="5903">
                  <c:v>98.385000000000005</c:v>
                </c:pt>
                <c:pt idx="5904">
                  <c:v>98.401666666666699</c:v>
                </c:pt>
                <c:pt idx="5905">
                  <c:v>98.418333333333393</c:v>
                </c:pt>
                <c:pt idx="5906">
                  <c:v>98.435000000000002</c:v>
                </c:pt>
                <c:pt idx="5907">
                  <c:v>98.451666666666696</c:v>
                </c:pt>
                <c:pt idx="5908">
                  <c:v>98.468333333333305</c:v>
                </c:pt>
                <c:pt idx="5909">
                  <c:v>98.484999999999999</c:v>
                </c:pt>
                <c:pt idx="5910">
                  <c:v>98.501666666666694</c:v>
                </c:pt>
                <c:pt idx="5911">
                  <c:v>98.518333333333402</c:v>
                </c:pt>
                <c:pt idx="5912">
                  <c:v>98.534999999999997</c:v>
                </c:pt>
                <c:pt idx="5913">
                  <c:v>98.551666666666705</c:v>
                </c:pt>
                <c:pt idx="5914">
                  <c:v>98.568333333333399</c:v>
                </c:pt>
                <c:pt idx="5915">
                  <c:v>98.584999999999994</c:v>
                </c:pt>
                <c:pt idx="5916">
                  <c:v>98.601666666666702</c:v>
                </c:pt>
                <c:pt idx="5917">
                  <c:v>98.618333333333396</c:v>
                </c:pt>
                <c:pt idx="5918">
                  <c:v>98.635000000000005</c:v>
                </c:pt>
                <c:pt idx="5919">
                  <c:v>98.651666666666699</c:v>
                </c:pt>
                <c:pt idx="5920">
                  <c:v>98.668333333333393</c:v>
                </c:pt>
                <c:pt idx="5921">
                  <c:v>98.685000000000002</c:v>
                </c:pt>
                <c:pt idx="5922">
                  <c:v>98.701666666666696</c:v>
                </c:pt>
                <c:pt idx="5923">
                  <c:v>98.718333333333405</c:v>
                </c:pt>
                <c:pt idx="5924">
                  <c:v>98.734999999999999</c:v>
                </c:pt>
                <c:pt idx="5925">
                  <c:v>98.751666666666694</c:v>
                </c:pt>
                <c:pt idx="5926">
                  <c:v>98.768333333333402</c:v>
                </c:pt>
                <c:pt idx="5927">
                  <c:v>98.784999999999997</c:v>
                </c:pt>
                <c:pt idx="5928">
                  <c:v>98.801666666666705</c:v>
                </c:pt>
                <c:pt idx="5929">
                  <c:v>98.818333333333399</c:v>
                </c:pt>
                <c:pt idx="5930">
                  <c:v>98.834999999999994</c:v>
                </c:pt>
                <c:pt idx="5931">
                  <c:v>98.851666666666702</c:v>
                </c:pt>
                <c:pt idx="5932">
                  <c:v>98.868333333333396</c:v>
                </c:pt>
                <c:pt idx="5933">
                  <c:v>98.885000000000005</c:v>
                </c:pt>
                <c:pt idx="5934">
                  <c:v>98.901666666666699</c:v>
                </c:pt>
                <c:pt idx="5935">
                  <c:v>98.918333333333393</c:v>
                </c:pt>
                <c:pt idx="5936">
                  <c:v>98.935000000000002</c:v>
                </c:pt>
                <c:pt idx="5937">
                  <c:v>98.951666666666696</c:v>
                </c:pt>
                <c:pt idx="5938">
                  <c:v>98.968333333333405</c:v>
                </c:pt>
                <c:pt idx="5939">
                  <c:v>98.984999999999999</c:v>
                </c:pt>
                <c:pt idx="5940">
                  <c:v>99.001666666666694</c:v>
                </c:pt>
                <c:pt idx="5941">
                  <c:v>99.018333333333402</c:v>
                </c:pt>
                <c:pt idx="5942">
                  <c:v>99.034999999999997</c:v>
                </c:pt>
                <c:pt idx="5943">
                  <c:v>99.051666666666705</c:v>
                </c:pt>
                <c:pt idx="5944">
                  <c:v>99.068333333333399</c:v>
                </c:pt>
                <c:pt idx="5945">
                  <c:v>99.084999999999994</c:v>
                </c:pt>
                <c:pt idx="5946">
                  <c:v>99.101666666666702</c:v>
                </c:pt>
                <c:pt idx="5947">
                  <c:v>99.118333333333396</c:v>
                </c:pt>
                <c:pt idx="5948">
                  <c:v>99.135000000000005</c:v>
                </c:pt>
                <c:pt idx="5949">
                  <c:v>99.151666666666699</c:v>
                </c:pt>
                <c:pt idx="5950">
                  <c:v>99.168333333333393</c:v>
                </c:pt>
                <c:pt idx="5951">
                  <c:v>99.185000000000002</c:v>
                </c:pt>
                <c:pt idx="5952">
                  <c:v>99.201666666666696</c:v>
                </c:pt>
                <c:pt idx="5953">
                  <c:v>99.218333333333405</c:v>
                </c:pt>
                <c:pt idx="5954">
                  <c:v>99.234999999999999</c:v>
                </c:pt>
                <c:pt idx="5955">
                  <c:v>99.251666666666694</c:v>
                </c:pt>
                <c:pt idx="5956">
                  <c:v>99.268333333333402</c:v>
                </c:pt>
                <c:pt idx="5957">
                  <c:v>99.284999999999997</c:v>
                </c:pt>
                <c:pt idx="5958">
                  <c:v>99.301666666666705</c:v>
                </c:pt>
                <c:pt idx="5959">
                  <c:v>99.318333333333399</c:v>
                </c:pt>
                <c:pt idx="5960">
                  <c:v>99.334999999999994</c:v>
                </c:pt>
                <c:pt idx="5961">
                  <c:v>99.351666666666702</c:v>
                </c:pt>
                <c:pt idx="5962">
                  <c:v>99.368333333333396</c:v>
                </c:pt>
                <c:pt idx="5963">
                  <c:v>99.385000000000005</c:v>
                </c:pt>
                <c:pt idx="5964">
                  <c:v>99.401666666666699</c:v>
                </c:pt>
                <c:pt idx="5965">
                  <c:v>99.418333333333393</c:v>
                </c:pt>
                <c:pt idx="5966">
                  <c:v>99.435000000000002</c:v>
                </c:pt>
                <c:pt idx="5967">
                  <c:v>99.451666666666696</c:v>
                </c:pt>
                <c:pt idx="5968">
                  <c:v>99.468333333333405</c:v>
                </c:pt>
                <c:pt idx="5969">
                  <c:v>99.484999999999999</c:v>
                </c:pt>
                <c:pt idx="5970">
                  <c:v>99.501666666666694</c:v>
                </c:pt>
                <c:pt idx="5971">
                  <c:v>99.518333333333402</c:v>
                </c:pt>
                <c:pt idx="5972">
                  <c:v>99.534999999999997</c:v>
                </c:pt>
                <c:pt idx="5973">
                  <c:v>99.551666666666705</c:v>
                </c:pt>
                <c:pt idx="5974">
                  <c:v>99.568333333333399</c:v>
                </c:pt>
                <c:pt idx="5975">
                  <c:v>99.584999999999994</c:v>
                </c:pt>
                <c:pt idx="5976">
                  <c:v>99.601666666666702</c:v>
                </c:pt>
                <c:pt idx="5977">
                  <c:v>99.618333333333396</c:v>
                </c:pt>
                <c:pt idx="5978">
                  <c:v>99.635000000000005</c:v>
                </c:pt>
                <c:pt idx="5979">
                  <c:v>99.651666666666699</c:v>
                </c:pt>
                <c:pt idx="5980">
                  <c:v>99.668333333333393</c:v>
                </c:pt>
                <c:pt idx="5981">
                  <c:v>99.685000000000002</c:v>
                </c:pt>
                <c:pt idx="5982">
                  <c:v>99.701666666666696</c:v>
                </c:pt>
                <c:pt idx="5983">
                  <c:v>99.718333333333405</c:v>
                </c:pt>
                <c:pt idx="5984">
                  <c:v>99.734999999999999</c:v>
                </c:pt>
                <c:pt idx="5985">
                  <c:v>99.751666666666694</c:v>
                </c:pt>
                <c:pt idx="5986">
                  <c:v>99.768333333333402</c:v>
                </c:pt>
                <c:pt idx="5987">
                  <c:v>99.784999999999997</c:v>
                </c:pt>
                <c:pt idx="5988">
                  <c:v>99.801666666666705</c:v>
                </c:pt>
                <c:pt idx="5989">
                  <c:v>99.818333333333399</c:v>
                </c:pt>
                <c:pt idx="5990">
                  <c:v>99.834999999999994</c:v>
                </c:pt>
                <c:pt idx="5991">
                  <c:v>99.851666666666702</c:v>
                </c:pt>
                <c:pt idx="5992">
                  <c:v>99.868333333333396</c:v>
                </c:pt>
                <c:pt idx="5993">
                  <c:v>99.885000000000005</c:v>
                </c:pt>
                <c:pt idx="5994">
                  <c:v>99.901666666666699</c:v>
                </c:pt>
                <c:pt idx="5995">
                  <c:v>99.918333333333393</c:v>
                </c:pt>
                <c:pt idx="5996">
                  <c:v>99.935000000000002</c:v>
                </c:pt>
                <c:pt idx="5997">
                  <c:v>99.951666666666696</c:v>
                </c:pt>
                <c:pt idx="5998">
                  <c:v>99.968333333333405</c:v>
                </c:pt>
                <c:pt idx="5999">
                  <c:v>99.984999999999999</c:v>
                </c:pt>
                <c:pt idx="6000">
                  <c:v>100.00166666666701</c:v>
                </c:pt>
                <c:pt idx="6001">
                  <c:v>100.018333333334</c:v>
                </c:pt>
                <c:pt idx="6002">
                  <c:v>100.035</c:v>
                </c:pt>
                <c:pt idx="6003">
                  <c:v>100.051666666667</c:v>
                </c:pt>
                <c:pt idx="6004">
                  <c:v>100.068333333334</c:v>
                </c:pt>
                <c:pt idx="6005">
                  <c:v>100.08499999999999</c:v>
                </c:pt>
                <c:pt idx="6006">
                  <c:v>100.101666666667</c:v>
                </c:pt>
                <c:pt idx="6007">
                  <c:v>100.11833333333399</c:v>
                </c:pt>
                <c:pt idx="6008">
                  <c:v>100.13500000000001</c:v>
                </c:pt>
                <c:pt idx="6009">
                  <c:v>100.151666666667</c:v>
                </c:pt>
                <c:pt idx="6010">
                  <c:v>100.168333333334</c:v>
                </c:pt>
                <c:pt idx="6011">
                  <c:v>100.185</c:v>
                </c:pt>
                <c:pt idx="6012">
                  <c:v>100.20166666666699</c:v>
                </c:pt>
                <c:pt idx="6013">
                  <c:v>100.218333333334</c:v>
                </c:pt>
                <c:pt idx="6014">
                  <c:v>100.235</c:v>
                </c:pt>
                <c:pt idx="6015">
                  <c:v>100.25166666666701</c:v>
                </c:pt>
                <c:pt idx="6016">
                  <c:v>100.268333333334</c:v>
                </c:pt>
                <c:pt idx="6017">
                  <c:v>100.285</c:v>
                </c:pt>
                <c:pt idx="6018">
                  <c:v>100.301666666667</c:v>
                </c:pt>
                <c:pt idx="6019">
                  <c:v>100.318333333334</c:v>
                </c:pt>
                <c:pt idx="6020">
                  <c:v>100.33499999999999</c:v>
                </c:pt>
                <c:pt idx="6021">
                  <c:v>100.351666666667</c:v>
                </c:pt>
                <c:pt idx="6022">
                  <c:v>100.36833333333399</c:v>
                </c:pt>
                <c:pt idx="6023">
                  <c:v>100.38500000000001</c:v>
                </c:pt>
                <c:pt idx="6024">
                  <c:v>100.401666666667</c:v>
                </c:pt>
                <c:pt idx="6025">
                  <c:v>100.418333333334</c:v>
                </c:pt>
                <c:pt idx="6026">
                  <c:v>100.435</c:v>
                </c:pt>
                <c:pt idx="6027">
                  <c:v>100.45166666666699</c:v>
                </c:pt>
                <c:pt idx="6028">
                  <c:v>100.468333333334</c:v>
                </c:pt>
                <c:pt idx="6029">
                  <c:v>100.485</c:v>
                </c:pt>
                <c:pt idx="6030">
                  <c:v>100.50166666666701</c:v>
                </c:pt>
                <c:pt idx="6031">
                  <c:v>100.518333333334</c:v>
                </c:pt>
                <c:pt idx="6032">
                  <c:v>100.535</c:v>
                </c:pt>
                <c:pt idx="6033">
                  <c:v>100.551666666667</c:v>
                </c:pt>
                <c:pt idx="6034">
                  <c:v>100.568333333334</c:v>
                </c:pt>
                <c:pt idx="6035">
                  <c:v>100.58499999999999</c:v>
                </c:pt>
                <c:pt idx="6036">
                  <c:v>100.601666666667</c:v>
                </c:pt>
                <c:pt idx="6037">
                  <c:v>100.61833333333399</c:v>
                </c:pt>
                <c:pt idx="6038">
                  <c:v>100.63500000000001</c:v>
                </c:pt>
                <c:pt idx="6039">
                  <c:v>100.651666666667</c:v>
                </c:pt>
                <c:pt idx="6040">
                  <c:v>100.668333333334</c:v>
                </c:pt>
                <c:pt idx="6041">
                  <c:v>100.685</c:v>
                </c:pt>
                <c:pt idx="6042">
                  <c:v>100.70166666666699</c:v>
                </c:pt>
                <c:pt idx="6043">
                  <c:v>100.718333333334</c:v>
                </c:pt>
                <c:pt idx="6044">
                  <c:v>100.735</c:v>
                </c:pt>
                <c:pt idx="6045">
                  <c:v>100.75166666666701</c:v>
                </c:pt>
                <c:pt idx="6046">
                  <c:v>100.768333333334</c:v>
                </c:pt>
                <c:pt idx="6047">
                  <c:v>100.785</c:v>
                </c:pt>
                <c:pt idx="6048">
                  <c:v>100.801666666667</c:v>
                </c:pt>
                <c:pt idx="6049">
                  <c:v>100.818333333334</c:v>
                </c:pt>
                <c:pt idx="6050">
                  <c:v>100.83499999999999</c:v>
                </c:pt>
                <c:pt idx="6051">
                  <c:v>100.851666666667</c:v>
                </c:pt>
                <c:pt idx="6052">
                  <c:v>100.86833333333399</c:v>
                </c:pt>
                <c:pt idx="6053">
                  <c:v>100.88500000000001</c:v>
                </c:pt>
                <c:pt idx="6054">
                  <c:v>100.901666666667</c:v>
                </c:pt>
                <c:pt idx="6055">
                  <c:v>100.918333333334</c:v>
                </c:pt>
                <c:pt idx="6056">
                  <c:v>100.935</c:v>
                </c:pt>
                <c:pt idx="6057">
                  <c:v>100.95166666666699</c:v>
                </c:pt>
                <c:pt idx="6058">
                  <c:v>100.968333333334</c:v>
                </c:pt>
                <c:pt idx="6059">
                  <c:v>100.985</c:v>
                </c:pt>
                <c:pt idx="6060">
                  <c:v>101.00166666666701</c:v>
                </c:pt>
                <c:pt idx="6061">
                  <c:v>101.018333333334</c:v>
                </c:pt>
                <c:pt idx="6062">
                  <c:v>101.035</c:v>
                </c:pt>
                <c:pt idx="6063">
                  <c:v>101.051666666667</c:v>
                </c:pt>
                <c:pt idx="6064">
                  <c:v>101.068333333334</c:v>
                </c:pt>
                <c:pt idx="6065">
                  <c:v>101.08499999999999</c:v>
                </c:pt>
                <c:pt idx="6066">
                  <c:v>101.101666666667</c:v>
                </c:pt>
                <c:pt idx="6067">
                  <c:v>101.11833333333399</c:v>
                </c:pt>
                <c:pt idx="6068">
                  <c:v>101.13500000000001</c:v>
                </c:pt>
                <c:pt idx="6069">
                  <c:v>101.151666666667</c:v>
                </c:pt>
                <c:pt idx="6070">
                  <c:v>101.168333333334</c:v>
                </c:pt>
                <c:pt idx="6071">
                  <c:v>101.185</c:v>
                </c:pt>
                <c:pt idx="6072">
                  <c:v>101.20166666666699</c:v>
                </c:pt>
                <c:pt idx="6073">
                  <c:v>101.218333333334</c:v>
                </c:pt>
                <c:pt idx="6074">
                  <c:v>101.235</c:v>
                </c:pt>
                <c:pt idx="6075">
                  <c:v>101.25166666666701</c:v>
                </c:pt>
                <c:pt idx="6076">
                  <c:v>101.268333333334</c:v>
                </c:pt>
                <c:pt idx="6077">
                  <c:v>101.285</c:v>
                </c:pt>
                <c:pt idx="6078">
                  <c:v>101.301666666667</c:v>
                </c:pt>
                <c:pt idx="6079">
                  <c:v>101.318333333334</c:v>
                </c:pt>
                <c:pt idx="6080">
                  <c:v>101.33499999999999</c:v>
                </c:pt>
                <c:pt idx="6081">
                  <c:v>101.351666666667</c:v>
                </c:pt>
                <c:pt idx="6082">
                  <c:v>101.36833333333399</c:v>
                </c:pt>
                <c:pt idx="6083">
                  <c:v>101.38500000000001</c:v>
                </c:pt>
                <c:pt idx="6084">
                  <c:v>101.401666666667</c:v>
                </c:pt>
                <c:pt idx="6085">
                  <c:v>101.418333333334</c:v>
                </c:pt>
                <c:pt idx="6086">
                  <c:v>101.435</c:v>
                </c:pt>
                <c:pt idx="6087">
                  <c:v>101.45166666666699</c:v>
                </c:pt>
                <c:pt idx="6088">
                  <c:v>101.468333333334</c:v>
                </c:pt>
                <c:pt idx="6089">
                  <c:v>101.485</c:v>
                </c:pt>
                <c:pt idx="6090">
                  <c:v>101.50166666666701</c:v>
                </c:pt>
                <c:pt idx="6091">
                  <c:v>101.518333333334</c:v>
                </c:pt>
                <c:pt idx="6092">
                  <c:v>101.535</c:v>
                </c:pt>
                <c:pt idx="6093">
                  <c:v>101.551666666667</c:v>
                </c:pt>
                <c:pt idx="6094">
                  <c:v>101.568333333334</c:v>
                </c:pt>
                <c:pt idx="6095">
                  <c:v>101.58499999999999</c:v>
                </c:pt>
                <c:pt idx="6096">
                  <c:v>101.601666666667</c:v>
                </c:pt>
                <c:pt idx="6097">
                  <c:v>101.61833333333399</c:v>
                </c:pt>
                <c:pt idx="6098">
                  <c:v>101.63500000000001</c:v>
                </c:pt>
                <c:pt idx="6099">
                  <c:v>101.651666666667</c:v>
                </c:pt>
                <c:pt idx="6100">
                  <c:v>101.668333333334</c:v>
                </c:pt>
                <c:pt idx="6101">
                  <c:v>101.685</c:v>
                </c:pt>
                <c:pt idx="6102">
                  <c:v>101.70166666666699</c:v>
                </c:pt>
                <c:pt idx="6103">
                  <c:v>101.718333333334</c:v>
                </c:pt>
                <c:pt idx="6104">
                  <c:v>101.735</c:v>
                </c:pt>
                <c:pt idx="6105">
                  <c:v>101.75166666666701</c:v>
                </c:pt>
                <c:pt idx="6106">
                  <c:v>101.768333333334</c:v>
                </c:pt>
                <c:pt idx="6107">
                  <c:v>101.785</c:v>
                </c:pt>
                <c:pt idx="6108">
                  <c:v>101.801666666667</c:v>
                </c:pt>
                <c:pt idx="6109">
                  <c:v>101.818333333334</c:v>
                </c:pt>
                <c:pt idx="6110">
                  <c:v>101.83499999999999</c:v>
                </c:pt>
                <c:pt idx="6111">
                  <c:v>101.851666666667</c:v>
                </c:pt>
                <c:pt idx="6112">
                  <c:v>101.86833333333399</c:v>
                </c:pt>
                <c:pt idx="6113">
                  <c:v>101.88500000000001</c:v>
                </c:pt>
                <c:pt idx="6114">
                  <c:v>101.901666666667</c:v>
                </c:pt>
                <c:pt idx="6115">
                  <c:v>101.918333333334</c:v>
                </c:pt>
                <c:pt idx="6116">
                  <c:v>101.935</c:v>
                </c:pt>
                <c:pt idx="6117">
                  <c:v>101.95166666666699</c:v>
                </c:pt>
                <c:pt idx="6118">
                  <c:v>101.968333333334</c:v>
                </c:pt>
                <c:pt idx="6119">
                  <c:v>101.985</c:v>
                </c:pt>
                <c:pt idx="6120">
                  <c:v>102.00166666666701</c:v>
                </c:pt>
                <c:pt idx="6121">
                  <c:v>102.018333333334</c:v>
                </c:pt>
                <c:pt idx="6122">
                  <c:v>102.035</c:v>
                </c:pt>
                <c:pt idx="6123">
                  <c:v>102.051666666667</c:v>
                </c:pt>
                <c:pt idx="6124">
                  <c:v>102.068333333334</c:v>
                </c:pt>
                <c:pt idx="6125">
                  <c:v>102.08499999999999</c:v>
                </c:pt>
                <c:pt idx="6126">
                  <c:v>102.101666666667</c:v>
                </c:pt>
                <c:pt idx="6127">
                  <c:v>102.11833333333399</c:v>
                </c:pt>
                <c:pt idx="6128">
                  <c:v>102.13500000000001</c:v>
                </c:pt>
                <c:pt idx="6129">
                  <c:v>102.151666666667</c:v>
                </c:pt>
                <c:pt idx="6130">
                  <c:v>102.168333333334</c:v>
                </c:pt>
                <c:pt idx="6131">
                  <c:v>102.185</c:v>
                </c:pt>
                <c:pt idx="6132">
                  <c:v>102.20166666666699</c:v>
                </c:pt>
                <c:pt idx="6133">
                  <c:v>102.218333333334</c:v>
                </c:pt>
                <c:pt idx="6134">
                  <c:v>102.235</c:v>
                </c:pt>
                <c:pt idx="6135">
                  <c:v>102.25166666666701</c:v>
                </c:pt>
                <c:pt idx="6136">
                  <c:v>102.268333333334</c:v>
                </c:pt>
                <c:pt idx="6137">
                  <c:v>102.285</c:v>
                </c:pt>
                <c:pt idx="6138">
                  <c:v>102.301666666667</c:v>
                </c:pt>
                <c:pt idx="6139">
                  <c:v>102.318333333334</c:v>
                </c:pt>
                <c:pt idx="6140">
                  <c:v>102.33499999999999</c:v>
                </c:pt>
                <c:pt idx="6141">
                  <c:v>102.351666666667</c:v>
                </c:pt>
                <c:pt idx="6142">
                  <c:v>102.36833333333399</c:v>
                </c:pt>
                <c:pt idx="6143">
                  <c:v>102.38500000000001</c:v>
                </c:pt>
                <c:pt idx="6144">
                  <c:v>102.401666666667</c:v>
                </c:pt>
                <c:pt idx="6145">
                  <c:v>102.418333333334</c:v>
                </c:pt>
                <c:pt idx="6146">
                  <c:v>102.435</c:v>
                </c:pt>
                <c:pt idx="6147">
                  <c:v>102.45166666666699</c:v>
                </c:pt>
                <c:pt idx="6148">
                  <c:v>102.468333333334</c:v>
                </c:pt>
                <c:pt idx="6149">
                  <c:v>102.485</c:v>
                </c:pt>
                <c:pt idx="6150">
                  <c:v>102.50166666666701</c:v>
                </c:pt>
                <c:pt idx="6151">
                  <c:v>102.518333333334</c:v>
                </c:pt>
                <c:pt idx="6152">
                  <c:v>102.535</c:v>
                </c:pt>
                <c:pt idx="6153">
                  <c:v>102.551666666667</c:v>
                </c:pt>
                <c:pt idx="6154">
                  <c:v>102.568333333334</c:v>
                </c:pt>
                <c:pt idx="6155">
                  <c:v>102.58499999999999</c:v>
                </c:pt>
                <c:pt idx="6156">
                  <c:v>102.601666666667</c:v>
                </c:pt>
                <c:pt idx="6157">
                  <c:v>102.61833333333399</c:v>
                </c:pt>
                <c:pt idx="6158">
                  <c:v>102.63500000000001</c:v>
                </c:pt>
                <c:pt idx="6159">
                  <c:v>102.651666666667</c:v>
                </c:pt>
                <c:pt idx="6160">
                  <c:v>102.668333333334</c:v>
                </c:pt>
                <c:pt idx="6161">
                  <c:v>102.685</c:v>
                </c:pt>
                <c:pt idx="6162">
                  <c:v>102.70166666666699</c:v>
                </c:pt>
                <c:pt idx="6163">
                  <c:v>102.718333333334</c:v>
                </c:pt>
                <c:pt idx="6164">
                  <c:v>102.735</c:v>
                </c:pt>
                <c:pt idx="6165">
                  <c:v>102.75166666666701</c:v>
                </c:pt>
                <c:pt idx="6166">
                  <c:v>102.768333333334</c:v>
                </c:pt>
                <c:pt idx="6167">
                  <c:v>102.785</c:v>
                </c:pt>
                <c:pt idx="6168">
                  <c:v>102.801666666667</c:v>
                </c:pt>
                <c:pt idx="6169">
                  <c:v>102.818333333334</c:v>
                </c:pt>
                <c:pt idx="6170">
                  <c:v>102.83499999999999</c:v>
                </c:pt>
                <c:pt idx="6171">
                  <c:v>102.851666666667</c:v>
                </c:pt>
                <c:pt idx="6172">
                  <c:v>102.86833333333399</c:v>
                </c:pt>
                <c:pt idx="6173">
                  <c:v>102.88500000000001</c:v>
                </c:pt>
                <c:pt idx="6174">
                  <c:v>102.901666666667</c:v>
                </c:pt>
                <c:pt idx="6175">
                  <c:v>102.918333333334</c:v>
                </c:pt>
                <c:pt idx="6176">
                  <c:v>102.935</c:v>
                </c:pt>
                <c:pt idx="6177">
                  <c:v>102.95166666666699</c:v>
                </c:pt>
                <c:pt idx="6178">
                  <c:v>102.968333333334</c:v>
                </c:pt>
                <c:pt idx="6179">
                  <c:v>102.985</c:v>
                </c:pt>
                <c:pt idx="6180">
                  <c:v>103.00166666666701</c:v>
                </c:pt>
                <c:pt idx="6181">
                  <c:v>103.018333333334</c:v>
                </c:pt>
                <c:pt idx="6182">
                  <c:v>103.035</c:v>
                </c:pt>
                <c:pt idx="6183">
                  <c:v>103.051666666667</c:v>
                </c:pt>
                <c:pt idx="6184">
                  <c:v>103.068333333334</c:v>
                </c:pt>
                <c:pt idx="6185">
                  <c:v>103.08499999999999</c:v>
                </c:pt>
                <c:pt idx="6186">
                  <c:v>103.101666666667</c:v>
                </c:pt>
                <c:pt idx="6187">
                  <c:v>103.11833333333399</c:v>
                </c:pt>
                <c:pt idx="6188">
                  <c:v>103.13500000000001</c:v>
                </c:pt>
                <c:pt idx="6189">
                  <c:v>103.151666666667</c:v>
                </c:pt>
                <c:pt idx="6190">
                  <c:v>103.168333333334</c:v>
                </c:pt>
                <c:pt idx="6191">
                  <c:v>103.185</c:v>
                </c:pt>
                <c:pt idx="6192">
                  <c:v>103.20166666666699</c:v>
                </c:pt>
                <c:pt idx="6193">
                  <c:v>103.218333333334</c:v>
                </c:pt>
                <c:pt idx="6194">
                  <c:v>103.235</c:v>
                </c:pt>
                <c:pt idx="6195">
                  <c:v>103.25166666666701</c:v>
                </c:pt>
                <c:pt idx="6196">
                  <c:v>103.268333333334</c:v>
                </c:pt>
                <c:pt idx="6197">
                  <c:v>103.285</c:v>
                </c:pt>
                <c:pt idx="6198">
                  <c:v>103.301666666667</c:v>
                </c:pt>
                <c:pt idx="6199">
                  <c:v>103.318333333334</c:v>
                </c:pt>
                <c:pt idx="6200">
                  <c:v>103.33499999999999</c:v>
                </c:pt>
                <c:pt idx="6201">
                  <c:v>103.351666666667</c:v>
                </c:pt>
                <c:pt idx="6202">
                  <c:v>103.36833333333399</c:v>
                </c:pt>
                <c:pt idx="6203">
                  <c:v>103.38500000000001</c:v>
                </c:pt>
                <c:pt idx="6204">
                  <c:v>103.401666666667</c:v>
                </c:pt>
                <c:pt idx="6205">
                  <c:v>103.418333333334</c:v>
                </c:pt>
                <c:pt idx="6206">
                  <c:v>103.435</c:v>
                </c:pt>
                <c:pt idx="6207">
                  <c:v>103.45166666666699</c:v>
                </c:pt>
                <c:pt idx="6208">
                  <c:v>103.468333333334</c:v>
                </c:pt>
                <c:pt idx="6209">
                  <c:v>103.485</c:v>
                </c:pt>
                <c:pt idx="6210">
                  <c:v>103.50166666666701</c:v>
                </c:pt>
                <c:pt idx="6211">
                  <c:v>103.518333333334</c:v>
                </c:pt>
                <c:pt idx="6212">
                  <c:v>103.535</c:v>
                </c:pt>
                <c:pt idx="6213">
                  <c:v>103.551666666667</c:v>
                </c:pt>
                <c:pt idx="6214">
                  <c:v>103.568333333334</c:v>
                </c:pt>
                <c:pt idx="6215">
                  <c:v>103.58499999999999</c:v>
                </c:pt>
                <c:pt idx="6216">
                  <c:v>103.601666666667</c:v>
                </c:pt>
                <c:pt idx="6217">
                  <c:v>103.61833333333399</c:v>
                </c:pt>
                <c:pt idx="6218">
                  <c:v>103.63500000000001</c:v>
                </c:pt>
                <c:pt idx="6219">
                  <c:v>103.651666666667</c:v>
                </c:pt>
                <c:pt idx="6220">
                  <c:v>103.668333333334</c:v>
                </c:pt>
                <c:pt idx="6221">
                  <c:v>103.685</c:v>
                </c:pt>
                <c:pt idx="6222">
                  <c:v>103.70166666666699</c:v>
                </c:pt>
                <c:pt idx="6223">
                  <c:v>103.718333333334</c:v>
                </c:pt>
                <c:pt idx="6224">
                  <c:v>103.735</c:v>
                </c:pt>
                <c:pt idx="6225">
                  <c:v>103.75166666666701</c:v>
                </c:pt>
                <c:pt idx="6226">
                  <c:v>103.768333333334</c:v>
                </c:pt>
                <c:pt idx="6227">
                  <c:v>103.785</c:v>
                </c:pt>
                <c:pt idx="6228">
                  <c:v>103.801666666667</c:v>
                </c:pt>
                <c:pt idx="6229">
                  <c:v>103.818333333334</c:v>
                </c:pt>
                <c:pt idx="6230">
                  <c:v>103.83499999999999</c:v>
                </c:pt>
                <c:pt idx="6231">
                  <c:v>103.851666666667</c:v>
                </c:pt>
                <c:pt idx="6232">
                  <c:v>103.86833333333399</c:v>
                </c:pt>
                <c:pt idx="6233">
                  <c:v>103.88500000000001</c:v>
                </c:pt>
                <c:pt idx="6234">
                  <c:v>103.901666666667</c:v>
                </c:pt>
                <c:pt idx="6235">
                  <c:v>103.918333333334</c:v>
                </c:pt>
                <c:pt idx="6236">
                  <c:v>103.935</c:v>
                </c:pt>
                <c:pt idx="6237">
                  <c:v>103.95166666666699</c:v>
                </c:pt>
                <c:pt idx="6238">
                  <c:v>103.968333333334</c:v>
                </c:pt>
                <c:pt idx="6239">
                  <c:v>103.985</c:v>
                </c:pt>
                <c:pt idx="6240">
                  <c:v>104.00166666666701</c:v>
                </c:pt>
                <c:pt idx="6241">
                  <c:v>104.018333333334</c:v>
                </c:pt>
                <c:pt idx="6242">
                  <c:v>104.035</c:v>
                </c:pt>
                <c:pt idx="6243">
                  <c:v>104.051666666667</c:v>
                </c:pt>
                <c:pt idx="6244">
                  <c:v>104.068333333334</c:v>
                </c:pt>
                <c:pt idx="6245">
                  <c:v>104.08499999999999</c:v>
                </c:pt>
                <c:pt idx="6246">
                  <c:v>104.101666666667</c:v>
                </c:pt>
                <c:pt idx="6247">
                  <c:v>104.11833333333399</c:v>
                </c:pt>
                <c:pt idx="6248">
                  <c:v>104.13500000000001</c:v>
                </c:pt>
                <c:pt idx="6249">
                  <c:v>104.151666666667</c:v>
                </c:pt>
                <c:pt idx="6250">
                  <c:v>104.168333333334</c:v>
                </c:pt>
                <c:pt idx="6251">
                  <c:v>104.185</c:v>
                </c:pt>
                <c:pt idx="6252">
                  <c:v>104.20166666666699</c:v>
                </c:pt>
                <c:pt idx="6253">
                  <c:v>104.218333333334</c:v>
                </c:pt>
                <c:pt idx="6254">
                  <c:v>104.235</c:v>
                </c:pt>
                <c:pt idx="6255">
                  <c:v>104.25166666666701</c:v>
                </c:pt>
                <c:pt idx="6256">
                  <c:v>104.268333333334</c:v>
                </c:pt>
                <c:pt idx="6257">
                  <c:v>104.285</c:v>
                </c:pt>
                <c:pt idx="6258">
                  <c:v>104.301666666667</c:v>
                </c:pt>
                <c:pt idx="6259">
                  <c:v>104.318333333334</c:v>
                </c:pt>
                <c:pt idx="6260">
                  <c:v>104.33499999999999</c:v>
                </c:pt>
                <c:pt idx="6261">
                  <c:v>104.351666666667</c:v>
                </c:pt>
                <c:pt idx="6262">
                  <c:v>104.36833333333399</c:v>
                </c:pt>
                <c:pt idx="6263">
                  <c:v>104.38500000000001</c:v>
                </c:pt>
                <c:pt idx="6264">
                  <c:v>104.401666666667</c:v>
                </c:pt>
                <c:pt idx="6265">
                  <c:v>104.418333333334</c:v>
                </c:pt>
                <c:pt idx="6266">
                  <c:v>104.435</c:v>
                </c:pt>
                <c:pt idx="6267">
                  <c:v>104.45166666666699</c:v>
                </c:pt>
                <c:pt idx="6268">
                  <c:v>104.468333333334</c:v>
                </c:pt>
                <c:pt idx="6269">
                  <c:v>104.485</c:v>
                </c:pt>
                <c:pt idx="6270">
                  <c:v>104.50166666666701</c:v>
                </c:pt>
                <c:pt idx="6271">
                  <c:v>104.518333333334</c:v>
                </c:pt>
                <c:pt idx="6272">
                  <c:v>104.535</c:v>
                </c:pt>
                <c:pt idx="6273">
                  <c:v>104.551666666667</c:v>
                </c:pt>
                <c:pt idx="6274">
                  <c:v>104.568333333334</c:v>
                </c:pt>
                <c:pt idx="6275">
                  <c:v>104.58499999999999</c:v>
                </c:pt>
                <c:pt idx="6276">
                  <c:v>104.601666666667</c:v>
                </c:pt>
                <c:pt idx="6277">
                  <c:v>104.61833333333399</c:v>
                </c:pt>
                <c:pt idx="6278">
                  <c:v>104.63500000000001</c:v>
                </c:pt>
                <c:pt idx="6279">
                  <c:v>104.651666666667</c:v>
                </c:pt>
                <c:pt idx="6280">
                  <c:v>104.668333333334</c:v>
                </c:pt>
                <c:pt idx="6281">
                  <c:v>104.685</c:v>
                </c:pt>
                <c:pt idx="6282">
                  <c:v>104.70166666666699</c:v>
                </c:pt>
                <c:pt idx="6283">
                  <c:v>104.718333333334</c:v>
                </c:pt>
                <c:pt idx="6284">
                  <c:v>104.735</c:v>
                </c:pt>
                <c:pt idx="6285">
                  <c:v>104.75166666666701</c:v>
                </c:pt>
                <c:pt idx="6286">
                  <c:v>104.768333333334</c:v>
                </c:pt>
                <c:pt idx="6287">
                  <c:v>104.785</c:v>
                </c:pt>
                <c:pt idx="6288">
                  <c:v>104.801666666667</c:v>
                </c:pt>
                <c:pt idx="6289">
                  <c:v>104.818333333334</c:v>
                </c:pt>
                <c:pt idx="6290">
                  <c:v>104.83499999999999</c:v>
                </c:pt>
                <c:pt idx="6291">
                  <c:v>104.851666666667</c:v>
                </c:pt>
                <c:pt idx="6292">
                  <c:v>104.86833333333399</c:v>
                </c:pt>
                <c:pt idx="6293">
                  <c:v>104.88500000000001</c:v>
                </c:pt>
                <c:pt idx="6294">
                  <c:v>104.901666666667</c:v>
                </c:pt>
                <c:pt idx="6295">
                  <c:v>104.918333333334</c:v>
                </c:pt>
                <c:pt idx="6296">
                  <c:v>104.935</c:v>
                </c:pt>
                <c:pt idx="6297">
                  <c:v>104.95166666666699</c:v>
                </c:pt>
                <c:pt idx="6298">
                  <c:v>104.968333333334</c:v>
                </c:pt>
                <c:pt idx="6299">
                  <c:v>104.985</c:v>
                </c:pt>
                <c:pt idx="6300">
                  <c:v>105.00166666666701</c:v>
                </c:pt>
                <c:pt idx="6301">
                  <c:v>105.018333333334</c:v>
                </c:pt>
                <c:pt idx="6302">
                  <c:v>105.035</c:v>
                </c:pt>
                <c:pt idx="6303">
                  <c:v>105.051666666667</c:v>
                </c:pt>
                <c:pt idx="6304">
                  <c:v>105.068333333334</c:v>
                </c:pt>
                <c:pt idx="6305">
                  <c:v>105.08499999999999</c:v>
                </c:pt>
                <c:pt idx="6306">
                  <c:v>105.101666666667</c:v>
                </c:pt>
                <c:pt idx="6307">
                  <c:v>105.11833333333399</c:v>
                </c:pt>
                <c:pt idx="6308">
                  <c:v>105.13500000000001</c:v>
                </c:pt>
                <c:pt idx="6309">
                  <c:v>105.151666666667</c:v>
                </c:pt>
                <c:pt idx="6310">
                  <c:v>105.168333333334</c:v>
                </c:pt>
                <c:pt idx="6311">
                  <c:v>105.185</c:v>
                </c:pt>
                <c:pt idx="6312">
                  <c:v>105.20166666666699</c:v>
                </c:pt>
                <c:pt idx="6313">
                  <c:v>105.218333333334</c:v>
                </c:pt>
                <c:pt idx="6314">
                  <c:v>105.235</c:v>
                </c:pt>
                <c:pt idx="6315">
                  <c:v>105.25166666666701</c:v>
                </c:pt>
                <c:pt idx="6316">
                  <c:v>105.268333333334</c:v>
                </c:pt>
                <c:pt idx="6317">
                  <c:v>105.285</c:v>
                </c:pt>
                <c:pt idx="6318">
                  <c:v>105.301666666667</c:v>
                </c:pt>
                <c:pt idx="6319">
                  <c:v>105.318333333334</c:v>
                </c:pt>
                <c:pt idx="6320">
                  <c:v>105.33499999999999</c:v>
                </c:pt>
                <c:pt idx="6321">
                  <c:v>105.351666666667</c:v>
                </c:pt>
                <c:pt idx="6322">
                  <c:v>105.36833333333399</c:v>
                </c:pt>
                <c:pt idx="6323">
                  <c:v>105.38500000000001</c:v>
                </c:pt>
                <c:pt idx="6324">
                  <c:v>105.401666666667</c:v>
                </c:pt>
                <c:pt idx="6325">
                  <c:v>105.418333333334</c:v>
                </c:pt>
                <c:pt idx="6326">
                  <c:v>105.435</c:v>
                </c:pt>
                <c:pt idx="6327">
                  <c:v>105.45166666666699</c:v>
                </c:pt>
                <c:pt idx="6328">
                  <c:v>105.468333333334</c:v>
                </c:pt>
                <c:pt idx="6329">
                  <c:v>105.485</c:v>
                </c:pt>
                <c:pt idx="6330">
                  <c:v>105.50166666666701</c:v>
                </c:pt>
                <c:pt idx="6331">
                  <c:v>105.518333333334</c:v>
                </c:pt>
                <c:pt idx="6332">
                  <c:v>105.535</c:v>
                </c:pt>
                <c:pt idx="6333">
                  <c:v>105.551666666667</c:v>
                </c:pt>
                <c:pt idx="6334">
                  <c:v>105.568333333334</c:v>
                </c:pt>
                <c:pt idx="6335">
                  <c:v>105.58499999999999</c:v>
                </c:pt>
                <c:pt idx="6336">
                  <c:v>105.601666666667</c:v>
                </c:pt>
                <c:pt idx="6337">
                  <c:v>105.61833333333399</c:v>
                </c:pt>
                <c:pt idx="6338">
                  <c:v>105.63500000000001</c:v>
                </c:pt>
                <c:pt idx="6339">
                  <c:v>105.651666666667</c:v>
                </c:pt>
                <c:pt idx="6340">
                  <c:v>105.668333333334</c:v>
                </c:pt>
                <c:pt idx="6341">
                  <c:v>105.685</c:v>
                </c:pt>
                <c:pt idx="6342">
                  <c:v>105.70166666666699</c:v>
                </c:pt>
                <c:pt idx="6343">
                  <c:v>105.718333333334</c:v>
                </c:pt>
                <c:pt idx="6344">
                  <c:v>105.735</c:v>
                </c:pt>
                <c:pt idx="6345">
                  <c:v>105.75166666666701</c:v>
                </c:pt>
                <c:pt idx="6346">
                  <c:v>105.768333333334</c:v>
                </c:pt>
                <c:pt idx="6347">
                  <c:v>105.785</c:v>
                </c:pt>
                <c:pt idx="6348">
                  <c:v>105.801666666667</c:v>
                </c:pt>
                <c:pt idx="6349">
                  <c:v>105.818333333334</c:v>
                </c:pt>
                <c:pt idx="6350">
                  <c:v>105.83499999999999</c:v>
                </c:pt>
                <c:pt idx="6351">
                  <c:v>105.851666666667</c:v>
                </c:pt>
                <c:pt idx="6352">
                  <c:v>105.86833333333399</c:v>
                </c:pt>
                <c:pt idx="6353">
                  <c:v>105.88500000000001</c:v>
                </c:pt>
                <c:pt idx="6354">
                  <c:v>105.901666666667</c:v>
                </c:pt>
                <c:pt idx="6355">
                  <c:v>105.918333333334</c:v>
                </c:pt>
                <c:pt idx="6356">
                  <c:v>105.935</c:v>
                </c:pt>
                <c:pt idx="6357">
                  <c:v>105.95166666666699</c:v>
                </c:pt>
                <c:pt idx="6358">
                  <c:v>105.968333333334</c:v>
                </c:pt>
                <c:pt idx="6359">
                  <c:v>105.985</c:v>
                </c:pt>
                <c:pt idx="6360">
                  <c:v>106.00166666666701</c:v>
                </c:pt>
                <c:pt idx="6361">
                  <c:v>106.018333333334</c:v>
                </c:pt>
                <c:pt idx="6362">
                  <c:v>106.035</c:v>
                </c:pt>
                <c:pt idx="6363">
                  <c:v>106.051666666667</c:v>
                </c:pt>
                <c:pt idx="6364">
                  <c:v>106.068333333334</c:v>
                </c:pt>
                <c:pt idx="6365">
                  <c:v>106.08499999999999</c:v>
                </c:pt>
                <c:pt idx="6366">
                  <c:v>106.101666666667</c:v>
                </c:pt>
                <c:pt idx="6367">
                  <c:v>106.11833333333399</c:v>
                </c:pt>
                <c:pt idx="6368">
                  <c:v>106.13500000000001</c:v>
                </c:pt>
                <c:pt idx="6369">
                  <c:v>106.151666666667</c:v>
                </c:pt>
                <c:pt idx="6370">
                  <c:v>106.168333333334</c:v>
                </c:pt>
                <c:pt idx="6371">
                  <c:v>106.185</c:v>
                </c:pt>
                <c:pt idx="6372">
                  <c:v>106.20166666666699</c:v>
                </c:pt>
                <c:pt idx="6373">
                  <c:v>106.218333333334</c:v>
                </c:pt>
                <c:pt idx="6374">
                  <c:v>106.235</c:v>
                </c:pt>
                <c:pt idx="6375">
                  <c:v>106.25166666666701</c:v>
                </c:pt>
                <c:pt idx="6376">
                  <c:v>106.268333333334</c:v>
                </c:pt>
                <c:pt idx="6377">
                  <c:v>106.285</c:v>
                </c:pt>
                <c:pt idx="6378">
                  <c:v>106.301666666667</c:v>
                </c:pt>
                <c:pt idx="6379">
                  <c:v>106.318333333334</c:v>
                </c:pt>
                <c:pt idx="6380">
                  <c:v>106.33499999999999</c:v>
                </c:pt>
                <c:pt idx="6381">
                  <c:v>106.351666666667</c:v>
                </c:pt>
                <c:pt idx="6382">
                  <c:v>106.36833333333399</c:v>
                </c:pt>
                <c:pt idx="6383">
                  <c:v>106.38500000000001</c:v>
                </c:pt>
                <c:pt idx="6384">
                  <c:v>106.401666666667</c:v>
                </c:pt>
                <c:pt idx="6385">
                  <c:v>106.418333333334</c:v>
                </c:pt>
                <c:pt idx="6386">
                  <c:v>106.435</c:v>
                </c:pt>
                <c:pt idx="6387">
                  <c:v>106.45166666666699</c:v>
                </c:pt>
                <c:pt idx="6388">
                  <c:v>106.468333333334</c:v>
                </c:pt>
                <c:pt idx="6389">
                  <c:v>106.485</c:v>
                </c:pt>
                <c:pt idx="6390">
                  <c:v>106.50166666666701</c:v>
                </c:pt>
                <c:pt idx="6391">
                  <c:v>106.518333333334</c:v>
                </c:pt>
                <c:pt idx="6392">
                  <c:v>106.535</c:v>
                </c:pt>
                <c:pt idx="6393">
                  <c:v>106.551666666667</c:v>
                </c:pt>
                <c:pt idx="6394">
                  <c:v>106.568333333334</c:v>
                </c:pt>
                <c:pt idx="6395">
                  <c:v>106.58499999999999</c:v>
                </c:pt>
                <c:pt idx="6396">
                  <c:v>106.601666666667</c:v>
                </c:pt>
                <c:pt idx="6397">
                  <c:v>106.61833333333399</c:v>
                </c:pt>
                <c:pt idx="6398">
                  <c:v>106.63500000000001</c:v>
                </c:pt>
                <c:pt idx="6399">
                  <c:v>106.651666666667</c:v>
                </c:pt>
                <c:pt idx="6400">
                  <c:v>106.668333333334</c:v>
                </c:pt>
                <c:pt idx="6401">
                  <c:v>106.685</c:v>
                </c:pt>
                <c:pt idx="6402">
                  <c:v>106.70166666666699</c:v>
                </c:pt>
                <c:pt idx="6403">
                  <c:v>106.718333333334</c:v>
                </c:pt>
                <c:pt idx="6404">
                  <c:v>106.735</c:v>
                </c:pt>
                <c:pt idx="6405">
                  <c:v>106.75166666666701</c:v>
                </c:pt>
                <c:pt idx="6406">
                  <c:v>106.768333333334</c:v>
                </c:pt>
                <c:pt idx="6407">
                  <c:v>106.785</c:v>
                </c:pt>
                <c:pt idx="6408">
                  <c:v>106.801666666667</c:v>
                </c:pt>
                <c:pt idx="6409">
                  <c:v>106.818333333334</c:v>
                </c:pt>
                <c:pt idx="6410">
                  <c:v>106.83499999999999</c:v>
                </c:pt>
                <c:pt idx="6411">
                  <c:v>106.851666666667</c:v>
                </c:pt>
                <c:pt idx="6412">
                  <c:v>106.86833333333399</c:v>
                </c:pt>
                <c:pt idx="6413">
                  <c:v>106.88500000000001</c:v>
                </c:pt>
                <c:pt idx="6414">
                  <c:v>106.901666666667</c:v>
                </c:pt>
                <c:pt idx="6415">
                  <c:v>106.918333333334</c:v>
                </c:pt>
                <c:pt idx="6416">
                  <c:v>106.935</c:v>
                </c:pt>
                <c:pt idx="6417">
                  <c:v>106.95166666666699</c:v>
                </c:pt>
                <c:pt idx="6418">
                  <c:v>106.968333333334</c:v>
                </c:pt>
                <c:pt idx="6419">
                  <c:v>106.985</c:v>
                </c:pt>
                <c:pt idx="6420">
                  <c:v>107.00166666666701</c:v>
                </c:pt>
                <c:pt idx="6421">
                  <c:v>107.018333333334</c:v>
                </c:pt>
                <c:pt idx="6422">
                  <c:v>107.035</c:v>
                </c:pt>
                <c:pt idx="6423">
                  <c:v>107.051666666667</c:v>
                </c:pt>
                <c:pt idx="6424">
                  <c:v>107.068333333334</c:v>
                </c:pt>
                <c:pt idx="6425">
                  <c:v>107.08499999999999</c:v>
                </c:pt>
                <c:pt idx="6426">
                  <c:v>107.101666666667</c:v>
                </c:pt>
                <c:pt idx="6427">
                  <c:v>107.11833333333399</c:v>
                </c:pt>
                <c:pt idx="6428">
                  <c:v>107.13500000000001</c:v>
                </c:pt>
                <c:pt idx="6429">
                  <c:v>107.151666666667</c:v>
                </c:pt>
                <c:pt idx="6430">
                  <c:v>107.168333333334</c:v>
                </c:pt>
                <c:pt idx="6431">
                  <c:v>107.185</c:v>
                </c:pt>
                <c:pt idx="6432">
                  <c:v>107.20166666666699</c:v>
                </c:pt>
                <c:pt idx="6433">
                  <c:v>107.218333333334</c:v>
                </c:pt>
                <c:pt idx="6434">
                  <c:v>107.235</c:v>
                </c:pt>
                <c:pt idx="6435">
                  <c:v>107.25166666666701</c:v>
                </c:pt>
                <c:pt idx="6436">
                  <c:v>107.268333333334</c:v>
                </c:pt>
                <c:pt idx="6437">
                  <c:v>107.285</c:v>
                </c:pt>
                <c:pt idx="6438">
                  <c:v>107.301666666667</c:v>
                </c:pt>
                <c:pt idx="6439">
                  <c:v>107.318333333334</c:v>
                </c:pt>
                <c:pt idx="6440">
                  <c:v>107.33499999999999</c:v>
                </c:pt>
                <c:pt idx="6441">
                  <c:v>107.351666666667</c:v>
                </c:pt>
                <c:pt idx="6442">
                  <c:v>107.36833333333399</c:v>
                </c:pt>
                <c:pt idx="6443">
                  <c:v>107.38500000000001</c:v>
                </c:pt>
                <c:pt idx="6444">
                  <c:v>107.401666666667</c:v>
                </c:pt>
                <c:pt idx="6445">
                  <c:v>107.418333333334</c:v>
                </c:pt>
                <c:pt idx="6446">
                  <c:v>107.435</c:v>
                </c:pt>
                <c:pt idx="6447">
                  <c:v>107.45166666666699</c:v>
                </c:pt>
                <c:pt idx="6448">
                  <c:v>107.468333333334</c:v>
                </c:pt>
                <c:pt idx="6449">
                  <c:v>107.485</c:v>
                </c:pt>
                <c:pt idx="6450">
                  <c:v>107.50166666666701</c:v>
                </c:pt>
                <c:pt idx="6451">
                  <c:v>107.518333333334</c:v>
                </c:pt>
                <c:pt idx="6452">
                  <c:v>107.535</c:v>
                </c:pt>
                <c:pt idx="6453">
                  <c:v>107.551666666667</c:v>
                </c:pt>
                <c:pt idx="6454">
                  <c:v>107.568333333334</c:v>
                </c:pt>
                <c:pt idx="6455">
                  <c:v>107.58499999999999</c:v>
                </c:pt>
                <c:pt idx="6456">
                  <c:v>107.601666666667</c:v>
                </c:pt>
                <c:pt idx="6457">
                  <c:v>107.61833333333399</c:v>
                </c:pt>
                <c:pt idx="6458">
                  <c:v>107.63500000000001</c:v>
                </c:pt>
                <c:pt idx="6459">
                  <c:v>107.651666666667</c:v>
                </c:pt>
                <c:pt idx="6460">
                  <c:v>107.668333333334</c:v>
                </c:pt>
                <c:pt idx="6461">
                  <c:v>107.685</c:v>
                </c:pt>
                <c:pt idx="6462">
                  <c:v>107.70166666666699</c:v>
                </c:pt>
                <c:pt idx="6463">
                  <c:v>107.718333333334</c:v>
                </c:pt>
                <c:pt idx="6464">
                  <c:v>107.735</c:v>
                </c:pt>
                <c:pt idx="6465">
                  <c:v>107.75166666666701</c:v>
                </c:pt>
                <c:pt idx="6466">
                  <c:v>107.768333333334</c:v>
                </c:pt>
                <c:pt idx="6467">
                  <c:v>107.785</c:v>
                </c:pt>
                <c:pt idx="6468">
                  <c:v>107.801666666667</c:v>
                </c:pt>
                <c:pt idx="6469">
                  <c:v>107.818333333334</c:v>
                </c:pt>
                <c:pt idx="6470">
                  <c:v>107.83499999999999</c:v>
                </c:pt>
                <c:pt idx="6471">
                  <c:v>107.851666666667</c:v>
                </c:pt>
                <c:pt idx="6472">
                  <c:v>107.86833333333399</c:v>
                </c:pt>
                <c:pt idx="6473">
                  <c:v>107.88500000000001</c:v>
                </c:pt>
                <c:pt idx="6474">
                  <c:v>107.901666666667</c:v>
                </c:pt>
                <c:pt idx="6475">
                  <c:v>107.918333333334</c:v>
                </c:pt>
                <c:pt idx="6476">
                  <c:v>107.935</c:v>
                </c:pt>
                <c:pt idx="6477">
                  <c:v>107.95166666666699</c:v>
                </c:pt>
                <c:pt idx="6478">
                  <c:v>107.968333333334</c:v>
                </c:pt>
                <c:pt idx="6479">
                  <c:v>107.985</c:v>
                </c:pt>
                <c:pt idx="6480">
                  <c:v>108.00166666666701</c:v>
                </c:pt>
                <c:pt idx="6481">
                  <c:v>108.018333333334</c:v>
                </c:pt>
                <c:pt idx="6482">
                  <c:v>108.035</c:v>
                </c:pt>
                <c:pt idx="6483">
                  <c:v>108.051666666667</c:v>
                </c:pt>
                <c:pt idx="6484">
                  <c:v>108.068333333334</c:v>
                </c:pt>
                <c:pt idx="6485">
                  <c:v>108.08499999999999</c:v>
                </c:pt>
                <c:pt idx="6486">
                  <c:v>108.101666666667</c:v>
                </c:pt>
                <c:pt idx="6487">
                  <c:v>108.11833333333399</c:v>
                </c:pt>
                <c:pt idx="6488">
                  <c:v>108.13500000000001</c:v>
                </c:pt>
                <c:pt idx="6489">
                  <c:v>108.151666666667</c:v>
                </c:pt>
                <c:pt idx="6490">
                  <c:v>108.168333333334</c:v>
                </c:pt>
                <c:pt idx="6491">
                  <c:v>108.185</c:v>
                </c:pt>
                <c:pt idx="6492">
                  <c:v>108.20166666666699</c:v>
                </c:pt>
                <c:pt idx="6493">
                  <c:v>108.218333333334</c:v>
                </c:pt>
                <c:pt idx="6494">
                  <c:v>108.235</c:v>
                </c:pt>
                <c:pt idx="6495">
                  <c:v>108.25166666666701</c:v>
                </c:pt>
                <c:pt idx="6496">
                  <c:v>108.268333333334</c:v>
                </c:pt>
                <c:pt idx="6497">
                  <c:v>108.285</c:v>
                </c:pt>
                <c:pt idx="6498">
                  <c:v>108.301666666667</c:v>
                </c:pt>
                <c:pt idx="6499">
                  <c:v>108.318333333334</c:v>
                </c:pt>
                <c:pt idx="6500">
                  <c:v>108.33499999999999</c:v>
                </c:pt>
                <c:pt idx="6501">
                  <c:v>108.351666666667</c:v>
                </c:pt>
                <c:pt idx="6502">
                  <c:v>108.36833333333399</c:v>
                </c:pt>
                <c:pt idx="6503">
                  <c:v>108.38500000000001</c:v>
                </c:pt>
                <c:pt idx="6504">
                  <c:v>108.401666666667</c:v>
                </c:pt>
                <c:pt idx="6505">
                  <c:v>108.418333333334</c:v>
                </c:pt>
                <c:pt idx="6506">
                  <c:v>108.435</c:v>
                </c:pt>
                <c:pt idx="6507">
                  <c:v>108.45166666666699</c:v>
                </c:pt>
                <c:pt idx="6508">
                  <c:v>108.468333333334</c:v>
                </c:pt>
                <c:pt idx="6509">
                  <c:v>108.485</c:v>
                </c:pt>
                <c:pt idx="6510">
                  <c:v>108.50166666666701</c:v>
                </c:pt>
                <c:pt idx="6511">
                  <c:v>108.518333333334</c:v>
                </c:pt>
                <c:pt idx="6512">
                  <c:v>108.535</c:v>
                </c:pt>
                <c:pt idx="6513">
                  <c:v>108.551666666667</c:v>
                </c:pt>
                <c:pt idx="6514">
                  <c:v>108.568333333334</c:v>
                </c:pt>
                <c:pt idx="6515">
                  <c:v>108.58499999999999</c:v>
                </c:pt>
                <c:pt idx="6516">
                  <c:v>108.601666666667</c:v>
                </c:pt>
                <c:pt idx="6517">
                  <c:v>108.61833333333399</c:v>
                </c:pt>
                <c:pt idx="6518">
                  <c:v>108.63500000000001</c:v>
                </c:pt>
                <c:pt idx="6519">
                  <c:v>108.651666666667</c:v>
                </c:pt>
                <c:pt idx="6520">
                  <c:v>108.668333333334</c:v>
                </c:pt>
                <c:pt idx="6521">
                  <c:v>108.685</c:v>
                </c:pt>
                <c:pt idx="6522">
                  <c:v>108.70166666666699</c:v>
                </c:pt>
                <c:pt idx="6523">
                  <c:v>108.718333333334</c:v>
                </c:pt>
                <c:pt idx="6524">
                  <c:v>108.735</c:v>
                </c:pt>
                <c:pt idx="6525">
                  <c:v>108.75166666666701</c:v>
                </c:pt>
                <c:pt idx="6526">
                  <c:v>108.768333333334</c:v>
                </c:pt>
                <c:pt idx="6527">
                  <c:v>108.785</c:v>
                </c:pt>
                <c:pt idx="6528">
                  <c:v>108.801666666667</c:v>
                </c:pt>
                <c:pt idx="6529">
                  <c:v>108.818333333334</c:v>
                </c:pt>
                <c:pt idx="6530">
                  <c:v>108.83499999999999</c:v>
                </c:pt>
                <c:pt idx="6531">
                  <c:v>108.851666666667</c:v>
                </c:pt>
                <c:pt idx="6532">
                  <c:v>108.86833333333399</c:v>
                </c:pt>
                <c:pt idx="6533">
                  <c:v>108.88500000000001</c:v>
                </c:pt>
                <c:pt idx="6534">
                  <c:v>108.901666666667</c:v>
                </c:pt>
                <c:pt idx="6535">
                  <c:v>108.918333333334</c:v>
                </c:pt>
                <c:pt idx="6536">
                  <c:v>108.935</c:v>
                </c:pt>
                <c:pt idx="6537">
                  <c:v>108.95166666666699</c:v>
                </c:pt>
                <c:pt idx="6538">
                  <c:v>108.968333333334</c:v>
                </c:pt>
                <c:pt idx="6539">
                  <c:v>108.985</c:v>
                </c:pt>
                <c:pt idx="6540">
                  <c:v>109.00166666666701</c:v>
                </c:pt>
                <c:pt idx="6541">
                  <c:v>109.018333333334</c:v>
                </c:pt>
                <c:pt idx="6542">
                  <c:v>109.035</c:v>
                </c:pt>
                <c:pt idx="6543">
                  <c:v>109.051666666667</c:v>
                </c:pt>
                <c:pt idx="6544">
                  <c:v>109.068333333334</c:v>
                </c:pt>
                <c:pt idx="6545">
                  <c:v>109.08499999999999</c:v>
                </c:pt>
                <c:pt idx="6546">
                  <c:v>109.101666666667</c:v>
                </c:pt>
                <c:pt idx="6547">
                  <c:v>109.11833333333399</c:v>
                </c:pt>
                <c:pt idx="6548">
                  <c:v>109.13500000000001</c:v>
                </c:pt>
                <c:pt idx="6549">
                  <c:v>109.151666666667</c:v>
                </c:pt>
                <c:pt idx="6550">
                  <c:v>109.168333333334</c:v>
                </c:pt>
                <c:pt idx="6551">
                  <c:v>109.185</c:v>
                </c:pt>
                <c:pt idx="6552">
                  <c:v>109.20166666666699</c:v>
                </c:pt>
                <c:pt idx="6553">
                  <c:v>109.218333333334</c:v>
                </c:pt>
                <c:pt idx="6554">
                  <c:v>109.235</c:v>
                </c:pt>
                <c:pt idx="6555">
                  <c:v>109.25166666666701</c:v>
                </c:pt>
                <c:pt idx="6556">
                  <c:v>109.268333333334</c:v>
                </c:pt>
                <c:pt idx="6557">
                  <c:v>109.285</c:v>
                </c:pt>
                <c:pt idx="6558">
                  <c:v>109.301666666667</c:v>
                </c:pt>
                <c:pt idx="6559">
                  <c:v>109.318333333334</c:v>
                </c:pt>
                <c:pt idx="6560">
                  <c:v>109.33499999999999</c:v>
                </c:pt>
                <c:pt idx="6561">
                  <c:v>109.351666666667</c:v>
                </c:pt>
                <c:pt idx="6562">
                  <c:v>109.36833333333399</c:v>
                </c:pt>
                <c:pt idx="6563">
                  <c:v>109.38500000000001</c:v>
                </c:pt>
                <c:pt idx="6564">
                  <c:v>109.401666666667</c:v>
                </c:pt>
                <c:pt idx="6565">
                  <c:v>109.418333333334</c:v>
                </c:pt>
                <c:pt idx="6566">
                  <c:v>109.435</c:v>
                </c:pt>
                <c:pt idx="6567">
                  <c:v>109.45166666666699</c:v>
                </c:pt>
                <c:pt idx="6568">
                  <c:v>109.468333333334</c:v>
                </c:pt>
                <c:pt idx="6569">
                  <c:v>109.485</c:v>
                </c:pt>
                <c:pt idx="6570">
                  <c:v>109.50166666666701</c:v>
                </c:pt>
                <c:pt idx="6571">
                  <c:v>109.518333333334</c:v>
                </c:pt>
                <c:pt idx="6572">
                  <c:v>109.535</c:v>
                </c:pt>
                <c:pt idx="6573">
                  <c:v>109.551666666667</c:v>
                </c:pt>
                <c:pt idx="6574">
                  <c:v>109.568333333334</c:v>
                </c:pt>
                <c:pt idx="6575">
                  <c:v>109.58499999999999</c:v>
                </c:pt>
                <c:pt idx="6576">
                  <c:v>109.601666666667</c:v>
                </c:pt>
                <c:pt idx="6577">
                  <c:v>109.61833333333399</c:v>
                </c:pt>
                <c:pt idx="6578">
                  <c:v>109.63500000000001</c:v>
                </c:pt>
                <c:pt idx="6579">
                  <c:v>109.651666666667</c:v>
                </c:pt>
                <c:pt idx="6580">
                  <c:v>109.668333333334</c:v>
                </c:pt>
                <c:pt idx="6581">
                  <c:v>109.685</c:v>
                </c:pt>
                <c:pt idx="6582">
                  <c:v>109.70166666666699</c:v>
                </c:pt>
                <c:pt idx="6583">
                  <c:v>109.718333333334</c:v>
                </c:pt>
                <c:pt idx="6584">
                  <c:v>109.735</c:v>
                </c:pt>
                <c:pt idx="6585">
                  <c:v>109.75166666666701</c:v>
                </c:pt>
                <c:pt idx="6586">
                  <c:v>109.768333333334</c:v>
                </c:pt>
                <c:pt idx="6587">
                  <c:v>109.785</c:v>
                </c:pt>
                <c:pt idx="6588">
                  <c:v>109.801666666667</c:v>
                </c:pt>
                <c:pt idx="6589">
                  <c:v>109.818333333334</c:v>
                </c:pt>
                <c:pt idx="6590">
                  <c:v>109.83499999999999</c:v>
                </c:pt>
                <c:pt idx="6591">
                  <c:v>109.851666666667</c:v>
                </c:pt>
                <c:pt idx="6592">
                  <c:v>109.86833333333399</c:v>
                </c:pt>
                <c:pt idx="6593">
                  <c:v>109.88500000000001</c:v>
                </c:pt>
                <c:pt idx="6594">
                  <c:v>109.901666666667</c:v>
                </c:pt>
                <c:pt idx="6595">
                  <c:v>109.918333333334</c:v>
                </c:pt>
                <c:pt idx="6596">
                  <c:v>109.935</c:v>
                </c:pt>
                <c:pt idx="6597">
                  <c:v>109.95166666666699</c:v>
                </c:pt>
                <c:pt idx="6598">
                  <c:v>109.968333333334</c:v>
                </c:pt>
                <c:pt idx="6599">
                  <c:v>109.985</c:v>
                </c:pt>
                <c:pt idx="6600">
                  <c:v>110.00166666666701</c:v>
                </c:pt>
                <c:pt idx="6601">
                  <c:v>110.018333333334</c:v>
                </c:pt>
                <c:pt idx="6602">
                  <c:v>110.035</c:v>
                </c:pt>
                <c:pt idx="6603">
                  <c:v>110.051666666667</c:v>
                </c:pt>
                <c:pt idx="6604">
                  <c:v>110.068333333334</c:v>
                </c:pt>
                <c:pt idx="6605">
                  <c:v>110.08499999999999</c:v>
                </c:pt>
                <c:pt idx="6606">
                  <c:v>110.101666666667</c:v>
                </c:pt>
                <c:pt idx="6607">
                  <c:v>110.11833333333399</c:v>
                </c:pt>
                <c:pt idx="6608">
                  <c:v>110.13500000000001</c:v>
                </c:pt>
                <c:pt idx="6609">
                  <c:v>110.151666666667</c:v>
                </c:pt>
                <c:pt idx="6610">
                  <c:v>110.168333333334</c:v>
                </c:pt>
                <c:pt idx="6611">
                  <c:v>110.185</c:v>
                </c:pt>
                <c:pt idx="6612">
                  <c:v>110.20166666666699</c:v>
                </c:pt>
                <c:pt idx="6613">
                  <c:v>110.218333333334</c:v>
                </c:pt>
                <c:pt idx="6614">
                  <c:v>110.235</c:v>
                </c:pt>
                <c:pt idx="6615">
                  <c:v>110.25166666666701</c:v>
                </c:pt>
                <c:pt idx="6616">
                  <c:v>110.268333333334</c:v>
                </c:pt>
                <c:pt idx="6617">
                  <c:v>110.285</c:v>
                </c:pt>
                <c:pt idx="6618">
                  <c:v>110.301666666667</c:v>
                </c:pt>
                <c:pt idx="6619">
                  <c:v>110.318333333334</c:v>
                </c:pt>
                <c:pt idx="6620">
                  <c:v>110.33499999999999</c:v>
                </c:pt>
                <c:pt idx="6621">
                  <c:v>110.351666666667</c:v>
                </c:pt>
                <c:pt idx="6622">
                  <c:v>110.36833333333399</c:v>
                </c:pt>
                <c:pt idx="6623">
                  <c:v>110.38500000000001</c:v>
                </c:pt>
                <c:pt idx="6624">
                  <c:v>110.401666666667</c:v>
                </c:pt>
                <c:pt idx="6625">
                  <c:v>110.418333333334</c:v>
                </c:pt>
                <c:pt idx="6626">
                  <c:v>110.435</c:v>
                </c:pt>
                <c:pt idx="6627">
                  <c:v>110.45166666666699</c:v>
                </c:pt>
                <c:pt idx="6628">
                  <c:v>110.468333333334</c:v>
                </c:pt>
                <c:pt idx="6629">
                  <c:v>110.485</c:v>
                </c:pt>
                <c:pt idx="6630">
                  <c:v>110.50166666666701</c:v>
                </c:pt>
                <c:pt idx="6631">
                  <c:v>110.518333333334</c:v>
                </c:pt>
                <c:pt idx="6632">
                  <c:v>110.535</c:v>
                </c:pt>
                <c:pt idx="6633">
                  <c:v>110.551666666667</c:v>
                </c:pt>
                <c:pt idx="6634">
                  <c:v>110.568333333334</c:v>
                </c:pt>
                <c:pt idx="6635">
                  <c:v>110.58499999999999</c:v>
                </c:pt>
                <c:pt idx="6636">
                  <c:v>110.601666666667</c:v>
                </c:pt>
                <c:pt idx="6637">
                  <c:v>110.61833333333399</c:v>
                </c:pt>
                <c:pt idx="6638">
                  <c:v>110.63500000000001</c:v>
                </c:pt>
                <c:pt idx="6639">
                  <c:v>110.651666666667</c:v>
                </c:pt>
                <c:pt idx="6640">
                  <c:v>110.668333333334</c:v>
                </c:pt>
                <c:pt idx="6641">
                  <c:v>110.685</c:v>
                </c:pt>
                <c:pt idx="6642">
                  <c:v>110.70166666666699</c:v>
                </c:pt>
                <c:pt idx="6643">
                  <c:v>110.718333333334</c:v>
                </c:pt>
                <c:pt idx="6644">
                  <c:v>110.735</c:v>
                </c:pt>
                <c:pt idx="6645">
                  <c:v>110.75166666666701</c:v>
                </c:pt>
                <c:pt idx="6646">
                  <c:v>110.768333333334</c:v>
                </c:pt>
                <c:pt idx="6647">
                  <c:v>110.785</c:v>
                </c:pt>
                <c:pt idx="6648">
                  <c:v>110.801666666667</c:v>
                </c:pt>
                <c:pt idx="6649">
                  <c:v>110.818333333334</c:v>
                </c:pt>
                <c:pt idx="6650">
                  <c:v>110.83499999999999</c:v>
                </c:pt>
                <c:pt idx="6651">
                  <c:v>110.851666666667</c:v>
                </c:pt>
                <c:pt idx="6652">
                  <c:v>110.86833333333399</c:v>
                </c:pt>
                <c:pt idx="6653">
                  <c:v>110.88500000000001</c:v>
                </c:pt>
                <c:pt idx="6654">
                  <c:v>110.901666666667</c:v>
                </c:pt>
                <c:pt idx="6655">
                  <c:v>110.918333333334</c:v>
                </c:pt>
                <c:pt idx="6656">
                  <c:v>110.935</c:v>
                </c:pt>
                <c:pt idx="6657">
                  <c:v>110.95166666666699</c:v>
                </c:pt>
                <c:pt idx="6658">
                  <c:v>110.968333333334</c:v>
                </c:pt>
                <c:pt idx="6659">
                  <c:v>110.985</c:v>
                </c:pt>
                <c:pt idx="6660">
                  <c:v>111.00166666666701</c:v>
                </c:pt>
                <c:pt idx="6661">
                  <c:v>111.018333333334</c:v>
                </c:pt>
                <c:pt idx="6662">
                  <c:v>111.035</c:v>
                </c:pt>
                <c:pt idx="6663">
                  <c:v>111.051666666667</c:v>
                </c:pt>
                <c:pt idx="6664">
                  <c:v>111.068333333334</c:v>
                </c:pt>
                <c:pt idx="6665">
                  <c:v>111.08499999999999</c:v>
                </c:pt>
                <c:pt idx="6666">
                  <c:v>111.101666666667</c:v>
                </c:pt>
                <c:pt idx="6667">
                  <c:v>111.11833333333399</c:v>
                </c:pt>
                <c:pt idx="6668">
                  <c:v>111.13500000000001</c:v>
                </c:pt>
                <c:pt idx="6669">
                  <c:v>111.151666666667</c:v>
                </c:pt>
                <c:pt idx="6670">
                  <c:v>111.168333333334</c:v>
                </c:pt>
                <c:pt idx="6671">
                  <c:v>111.185</c:v>
                </c:pt>
                <c:pt idx="6672">
                  <c:v>111.20166666666699</c:v>
                </c:pt>
                <c:pt idx="6673">
                  <c:v>111.218333333334</c:v>
                </c:pt>
                <c:pt idx="6674">
                  <c:v>111.235</c:v>
                </c:pt>
                <c:pt idx="6675">
                  <c:v>111.25166666666701</c:v>
                </c:pt>
                <c:pt idx="6676">
                  <c:v>111.268333333334</c:v>
                </c:pt>
                <c:pt idx="6677">
                  <c:v>111.285</c:v>
                </c:pt>
                <c:pt idx="6678">
                  <c:v>111.301666666667</c:v>
                </c:pt>
                <c:pt idx="6679">
                  <c:v>111.318333333334</c:v>
                </c:pt>
                <c:pt idx="6680">
                  <c:v>111.33499999999999</c:v>
                </c:pt>
                <c:pt idx="6681">
                  <c:v>111.351666666667</c:v>
                </c:pt>
                <c:pt idx="6682">
                  <c:v>111.36833333333399</c:v>
                </c:pt>
                <c:pt idx="6683">
                  <c:v>111.38500000000001</c:v>
                </c:pt>
                <c:pt idx="6684">
                  <c:v>111.401666666667</c:v>
                </c:pt>
                <c:pt idx="6685">
                  <c:v>111.418333333334</c:v>
                </c:pt>
                <c:pt idx="6686">
                  <c:v>111.435</c:v>
                </c:pt>
                <c:pt idx="6687">
                  <c:v>111.45166666666699</c:v>
                </c:pt>
                <c:pt idx="6688">
                  <c:v>111.468333333334</c:v>
                </c:pt>
                <c:pt idx="6689">
                  <c:v>111.485</c:v>
                </c:pt>
                <c:pt idx="6690">
                  <c:v>111.50166666666701</c:v>
                </c:pt>
                <c:pt idx="6691">
                  <c:v>111.518333333334</c:v>
                </c:pt>
                <c:pt idx="6692">
                  <c:v>111.535</c:v>
                </c:pt>
                <c:pt idx="6693">
                  <c:v>111.551666666667</c:v>
                </c:pt>
                <c:pt idx="6694">
                  <c:v>111.568333333334</c:v>
                </c:pt>
                <c:pt idx="6695">
                  <c:v>111.58499999999999</c:v>
                </c:pt>
                <c:pt idx="6696">
                  <c:v>111.601666666667</c:v>
                </c:pt>
                <c:pt idx="6697">
                  <c:v>111.61833333333399</c:v>
                </c:pt>
                <c:pt idx="6698">
                  <c:v>111.63500000000001</c:v>
                </c:pt>
                <c:pt idx="6699">
                  <c:v>111.651666666667</c:v>
                </c:pt>
                <c:pt idx="6700">
                  <c:v>111.668333333334</c:v>
                </c:pt>
                <c:pt idx="6701">
                  <c:v>111.685</c:v>
                </c:pt>
                <c:pt idx="6702">
                  <c:v>111.70166666666699</c:v>
                </c:pt>
                <c:pt idx="6703">
                  <c:v>111.718333333334</c:v>
                </c:pt>
                <c:pt idx="6704">
                  <c:v>111.735</c:v>
                </c:pt>
                <c:pt idx="6705">
                  <c:v>111.75166666666701</c:v>
                </c:pt>
                <c:pt idx="6706">
                  <c:v>111.768333333334</c:v>
                </c:pt>
                <c:pt idx="6707">
                  <c:v>111.785</c:v>
                </c:pt>
                <c:pt idx="6708">
                  <c:v>111.801666666667</c:v>
                </c:pt>
                <c:pt idx="6709">
                  <c:v>111.818333333334</c:v>
                </c:pt>
                <c:pt idx="6710">
                  <c:v>111.83499999999999</c:v>
                </c:pt>
                <c:pt idx="6711">
                  <c:v>111.851666666667</c:v>
                </c:pt>
                <c:pt idx="6712">
                  <c:v>111.86833333333399</c:v>
                </c:pt>
                <c:pt idx="6713">
                  <c:v>111.88500000000001</c:v>
                </c:pt>
                <c:pt idx="6714">
                  <c:v>111.901666666667</c:v>
                </c:pt>
                <c:pt idx="6715">
                  <c:v>111.918333333334</c:v>
                </c:pt>
                <c:pt idx="6716">
                  <c:v>111.935</c:v>
                </c:pt>
                <c:pt idx="6717">
                  <c:v>111.95166666666699</c:v>
                </c:pt>
                <c:pt idx="6718">
                  <c:v>111.968333333334</c:v>
                </c:pt>
                <c:pt idx="6719">
                  <c:v>111.985</c:v>
                </c:pt>
                <c:pt idx="6720">
                  <c:v>112.00166666666701</c:v>
                </c:pt>
                <c:pt idx="6721">
                  <c:v>112.018333333334</c:v>
                </c:pt>
                <c:pt idx="6722">
                  <c:v>112.035</c:v>
                </c:pt>
                <c:pt idx="6723">
                  <c:v>112.051666666667</c:v>
                </c:pt>
                <c:pt idx="6724">
                  <c:v>112.068333333334</c:v>
                </c:pt>
                <c:pt idx="6725">
                  <c:v>112.08499999999999</c:v>
                </c:pt>
                <c:pt idx="6726">
                  <c:v>112.101666666667</c:v>
                </c:pt>
                <c:pt idx="6727">
                  <c:v>112.11833333333399</c:v>
                </c:pt>
                <c:pt idx="6728">
                  <c:v>112.13500000000001</c:v>
                </c:pt>
                <c:pt idx="6729">
                  <c:v>112.151666666667</c:v>
                </c:pt>
                <c:pt idx="6730">
                  <c:v>112.168333333334</c:v>
                </c:pt>
                <c:pt idx="6731">
                  <c:v>112.185</c:v>
                </c:pt>
                <c:pt idx="6732">
                  <c:v>112.20166666666699</c:v>
                </c:pt>
                <c:pt idx="6733">
                  <c:v>112.218333333334</c:v>
                </c:pt>
                <c:pt idx="6734">
                  <c:v>112.235</c:v>
                </c:pt>
                <c:pt idx="6735">
                  <c:v>112.25166666666701</c:v>
                </c:pt>
                <c:pt idx="6736">
                  <c:v>112.268333333334</c:v>
                </c:pt>
                <c:pt idx="6737">
                  <c:v>112.285</c:v>
                </c:pt>
                <c:pt idx="6738">
                  <c:v>112.301666666667</c:v>
                </c:pt>
                <c:pt idx="6739">
                  <c:v>112.318333333334</c:v>
                </c:pt>
                <c:pt idx="6740">
                  <c:v>112.33499999999999</c:v>
                </c:pt>
                <c:pt idx="6741">
                  <c:v>112.351666666667</c:v>
                </c:pt>
                <c:pt idx="6742">
                  <c:v>112.36833333333399</c:v>
                </c:pt>
                <c:pt idx="6743">
                  <c:v>112.38500000000001</c:v>
                </c:pt>
                <c:pt idx="6744">
                  <c:v>112.401666666667</c:v>
                </c:pt>
                <c:pt idx="6745">
                  <c:v>112.418333333334</c:v>
                </c:pt>
                <c:pt idx="6746">
                  <c:v>112.435</c:v>
                </c:pt>
                <c:pt idx="6747">
                  <c:v>112.45166666666699</c:v>
                </c:pt>
                <c:pt idx="6748">
                  <c:v>112.468333333334</c:v>
                </c:pt>
                <c:pt idx="6749">
                  <c:v>112.485</c:v>
                </c:pt>
                <c:pt idx="6750">
                  <c:v>112.50166666666701</c:v>
                </c:pt>
                <c:pt idx="6751">
                  <c:v>112.518333333334</c:v>
                </c:pt>
                <c:pt idx="6752">
                  <c:v>112.535</c:v>
                </c:pt>
                <c:pt idx="6753">
                  <c:v>112.551666666667</c:v>
                </c:pt>
                <c:pt idx="6754">
                  <c:v>112.568333333334</c:v>
                </c:pt>
                <c:pt idx="6755">
                  <c:v>112.58499999999999</c:v>
                </c:pt>
                <c:pt idx="6756">
                  <c:v>112.601666666667</c:v>
                </c:pt>
                <c:pt idx="6757">
                  <c:v>112.61833333333399</c:v>
                </c:pt>
                <c:pt idx="6758">
                  <c:v>112.63500000000001</c:v>
                </c:pt>
                <c:pt idx="6759">
                  <c:v>112.651666666667</c:v>
                </c:pt>
                <c:pt idx="6760">
                  <c:v>112.668333333334</c:v>
                </c:pt>
                <c:pt idx="6761">
                  <c:v>112.685</c:v>
                </c:pt>
                <c:pt idx="6762">
                  <c:v>112.70166666666699</c:v>
                </c:pt>
                <c:pt idx="6763">
                  <c:v>112.718333333334</c:v>
                </c:pt>
                <c:pt idx="6764">
                  <c:v>112.735</c:v>
                </c:pt>
                <c:pt idx="6765">
                  <c:v>112.75166666666701</c:v>
                </c:pt>
                <c:pt idx="6766">
                  <c:v>112.768333333334</c:v>
                </c:pt>
                <c:pt idx="6767">
                  <c:v>112.785</c:v>
                </c:pt>
                <c:pt idx="6768">
                  <c:v>112.801666666667</c:v>
                </c:pt>
                <c:pt idx="6769">
                  <c:v>112.818333333334</c:v>
                </c:pt>
                <c:pt idx="6770">
                  <c:v>112.83499999999999</c:v>
                </c:pt>
                <c:pt idx="6771">
                  <c:v>112.851666666667</c:v>
                </c:pt>
                <c:pt idx="6772">
                  <c:v>112.86833333333399</c:v>
                </c:pt>
                <c:pt idx="6773">
                  <c:v>112.88500000000001</c:v>
                </c:pt>
                <c:pt idx="6774">
                  <c:v>112.901666666667</c:v>
                </c:pt>
                <c:pt idx="6775">
                  <c:v>112.918333333334</c:v>
                </c:pt>
                <c:pt idx="6776">
                  <c:v>112.935</c:v>
                </c:pt>
                <c:pt idx="6777">
                  <c:v>112.95166666666699</c:v>
                </c:pt>
                <c:pt idx="6778">
                  <c:v>112.968333333334</c:v>
                </c:pt>
                <c:pt idx="6779">
                  <c:v>112.985</c:v>
                </c:pt>
                <c:pt idx="6780">
                  <c:v>113.00166666666701</c:v>
                </c:pt>
                <c:pt idx="6781">
                  <c:v>113.018333333334</c:v>
                </c:pt>
                <c:pt idx="6782">
                  <c:v>113.035</c:v>
                </c:pt>
                <c:pt idx="6783">
                  <c:v>113.051666666667</c:v>
                </c:pt>
                <c:pt idx="6784">
                  <c:v>113.068333333334</c:v>
                </c:pt>
                <c:pt idx="6785">
                  <c:v>113.08499999999999</c:v>
                </c:pt>
                <c:pt idx="6786">
                  <c:v>113.101666666667</c:v>
                </c:pt>
                <c:pt idx="6787">
                  <c:v>113.11833333333399</c:v>
                </c:pt>
                <c:pt idx="6788">
                  <c:v>113.13500000000001</c:v>
                </c:pt>
                <c:pt idx="6789">
                  <c:v>113.151666666667</c:v>
                </c:pt>
                <c:pt idx="6790">
                  <c:v>113.168333333334</c:v>
                </c:pt>
                <c:pt idx="6791">
                  <c:v>113.185</c:v>
                </c:pt>
                <c:pt idx="6792">
                  <c:v>113.20166666666699</c:v>
                </c:pt>
                <c:pt idx="6793">
                  <c:v>113.218333333334</c:v>
                </c:pt>
                <c:pt idx="6794">
                  <c:v>113.235</c:v>
                </c:pt>
                <c:pt idx="6795">
                  <c:v>113.25166666666701</c:v>
                </c:pt>
                <c:pt idx="6796">
                  <c:v>113.268333333334</c:v>
                </c:pt>
                <c:pt idx="6797">
                  <c:v>113.285</c:v>
                </c:pt>
                <c:pt idx="6798">
                  <c:v>113.301666666667</c:v>
                </c:pt>
                <c:pt idx="6799">
                  <c:v>113.318333333334</c:v>
                </c:pt>
                <c:pt idx="6800">
                  <c:v>113.33499999999999</c:v>
                </c:pt>
                <c:pt idx="6801">
                  <c:v>113.351666666667</c:v>
                </c:pt>
                <c:pt idx="6802">
                  <c:v>113.36833333333399</c:v>
                </c:pt>
                <c:pt idx="6803">
                  <c:v>113.38500000000001</c:v>
                </c:pt>
                <c:pt idx="6804">
                  <c:v>113.401666666667</c:v>
                </c:pt>
                <c:pt idx="6805">
                  <c:v>113.418333333334</c:v>
                </c:pt>
                <c:pt idx="6806">
                  <c:v>113.435</c:v>
                </c:pt>
                <c:pt idx="6807">
                  <c:v>113.45166666666699</c:v>
                </c:pt>
                <c:pt idx="6808">
                  <c:v>113.468333333334</c:v>
                </c:pt>
                <c:pt idx="6809">
                  <c:v>113.485</c:v>
                </c:pt>
                <c:pt idx="6810">
                  <c:v>113.50166666666701</c:v>
                </c:pt>
                <c:pt idx="6811">
                  <c:v>113.518333333334</c:v>
                </c:pt>
                <c:pt idx="6812">
                  <c:v>113.535</c:v>
                </c:pt>
                <c:pt idx="6813">
                  <c:v>113.551666666667</c:v>
                </c:pt>
                <c:pt idx="6814">
                  <c:v>113.568333333334</c:v>
                </c:pt>
                <c:pt idx="6815">
                  <c:v>113.58499999999999</c:v>
                </c:pt>
                <c:pt idx="6816">
                  <c:v>113.601666666667</c:v>
                </c:pt>
                <c:pt idx="6817">
                  <c:v>113.61833333333399</c:v>
                </c:pt>
                <c:pt idx="6818">
                  <c:v>113.63500000000001</c:v>
                </c:pt>
                <c:pt idx="6819">
                  <c:v>113.651666666667</c:v>
                </c:pt>
                <c:pt idx="6820">
                  <c:v>113.668333333334</c:v>
                </c:pt>
                <c:pt idx="6821">
                  <c:v>113.685</c:v>
                </c:pt>
                <c:pt idx="6822">
                  <c:v>113.70166666666699</c:v>
                </c:pt>
                <c:pt idx="6823">
                  <c:v>113.718333333334</c:v>
                </c:pt>
                <c:pt idx="6824">
                  <c:v>113.735</c:v>
                </c:pt>
                <c:pt idx="6825">
                  <c:v>113.75166666666701</c:v>
                </c:pt>
                <c:pt idx="6826">
                  <c:v>113.768333333334</c:v>
                </c:pt>
                <c:pt idx="6827">
                  <c:v>113.785</c:v>
                </c:pt>
                <c:pt idx="6828">
                  <c:v>113.801666666667</c:v>
                </c:pt>
                <c:pt idx="6829">
                  <c:v>113.818333333334</c:v>
                </c:pt>
                <c:pt idx="6830">
                  <c:v>113.83499999999999</c:v>
                </c:pt>
                <c:pt idx="6831">
                  <c:v>113.851666666667</c:v>
                </c:pt>
                <c:pt idx="6832">
                  <c:v>113.86833333333399</c:v>
                </c:pt>
                <c:pt idx="6833">
                  <c:v>113.88500000000001</c:v>
                </c:pt>
                <c:pt idx="6834">
                  <c:v>113.901666666667</c:v>
                </c:pt>
                <c:pt idx="6835">
                  <c:v>113.918333333334</c:v>
                </c:pt>
                <c:pt idx="6836">
                  <c:v>113.935</c:v>
                </c:pt>
                <c:pt idx="6837">
                  <c:v>113.95166666666699</c:v>
                </c:pt>
                <c:pt idx="6838">
                  <c:v>113.968333333334</c:v>
                </c:pt>
                <c:pt idx="6839">
                  <c:v>113.985</c:v>
                </c:pt>
                <c:pt idx="6840">
                  <c:v>114.00166666666701</c:v>
                </c:pt>
                <c:pt idx="6841">
                  <c:v>114.018333333334</c:v>
                </c:pt>
                <c:pt idx="6842">
                  <c:v>114.035</c:v>
                </c:pt>
                <c:pt idx="6843">
                  <c:v>114.051666666667</c:v>
                </c:pt>
                <c:pt idx="6844">
                  <c:v>114.068333333334</c:v>
                </c:pt>
                <c:pt idx="6845">
                  <c:v>114.08499999999999</c:v>
                </c:pt>
                <c:pt idx="6846">
                  <c:v>114.101666666667</c:v>
                </c:pt>
                <c:pt idx="6847">
                  <c:v>114.11833333333399</c:v>
                </c:pt>
                <c:pt idx="6848">
                  <c:v>114.13500000000001</c:v>
                </c:pt>
                <c:pt idx="6849">
                  <c:v>114.151666666667</c:v>
                </c:pt>
                <c:pt idx="6850">
                  <c:v>114.168333333334</c:v>
                </c:pt>
                <c:pt idx="6851">
                  <c:v>114.185</c:v>
                </c:pt>
                <c:pt idx="6852">
                  <c:v>114.20166666666699</c:v>
                </c:pt>
                <c:pt idx="6853">
                  <c:v>114.218333333334</c:v>
                </c:pt>
                <c:pt idx="6854">
                  <c:v>114.235</c:v>
                </c:pt>
                <c:pt idx="6855">
                  <c:v>114.25166666666701</c:v>
                </c:pt>
                <c:pt idx="6856">
                  <c:v>114.268333333334</c:v>
                </c:pt>
                <c:pt idx="6857">
                  <c:v>114.285</c:v>
                </c:pt>
                <c:pt idx="6858">
                  <c:v>114.301666666667</c:v>
                </c:pt>
                <c:pt idx="6859">
                  <c:v>114.318333333334</c:v>
                </c:pt>
                <c:pt idx="6860">
                  <c:v>114.33499999999999</c:v>
                </c:pt>
                <c:pt idx="6861">
                  <c:v>114.351666666667</c:v>
                </c:pt>
                <c:pt idx="6862">
                  <c:v>114.36833333333399</c:v>
                </c:pt>
                <c:pt idx="6863">
                  <c:v>114.38500000000001</c:v>
                </c:pt>
                <c:pt idx="6864">
                  <c:v>114.401666666667</c:v>
                </c:pt>
                <c:pt idx="6865">
                  <c:v>114.418333333334</c:v>
                </c:pt>
                <c:pt idx="6866">
                  <c:v>114.435</c:v>
                </c:pt>
                <c:pt idx="6867">
                  <c:v>114.45166666666699</c:v>
                </c:pt>
                <c:pt idx="6868">
                  <c:v>114.468333333334</c:v>
                </c:pt>
                <c:pt idx="6869">
                  <c:v>114.485</c:v>
                </c:pt>
                <c:pt idx="6870">
                  <c:v>114.50166666666701</c:v>
                </c:pt>
                <c:pt idx="6871">
                  <c:v>114.518333333334</c:v>
                </c:pt>
                <c:pt idx="6872">
                  <c:v>114.535</c:v>
                </c:pt>
                <c:pt idx="6873">
                  <c:v>114.551666666667</c:v>
                </c:pt>
                <c:pt idx="6874">
                  <c:v>114.568333333334</c:v>
                </c:pt>
                <c:pt idx="6875">
                  <c:v>114.58499999999999</c:v>
                </c:pt>
                <c:pt idx="6876">
                  <c:v>114.601666666667</c:v>
                </c:pt>
                <c:pt idx="6877">
                  <c:v>114.61833333333399</c:v>
                </c:pt>
                <c:pt idx="6878">
                  <c:v>114.63500000000001</c:v>
                </c:pt>
                <c:pt idx="6879">
                  <c:v>114.651666666667</c:v>
                </c:pt>
                <c:pt idx="6880">
                  <c:v>114.668333333334</c:v>
                </c:pt>
                <c:pt idx="6881">
                  <c:v>114.685</c:v>
                </c:pt>
                <c:pt idx="6882">
                  <c:v>114.70166666666699</c:v>
                </c:pt>
                <c:pt idx="6883">
                  <c:v>114.718333333334</c:v>
                </c:pt>
                <c:pt idx="6884">
                  <c:v>114.735</c:v>
                </c:pt>
                <c:pt idx="6885">
                  <c:v>114.75166666666701</c:v>
                </c:pt>
                <c:pt idx="6886">
                  <c:v>114.768333333334</c:v>
                </c:pt>
                <c:pt idx="6887">
                  <c:v>114.785</c:v>
                </c:pt>
                <c:pt idx="6888">
                  <c:v>114.801666666667</c:v>
                </c:pt>
                <c:pt idx="6889">
                  <c:v>114.818333333334</c:v>
                </c:pt>
                <c:pt idx="6890">
                  <c:v>114.83499999999999</c:v>
                </c:pt>
                <c:pt idx="6891">
                  <c:v>114.851666666667</c:v>
                </c:pt>
                <c:pt idx="6892">
                  <c:v>114.86833333333399</c:v>
                </c:pt>
                <c:pt idx="6893">
                  <c:v>114.88500000000001</c:v>
                </c:pt>
                <c:pt idx="6894">
                  <c:v>114.901666666667</c:v>
                </c:pt>
                <c:pt idx="6895">
                  <c:v>114.918333333334</c:v>
                </c:pt>
                <c:pt idx="6896">
                  <c:v>114.935</c:v>
                </c:pt>
                <c:pt idx="6897">
                  <c:v>114.95166666666699</c:v>
                </c:pt>
                <c:pt idx="6898">
                  <c:v>114.968333333334</c:v>
                </c:pt>
                <c:pt idx="6899">
                  <c:v>114.985</c:v>
                </c:pt>
                <c:pt idx="6900">
                  <c:v>115.00166666666701</c:v>
                </c:pt>
                <c:pt idx="6901">
                  <c:v>115.018333333334</c:v>
                </c:pt>
                <c:pt idx="6902">
                  <c:v>115.035</c:v>
                </c:pt>
                <c:pt idx="6903">
                  <c:v>115.051666666667</c:v>
                </c:pt>
                <c:pt idx="6904">
                  <c:v>115.068333333334</c:v>
                </c:pt>
                <c:pt idx="6905">
                  <c:v>115.08499999999999</c:v>
                </c:pt>
                <c:pt idx="6906">
                  <c:v>115.101666666667</c:v>
                </c:pt>
                <c:pt idx="6907">
                  <c:v>115.11833333333399</c:v>
                </c:pt>
                <c:pt idx="6908">
                  <c:v>115.13500000000001</c:v>
                </c:pt>
                <c:pt idx="6909">
                  <c:v>115.151666666667</c:v>
                </c:pt>
                <c:pt idx="6910">
                  <c:v>115.168333333334</c:v>
                </c:pt>
                <c:pt idx="6911">
                  <c:v>115.185</c:v>
                </c:pt>
                <c:pt idx="6912">
                  <c:v>115.20166666666699</c:v>
                </c:pt>
                <c:pt idx="6913">
                  <c:v>115.218333333334</c:v>
                </c:pt>
                <c:pt idx="6914">
                  <c:v>115.235</c:v>
                </c:pt>
                <c:pt idx="6915">
                  <c:v>115.25166666666701</c:v>
                </c:pt>
                <c:pt idx="6916">
                  <c:v>115.268333333334</c:v>
                </c:pt>
                <c:pt idx="6917">
                  <c:v>115.285</c:v>
                </c:pt>
                <c:pt idx="6918">
                  <c:v>115.301666666667</c:v>
                </c:pt>
                <c:pt idx="6919">
                  <c:v>115.318333333334</c:v>
                </c:pt>
                <c:pt idx="6920">
                  <c:v>115.33499999999999</c:v>
                </c:pt>
                <c:pt idx="6921">
                  <c:v>115.351666666667</c:v>
                </c:pt>
                <c:pt idx="6922">
                  <c:v>115.36833333333399</c:v>
                </c:pt>
                <c:pt idx="6923">
                  <c:v>115.38500000000001</c:v>
                </c:pt>
                <c:pt idx="6924">
                  <c:v>115.401666666667</c:v>
                </c:pt>
                <c:pt idx="6925">
                  <c:v>115.418333333334</c:v>
                </c:pt>
                <c:pt idx="6926">
                  <c:v>115.435</c:v>
                </c:pt>
                <c:pt idx="6927">
                  <c:v>115.45166666666699</c:v>
                </c:pt>
                <c:pt idx="6928">
                  <c:v>115.468333333334</c:v>
                </c:pt>
                <c:pt idx="6929">
                  <c:v>115.485</c:v>
                </c:pt>
                <c:pt idx="6930">
                  <c:v>115.50166666666701</c:v>
                </c:pt>
                <c:pt idx="6931">
                  <c:v>115.518333333334</c:v>
                </c:pt>
                <c:pt idx="6932">
                  <c:v>115.535</c:v>
                </c:pt>
                <c:pt idx="6933">
                  <c:v>115.551666666667</c:v>
                </c:pt>
                <c:pt idx="6934">
                  <c:v>115.568333333334</c:v>
                </c:pt>
                <c:pt idx="6935">
                  <c:v>115.58499999999999</c:v>
                </c:pt>
                <c:pt idx="6936">
                  <c:v>115.601666666667</c:v>
                </c:pt>
                <c:pt idx="6937">
                  <c:v>115.61833333333399</c:v>
                </c:pt>
                <c:pt idx="6938">
                  <c:v>115.63500000000001</c:v>
                </c:pt>
                <c:pt idx="6939">
                  <c:v>115.651666666667</c:v>
                </c:pt>
                <c:pt idx="6940">
                  <c:v>115.668333333334</c:v>
                </c:pt>
                <c:pt idx="6941">
                  <c:v>115.685</c:v>
                </c:pt>
                <c:pt idx="6942">
                  <c:v>115.70166666666699</c:v>
                </c:pt>
                <c:pt idx="6943">
                  <c:v>115.718333333334</c:v>
                </c:pt>
              </c:numCache>
            </c:numRef>
          </c:xVal>
          <c:yVal>
            <c:numRef>
              <c:f>'2x edta'!$J$2:$J$6945</c:f>
              <c:numCache>
                <c:formatCode>General</c:formatCode>
                <c:ptCount val="6944"/>
                <c:pt idx="0">
                  <c:v>1.3517476605161338E-2</c:v>
                </c:pt>
                <c:pt idx="1">
                  <c:v>2.6448657729075342E-2</c:v>
                </c:pt>
                <c:pt idx="2">
                  <c:v>2.2138264021103304E-2</c:v>
                </c:pt>
                <c:pt idx="3">
                  <c:v>-8.0337934427636704E-3</c:v>
                </c:pt>
                <c:pt idx="4">
                  <c:v>-1.8810126958657691E-2</c:v>
                </c:pt>
                <c:pt idx="5">
                  <c:v>-3.8206549398562717E-2</c:v>
                </c:pt>
                <c:pt idx="6">
                  <c:v>-4.03613970065827E-2</c:v>
                </c:pt>
                <c:pt idx="7">
                  <c:v>-2.7430914374600657E-2</c:v>
                </c:pt>
                <c:pt idx="8">
                  <c:v>-1.6654580858706636E-2</c:v>
                </c:pt>
                <c:pt idx="9">
                  <c:v>-1.0189339542714726E-2</c:v>
                </c:pt>
                <c:pt idx="10">
                  <c:v>-1.5685521267726488E-3</c:v>
                </c:pt>
                <c:pt idx="11">
                  <c:v>1.1362628997141355E-2</c:v>
                </c:pt>
                <c:pt idx="12">
                  <c:v>-1.5685521267726488E-3</c:v>
                </c:pt>
                <c:pt idx="13">
                  <c:v>9.2070828971902996E-3</c:v>
                </c:pt>
                <c:pt idx="14">
                  <c:v>1.7827870313132266E-2</c:v>
                </c:pt>
                <c:pt idx="15">
                  <c:v>1.1362628997141355E-2</c:v>
                </c:pt>
                <c:pt idx="16">
                  <c:v>-2.0964974566677674E-2</c:v>
                </c:pt>
                <c:pt idx="17">
                  <c:v>-8.0337934427636704E-3</c:v>
                </c:pt>
                <c:pt idx="18">
                  <c:v>-4.03613970065827E-2</c:v>
                </c:pt>
                <c:pt idx="19">
                  <c:v>-5.5448124230447648E-2</c:v>
                </c:pt>
                <c:pt idx="20">
                  <c:v>-3.8206549398562717E-2</c:v>
                </c:pt>
                <c:pt idx="21">
                  <c:v>-1.2344187150734709E-2</c:v>
                </c:pt>
                <c:pt idx="22">
                  <c:v>-2.312052066662873E-2</c:v>
                </c:pt>
                <c:pt idx="23">
                  <c:v>-1.4499733250686653E-2</c:v>
                </c:pt>
                <c:pt idx="24">
                  <c:v>-2.0964974566677674E-2</c:v>
                </c:pt>
                <c:pt idx="25">
                  <c:v>-5.1137730522476721E-2</c:v>
                </c:pt>
                <c:pt idx="26">
                  <c:v>-6.4068911646390725E-2</c:v>
                </c:pt>
                <c:pt idx="27">
                  <c:v>-4.6827336814505682E-2</c:v>
                </c:pt>
                <c:pt idx="28">
                  <c:v>-3.6051701790542734E-2</c:v>
                </c:pt>
                <c:pt idx="29">
                  <c:v>-1.4499733250686653E-2</c:v>
                </c:pt>
                <c:pt idx="30">
                  <c:v>1.3517476605161338E-2</c:v>
                </c:pt>
                <c:pt idx="31">
                  <c:v>2.8603505337095325E-2</c:v>
                </c:pt>
                <c:pt idx="32">
                  <c:v>3.075905143704627E-2</c:v>
                </c:pt>
                <c:pt idx="33">
                  <c:v>3.5069445145017308E-2</c:v>
                </c:pt>
                <c:pt idx="34">
                  <c:v>2.7418415811982788E-3</c:v>
                </c:pt>
                <c:pt idx="35">
                  <c:v>-1.0189339542714726E-2</c:v>
                </c:pt>
                <c:pt idx="36">
                  <c:v>-1.5685521267726488E-3</c:v>
                </c:pt>
                <c:pt idx="37">
                  <c:v>-1.5685521267726488E-3</c:v>
                </c:pt>
                <c:pt idx="38">
                  <c:v>-2.312052066662873E-2</c:v>
                </c:pt>
                <c:pt idx="39">
                  <c:v>-1.6654580858706636E-2</c:v>
                </c:pt>
                <c:pt idx="40">
                  <c:v>-3.7240982267237044E-3</c:v>
                </c:pt>
                <c:pt idx="41">
                  <c:v>-8.0337934427636704E-3</c:v>
                </c:pt>
                <c:pt idx="42">
                  <c:v>-3.6051701790542734E-2</c:v>
                </c:pt>
                <c:pt idx="43">
                  <c:v>-2.0964974566677674E-2</c:v>
                </c:pt>
                <c:pt idx="44">
                  <c:v>-3.8206549398562717E-2</c:v>
                </c:pt>
                <c:pt idx="45">
                  <c:v>-4.6827336814505682E-2</c:v>
                </c:pt>
                <c:pt idx="46">
                  <c:v>-6.191336554643867E-2</c:v>
                </c:pt>
                <c:pt idx="47">
                  <c:v>-5.3292578130496704E-2</c:v>
                </c:pt>
                <c:pt idx="48">
                  <c:v>-4.2516943106533645E-2</c:v>
                </c:pt>
                <c:pt idx="49">
                  <c:v>9.2070828971902996E-3</c:v>
                </c:pt>
                <c:pt idx="50">
                  <c:v>3.2913899045066364E-2</c:v>
                </c:pt>
                <c:pt idx="51">
                  <c:v>8.2483077440770325E-2</c:v>
                </c:pt>
                <c:pt idx="52">
                  <c:v>0.13205225583647429</c:v>
                </c:pt>
                <c:pt idx="53">
                  <c:v>0.14713828456840827</c:v>
                </c:pt>
                <c:pt idx="54">
                  <c:v>0.11912107471256028</c:v>
                </c:pt>
                <c:pt idx="55">
                  <c:v>0.11912107471256028</c:v>
                </c:pt>
                <c:pt idx="56">
                  <c:v>7.8172683732799286E-2</c:v>
                </c:pt>
                <c:pt idx="57">
                  <c:v>5.2311019976902351E-2</c:v>
                </c:pt>
                <c:pt idx="58">
                  <c:v>1.3517476605161338E-2</c:v>
                </c:pt>
                <c:pt idx="59">
                  <c:v>1.7827870313132266E-2</c:v>
                </c:pt>
                <c:pt idx="60">
                  <c:v>2.8603505337095325E-2</c:v>
                </c:pt>
                <c:pt idx="61">
                  <c:v>2.8603505337095325E-2</c:v>
                </c:pt>
                <c:pt idx="62">
                  <c:v>3.5069445145017308E-2</c:v>
                </c:pt>
                <c:pt idx="63">
                  <c:v>5.4465867584922334E-2</c:v>
                </c:pt>
                <c:pt idx="64">
                  <c:v>4.8000626268931312E-2</c:v>
                </c:pt>
                <c:pt idx="65">
                  <c:v>2.4293111629123287E-2</c:v>
                </c:pt>
                <c:pt idx="66">
                  <c:v>1.9983416413083321E-2</c:v>
                </c:pt>
                <c:pt idx="67">
                  <c:v>2.7418415811982788E-3</c:v>
                </c:pt>
                <c:pt idx="68">
                  <c:v>-1.6654580858706636E-2</c:v>
                </c:pt>
                <c:pt idx="69">
                  <c:v>-1.5685521267726488E-3</c:v>
                </c:pt>
                <c:pt idx="70">
                  <c:v>-1.5685521267726488E-3</c:v>
                </c:pt>
                <c:pt idx="71">
                  <c:v>-3.6051701790542734E-2</c:v>
                </c:pt>
                <c:pt idx="72">
                  <c:v>-1.4499733250686653E-2</c:v>
                </c:pt>
                <c:pt idx="73">
                  <c:v>1.1362628997141355E-2</c:v>
                </c:pt>
                <c:pt idx="74">
                  <c:v>-1.0189339542714726E-2</c:v>
                </c:pt>
                <c:pt idx="75">
                  <c:v>-2.312052066662873E-2</c:v>
                </c:pt>
                <c:pt idx="76">
                  <c:v>1.9983416413083321E-2</c:v>
                </c:pt>
                <c:pt idx="77">
                  <c:v>-3.1741308082571695E-2</c:v>
                </c:pt>
                <c:pt idx="78">
                  <c:v>-4.03613970065827E-2</c:v>
                </c:pt>
                <c:pt idx="79">
                  <c:v>-3.6051701790542734E-2</c:v>
                </c:pt>
                <c:pt idx="80">
                  <c:v>-2.0964974566677674E-2</c:v>
                </c:pt>
                <c:pt idx="81">
                  <c:v>-2.5275368274648713E-2</c:v>
                </c:pt>
                <c:pt idx="82">
                  <c:v>9.2070828971902996E-3</c:v>
                </c:pt>
                <c:pt idx="83">
                  <c:v>9.2070828971902996E-3</c:v>
                </c:pt>
                <c:pt idx="84">
                  <c:v>2.4293111629123287E-2</c:v>
                </c:pt>
                <c:pt idx="85">
                  <c:v>1.7827870313132266E-2</c:v>
                </c:pt>
                <c:pt idx="86">
                  <c:v>1.5673022705112283E-2</c:v>
                </c:pt>
                <c:pt idx="87">
                  <c:v>2.7418415811982788E-3</c:v>
                </c:pt>
                <c:pt idx="88">
                  <c:v>-1.6654580858706636E-2</c:v>
                </c:pt>
                <c:pt idx="89">
                  <c:v>-3.1741308082571695E-2</c:v>
                </c:pt>
                <c:pt idx="90">
                  <c:v>-2.5275368274648713E-2</c:v>
                </c:pt>
                <c:pt idx="91">
                  <c:v>-3.3896155690591678E-2</c:v>
                </c:pt>
                <c:pt idx="92">
                  <c:v>-2.7430914374600657E-2</c:v>
                </c:pt>
                <c:pt idx="93">
                  <c:v>-5.8789458347436874E-3</c:v>
                </c:pt>
                <c:pt idx="94">
                  <c:v>4.8966891892183728E-3</c:v>
                </c:pt>
                <c:pt idx="95">
                  <c:v>-5.8789458347436874E-3</c:v>
                </c:pt>
                <c:pt idx="96">
                  <c:v>4.8966891892183728E-3</c:v>
                </c:pt>
                <c:pt idx="97">
                  <c:v>-8.0337934427636704E-3</c:v>
                </c:pt>
                <c:pt idx="98">
                  <c:v>-1.2344187150734709E-2</c:v>
                </c:pt>
                <c:pt idx="99">
                  <c:v>-3.1741308082571695E-2</c:v>
                </c:pt>
                <c:pt idx="100">
                  <c:v>-3.3896155690591678E-2</c:v>
                </c:pt>
                <c:pt idx="101">
                  <c:v>-4.2516943106533645E-2</c:v>
                </c:pt>
                <c:pt idx="102">
                  <c:v>-2.312052066662873E-2</c:v>
                </c:pt>
                <c:pt idx="103">
                  <c:v>-4.4671790714553627E-2</c:v>
                </c:pt>
                <c:pt idx="104">
                  <c:v>-2.7430914374600657E-2</c:v>
                </c:pt>
                <c:pt idx="105">
                  <c:v>-2.0964974566677674E-2</c:v>
                </c:pt>
                <c:pt idx="106">
                  <c:v>-1.4499733250686653E-2</c:v>
                </c:pt>
                <c:pt idx="107">
                  <c:v>-1.8810126958657691E-2</c:v>
                </c:pt>
                <c:pt idx="108">
                  <c:v>-1.2344187150734709E-2</c:v>
                </c:pt>
                <c:pt idx="109">
                  <c:v>-2.958576198262064E-2</c:v>
                </c:pt>
                <c:pt idx="110">
                  <c:v>-4.6827336814505682E-2</c:v>
                </c:pt>
                <c:pt idx="111">
                  <c:v>-4.2516943106533645E-2</c:v>
                </c:pt>
                <c:pt idx="112">
                  <c:v>-4.8982184422525665E-2</c:v>
                </c:pt>
                <c:pt idx="113">
                  <c:v>-2.7430914374600657E-2</c:v>
                </c:pt>
                <c:pt idx="114">
                  <c:v>-1.4499733250686653E-2</c:v>
                </c:pt>
                <c:pt idx="115">
                  <c:v>5.8629548124733422E-4</c:v>
                </c:pt>
                <c:pt idx="116">
                  <c:v>-1.2344187150734709E-2</c:v>
                </c:pt>
                <c:pt idx="117">
                  <c:v>4.8966891892183728E-3</c:v>
                </c:pt>
                <c:pt idx="118">
                  <c:v>-5.8789458347436874E-3</c:v>
                </c:pt>
                <c:pt idx="119">
                  <c:v>1.3517476605161338E-2</c:v>
                </c:pt>
                <c:pt idx="120">
                  <c:v>3.075905143704627E-2</c:v>
                </c:pt>
                <c:pt idx="121">
                  <c:v>5.6620715192942317E-2</c:v>
                </c:pt>
                <c:pt idx="122">
                  <c:v>6.5241502608885282E-2</c:v>
                </c:pt>
                <c:pt idx="123">
                  <c:v>8.6793471148741363E-2</c:v>
                </c:pt>
                <c:pt idx="124">
                  <c:v>0.10618989358864628</c:v>
                </c:pt>
                <c:pt idx="125">
                  <c:v>0.14713828456840827</c:v>
                </c:pt>
                <c:pt idx="126">
                  <c:v>0.17300064681623528</c:v>
                </c:pt>
                <c:pt idx="127">
                  <c:v>0.20963794559609428</c:v>
                </c:pt>
                <c:pt idx="128">
                  <c:v>0.26782791140774131</c:v>
                </c:pt>
                <c:pt idx="129">
                  <c:v>0.3389483598513704</c:v>
                </c:pt>
                <c:pt idx="130">
                  <c:v>0.37343150951514026</c:v>
                </c:pt>
                <c:pt idx="131">
                  <c:v>0.46610392649863031</c:v>
                </c:pt>
                <c:pt idx="132">
                  <c:v>0.58894840094598033</c:v>
                </c:pt>
                <c:pt idx="133">
                  <c:v>0.72472475500918032</c:v>
                </c:pt>
                <c:pt idx="134">
                  <c:v>0.8863620743363404</c:v>
                </c:pt>
                <c:pt idx="135">
                  <c:v>1.1298968741149604</c:v>
                </c:pt>
                <c:pt idx="136">
                  <c:v>1.4316209412132901</c:v>
                </c:pt>
                <c:pt idx="137">
                  <c:v>1.7441213418275203</c:v>
                </c:pt>
                <c:pt idx="138">
                  <c:v>2.1040346762455702</c:v>
                </c:pt>
                <c:pt idx="139">
                  <c:v>2.5242935225752103</c:v>
                </c:pt>
                <c:pt idx="140">
                  <c:v>3.0803280244761204</c:v>
                </c:pt>
                <c:pt idx="141">
                  <c:v>3.7074829748206706</c:v>
                </c:pt>
                <c:pt idx="142">
                  <c:v>4.681620776951271</c:v>
                </c:pt>
                <c:pt idx="143">
                  <c:v>6.285069075526371</c:v>
                </c:pt>
                <c:pt idx="144">
                  <c:v>8.7355003080767499</c:v>
                </c:pt>
                <c:pt idx="145">
                  <c:v>12.38851741531249</c:v>
                </c:pt>
                <c:pt idx="146">
                  <c:v>17.729035149182788</c:v>
                </c:pt>
                <c:pt idx="147">
                  <c:v>27.226879767694189</c:v>
                </c:pt>
                <c:pt idx="148">
                  <c:v>46.845414259845292</c:v>
                </c:pt>
                <c:pt idx="149">
                  <c:v>82.446707013251796</c:v>
                </c:pt>
                <c:pt idx="150">
                  <c:v>143.57817252331301</c:v>
                </c:pt>
                <c:pt idx="151">
                  <c:v>236.550155233829</c:v>
                </c:pt>
                <c:pt idx="152">
                  <c:v>357.160069475471</c:v>
                </c:pt>
                <c:pt idx="153">
                  <c:v>493.541534782155</c:v>
                </c:pt>
                <c:pt idx="154">
                  <c:v>672.28937998053095</c:v>
                </c:pt>
                <c:pt idx="155">
                  <c:v>831.83463844088499</c:v>
                </c:pt>
                <c:pt idx="156">
                  <c:v>958.55015586992192</c:v>
                </c:pt>
                <c:pt idx="157">
                  <c:v>1053.1061897580869</c:v>
                </c:pt>
                <c:pt idx="158">
                  <c:v>1099.315241984687</c:v>
                </c:pt>
                <c:pt idx="159">
                  <c:v>1099.315241984687</c:v>
                </c:pt>
                <c:pt idx="160">
                  <c:v>1099.315241984687</c:v>
                </c:pt>
                <c:pt idx="161">
                  <c:v>1099.315241984687</c:v>
                </c:pt>
                <c:pt idx="162">
                  <c:v>1099.315241984687</c:v>
                </c:pt>
                <c:pt idx="163">
                  <c:v>1099.315241984687</c:v>
                </c:pt>
                <c:pt idx="164">
                  <c:v>1099.315241984687</c:v>
                </c:pt>
                <c:pt idx="165">
                  <c:v>1099.315241984687</c:v>
                </c:pt>
                <c:pt idx="166">
                  <c:v>1099.315241984687</c:v>
                </c:pt>
                <c:pt idx="167">
                  <c:v>1099.315241984687</c:v>
                </c:pt>
                <c:pt idx="168">
                  <c:v>1099.315241984687</c:v>
                </c:pt>
                <c:pt idx="169">
                  <c:v>1099.315241984687</c:v>
                </c:pt>
                <c:pt idx="170">
                  <c:v>1099.315241984687</c:v>
                </c:pt>
                <c:pt idx="171">
                  <c:v>1099.315241984687</c:v>
                </c:pt>
                <c:pt idx="172">
                  <c:v>1099.315241984687</c:v>
                </c:pt>
                <c:pt idx="173">
                  <c:v>1087.929465876847</c:v>
                </c:pt>
                <c:pt idx="174">
                  <c:v>993.79369013651899</c:v>
                </c:pt>
                <c:pt idx="175">
                  <c:v>856.84756954051898</c:v>
                </c:pt>
                <c:pt idx="176">
                  <c:v>689.47903451017896</c:v>
                </c:pt>
                <c:pt idx="177">
                  <c:v>502.87558653523899</c:v>
                </c:pt>
                <c:pt idx="178">
                  <c:v>345.31093128270902</c:v>
                </c:pt>
                <c:pt idx="179">
                  <c:v>234.351879588473</c:v>
                </c:pt>
                <c:pt idx="180">
                  <c:v>161.642827895284</c:v>
                </c:pt>
                <c:pt idx="181">
                  <c:v>117.364810396602</c:v>
                </c:pt>
                <c:pt idx="182">
                  <c:v>89.694551960403487</c:v>
                </c:pt>
                <c:pt idx="183">
                  <c:v>78.224724222991185</c:v>
                </c:pt>
                <c:pt idx="184">
                  <c:v>70.679465602449085</c:v>
                </c:pt>
                <c:pt idx="185">
                  <c:v>62.160069179776286</c:v>
                </c:pt>
                <c:pt idx="186">
                  <c:v>54.638517375382087</c:v>
                </c:pt>
                <c:pt idx="187">
                  <c:v>48.420845348564491</c:v>
                </c:pt>
                <c:pt idx="188">
                  <c:v>36.487655526234789</c:v>
                </c:pt>
                <c:pt idx="189">
                  <c:v>27.125586563294689</c:v>
                </c:pt>
                <c:pt idx="190">
                  <c:v>22.875586563178288</c:v>
                </c:pt>
                <c:pt idx="191">
                  <c:v>20.461793327899692</c:v>
                </c:pt>
                <c:pt idx="192">
                  <c:v>18.808776549420791</c:v>
                </c:pt>
                <c:pt idx="193">
                  <c:v>17.636362732199391</c:v>
                </c:pt>
                <c:pt idx="194">
                  <c:v>16.71179340997249</c:v>
                </c:pt>
                <c:pt idx="195">
                  <c:v>15.946707257956788</c:v>
                </c:pt>
                <c:pt idx="196">
                  <c:v>15.20748276969689</c:v>
                </c:pt>
                <c:pt idx="197">
                  <c:v>14.48550055476089</c:v>
                </c:pt>
                <c:pt idx="198">
                  <c:v>13.953172869007791</c:v>
                </c:pt>
                <c:pt idx="199">
                  <c:v>13.65575919561749</c:v>
                </c:pt>
                <c:pt idx="200">
                  <c:v>13.36481076354309</c:v>
                </c:pt>
                <c:pt idx="201">
                  <c:v>13.099724693716491</c:v>
                </c:pt>
                <c:pt idx="202">
                  <c:v>12.97256912706929</c:v>
                </c:pt>
                <c:pt idx="203">
                  <c:v>12.74196620690649</c:v>
                </c:pt>
                <c:pt idx="204">
                  <c:v>12.435931047608289</c:v>
                </c:pt>
                <c:pt idx="205">
                  <c:v>12.317396966868889</c:v>
                </c:pt>
                <c:pt idx="206">
                  <c:v>12.231189791201389</c:v>
                </c:pt>
                <c:pt idx="207">
                  <c:v>12.261362547157189</c:v>
                </c:pt>
                <c:pt idx="208">
                  <c:v>12.79369023291019</c:v>
                </c:pt>
                <c:pt idx="209">
                  <c:v>13.82817284846049</c:v>
                </c:pt>
                <c:pt idx="210">
                  <c:v>15.03937951056179</c:v>
                </c:pt>
                <c:pt idx="211">
                  <c:v>16.558776179569389</c:v>
                </c:pt>
                <c:pt idx="212">
                  <c:v>17.98550043159339</c:v>
                </c:pt>
                <c:pt idx="213">
                  <c:v>20.004897182790188</c:v>
                </c:pt>
                <c:pt idx="214">
                  <c:v>22.144982862334391</c:v>
                </c:pt>
                <c:pt idx="215">
                  <c:v>22.660068973255491</c:v>
                </c:pt>
                <c:pt idx="216">
                  <c:v>22.429466053092789</c:v>
                </c:pt>
                <c:pt idx="217">
                  <c:v>21.724724714496691</c:v>
                </c:pt>
                <c:pt idx="218">
                  <c:v>19.776448411743491</c:v>
                </c:pt>
                <c:pt idx="219">
                  <c:v>17.041534686926688</c:v>
                </c:pt>
                <c:pt idx="220">
                  <c:v>15.479034779331389</c:v>
                </c:pt>
                <c:pt idx="221">
                  <c:v>14.31739659713379</c:v>
                </c:pt>
                <c:pt idx="222">
                  <c:v>13.543689657702089</c:v>
                </c:pt>
                <c:pt idx="223">
                  <c:v>13.037224334196889</c:v>
                </c:pt>
                <c:pt idx="224">
                  <c:v>12.73765581319849</c:v>
                </c:pt>
                <c:pt idx="225">
                  <c:v>12.63851745640709</c:v>
                </c:pt>
                <c:pt idx="226">
                  <c:v>12.71610384465869</c:v>
                </c:pt>
                <c:pt idx="227">
                  <c:v>12.87989671008579</c:v>
                </c:pt>
                <c:pt idx="228">
                  <c:v>13.00920712434109</c:v>
                </c:pt>
                <c:pt idx="229">
                  <c:v>13.121275963764489</c:v>
                </c:pt>
                <c:pt idx="230">
                  <c:v>13.024293153072989</c:v>
                </c:pt>
                <c:pt idx="231">
                  <c:v>12.694551876118791</c:v>
                </c:pt>
                <c:pt idx="232">
                  <c:v>12.33248299560079</c:v>
                </c:pt>
                <c:pt idx="233">
                  <c:v>11.73550010272019</c:v>
                </c:pt>
                <c:pt idx="234">
                  <c:v>10.82170711400919</c:v>
                </c:pt>
                <c:pt idx="235">
                  <c:v>9.8195521020227901</c:v>
                </c:pt>
                <c:pt idx="236">
                  <c:v>8.7786035466645398</c:v>
                </c:pt>
                <c:pt idx="237">
                  <c:v>7.5286040396834215</c:v>
                </c:pt>
                <c:pt idx="238">
                  <c:v>6.3324834063140605</c:v>
                </c:pt>
                <c:pt idx="239">
                  <c:v>5.3152416671037406</c:v>
                </c:pt>
                <c:pt idx="240">
                  <c:v>4.4704142792284109</c:v>
                </c:pt>
                <c:pt idx="241">
                  <c:v>4.0652414616306904</c:v>
                </c:pt>
                <c:pt idx="242">
                  <c:v>3.8648105989317902</c:v>
                </c:pt>
                <c:pt idx="243">
                  <c:v>3.52213814085369</c:v>
                </c:pt>
                <c:pt idx="244">
                  <c:v>3.2936900682989401</c:v>
                </c:pt>
                <c:pt idx="245">
                  <c:v>3.1428276855038102</c:v>
                </c:pt>
                <c:pt idx="246">
                  <c:v>2.7872247447937304</c:v>
                </c:pt>
                <c:pt idx="247">
                  <c:v>2.3863623209039901</c:v>
                </c:pt>
                <c:pt idx="248">
                  <c:v>2.3755866858800303</c:v>
                </c:pt>
                <c:pt idx="249">
                  <c:v>2.4467071343236602</c:v>
                </c:pt>
                <c:pt idx="250">
                  <c:v>2.5048971001353104</c:v>
                </c:pt>
                <c:pt idx="251">
                  <c:v>2.5329143099911504</c:v>
                </c:pt>
                <c:pt idx="252">
                  <c:v>2.5695523072629403</c:v>
                </c:pt>
                <c:pt idx="253">
                  <c:v>2.5867931836029001</c:v>
                </c:pt>
                <c:pt idx="254">
                  <c:v>2.5178282812592201</c:v>
                </c:pt>
                <c:pt idx="255">
                  <c:v>2.4725694965714902</c:v>
                </c:pt>
                <c:pt idx="256">
                  <c:v>2.39498310831994</c:v>
                </c:pt>
                <c:pt idx="257">
                  <c:v>2.2678282401646102</c:v>
                </c:pt>
                <c:pt idx="258">
                  <c:v>2.1255866447854204</c:v>
                </c:pt>
                <c:pt idx="259">
                  <c:v>1.9898109892141602</c:v>
                </c:pt>
                <c:pt idx="260">
                  <c:v>1.8798969973987902</c:v>
                </c:pt>
                <c:pt idx="261">
                  <c:v>1.7807586406073801</c:v>
                </c:pt>
                <c:pt idx="262">
                  <c:v>1.76567261187544</c:v>
                </c:pt>
                <c:pt idx="263">
                  <c:v>1.7225693732876604</c:v>
                </c:pt>
                <c:pt idx="264">
                  <c:v>1.7376554020196</c:v>
                </c:pt>
                <c:pt idx="265">
                  <c:v>1.7441213418275203</c:v>
                </c:pt>
                <c:pt idx="266">
                  <c:v>1.79153497412327</c:v>
                </c:pt>
                <c:pt idx="267">
                  <c:v>1.7936898217312902</c:v>
                </c:pt>
                <c:pt idx="268">
                  <c:v>1.8195521839791202</c:v>
                </c:pt>
                <c:pt idx="269">
                  <c:v>1.93593141711048</c:v>
                </c:pt>
                <c:pt idx="270">
                  <c:v>2.6083451521427503</c:v>
                </c:pt>
                <c:pt idx="271">
                  <c:v>2.7505867475219401</c:v>
                </c:pt>
                <c:pt idx="272">
                  <c:v>2.80231077352567</c:v>
                </c:pt>
                <c:pt idx="273">
                  <c:v>2.8367932246975101</c:v>
                </c:pt>
                <c:pt idx="274">
                  <c:v>2.7699831699618502</c:v>
                </c:pt>
                <c:pt idx="275">
                  <c:v>2.11050061605349</c:v>
                </c:pt>
                <c:pt idx="276">
                  <c:v>1.9036038135466602</c:v>
                </c:pt>
                <c:pt idx="277">
                  <c:v>1.8238625776870903</c:v>
                </c:pt>
                <c:pt idx="278">
                  <c:v>1.7872245804153004</c:v>
                </c:pt>
                <c:pt idx="279">
                  <c:v>1.70317295084776</c:v>
                </c:pt>
                <c:pt idx="280">
                  <c:v>1.64713853113606</c:v>
                </c:pt>
                <c:pt idx="281">
                  <c:v>1.6169657751802604</c:v>
                </c:pt>
                <c:pt idx="282">
                  <c:v>1.5286037519047504</c:v>
                </c:pt>
                <c:pt idx="283">
                  <c:v>1.4510173636532002</c:v>
                </c:pt>
                <c:pt idx="284">
                  <c:v>1.4079141250654201</c:v>
                </c:pt>
                <c:pt idx="285">
                  <c:v>1.3863621565255602</c:v>
                </c:pt>
                <c:pt idx="286">
                  <c:v>1.3820517628175901</c:v>
                </c:pt>
                <c:pt idx="287">
                  <c:v>1.3734316738935801</c:v>
                </c:pt>
                <c:pt idx="288">
                  <c:v>1.4617936971690901</c:v>
                </c:pt>
                <c:pt idx="289">
                  <c:v>1.4919657546329601</c:v>
                </c:pt>
                <c:pt idx="290">
                  <c:v>1.4617936971690901</c:v>
                </c:pt>
                <c:pt idx="291">
                  <c:v>1.4359313349212601</c:v>
                </c:pt>
                <c:pt idx="292">
                  <c:v>1.4574833034611201</c:v>
                </c:pt>
                <c:pt idx="293">
                  <c:v>1.3346381305218302</c:v>
                </c:pt>
                <c:pt idx="294">
                  <c:v>1.3023105269580202</c:v>
                </c:pt>
                <c:pt idx="295">
                  <c:v>1.3195521017899003</c:v>
                </c:pt>
                <c:pt idx="296">
                  <c:v>1.3518797053537202</c:v>
                </c:pt>
                <c:pt idx="297">
                  <c:v>1.3648108864776303</c:v>
                </c:pt>
                <c:pt idx="298">
                  <c:v>1.3691212801856003</c:v>
                </c:pt>
                <c:pt idx="299">
                  <c:v>1.3842073089175404</c:v>
                </c:pt>
                <c:pt idx="300">
                  <c:v>1.3820517628175901</c:v>
                </c:pt>
                <c:pt idx="301">
                  <c:v>1.36696573408565</c:v>
                </c:pt>
                <c:pt idx="302">
                  <c:v>1.3755865215016003</c:v>
                </c:pt>
                <c:pt idx="303">
                  <c:v>1.4079141250654201</c:v>
                </c:pt>
                <c:pt idx="304">
                  <c:v>1.38851770262551</c:v>
                </c:pt>
                <c:pt idx="305">
                  <c:v>1.3454144640377304</c:v>
                </c:pt>
                <c:pt idx="306">
                  <c:v>1.3023105269580202</c:v>
                </c:pt>
                <c:pt idx="307">
                  <c:v>1.2484316533462705</c:v>
                </c:pt>
                <c:pt idx="308">
                  <c:v>1.1622244776787802</c:v>
                </c:pt>
                <c:pt idx="309">
                  <c:v>1.0781728481112403</c:v>
                </c:pt>
                <c:pt idx="310">
                  <c:v>1.0329140634235001</c:v>
                </c:pt>
                <c:pt idx="311">
                  <c:v>0.99843161225166022</c:v>
                </c:pt>
                <c:pt idx="312">
                  <c:v>0.91222443658417041</c:v>
                </c:pt>
                <c:pt idx="313">
                  <c:v>0.89498286175228026</c:v>
                </c:pt>
                <c:pt idx="314">
                  <c:v>0.89067246804431022</c:v>
                </c:pt>
                <c:pt idx="315">
                  <c:v>0.85619001687247043</c:v>
                </c:pt>
                <c:pt idx="316">
                  <c:v>0.79153480974484036</c:v>
                </c:pt>
                <c:pt idx="317">
                  <c:v>0.7958452034528104</c:v>
                </c:pt>
                <c:pt idx="318">
                  <c:v>0.75489681247305029</c:v>
                </c:pt>
                <c:pt idx="319">
                  <c:v>0.69670754515333033</c:v>
                </c:pt>
                <c:pt idx="320">
                  <c:v>0.69239715144536029</c:v>
                </c:pt>
                <c:pt idx="321">
                  <c:v>0.71179357388526021</c:v>
                </c:pt>
                <c:pt idx="322">
                  <c:v>0.7268796026172003</c:v>
                </c:pt>
                <c:pt idx="323">
                  <c:v>0.73765523764116037</c:v>
                </c:pt>
                <c:pt idx="324">
                  <c:v>0.76782799359696041</c:v>
                </c:pt>
                <c:pt idx="325">
                  <c:v>0.76782799359696041</c:v>
                </c:pt>
                <c:pt idx="326">
                  <c:v>0.77644878101290027</c:v>
                </c:pt>
                <c:pt idx="327">
                  <c:v>0.77860362862092025</c:v>
                </c:pt>
                <c:pt idx="328">
                  <c:v>0.78722441603687032</c:v>
                </c:pt>
                <c:pt idx="329">
                  <c:v>0.80446599086875026</c:v>
                </c:pt>
                <c:pt idx="330">
                  <c:v>0.81308677828469034</c:v>
                </c:pt>
                <c:pt idx="331">
                  <c:v>0.81955201960068036</c:v>
                </c:pt>
                <c:pt idx="332">
                  <c:v>0.82386241330866039</c:v>
                </c:pt>
                <c:pt idx="333">
                  <c:v>0.80446599086875026</c:v>
                </c:pt>
                <c:pt idx="334">
                  <c:v>0.81524162589271032</c:v>
                </c:pt>
                <c:pt idx="335">
                  <c:v>0.8087763845767203</c:v>
                </c:pt>
                <c:pt idx="336">
                  <c:v>0.80015559716078022</c:v>
                </c:pt>
                <c:pt idx="337">
                  <c:v>0.79800005106083038</c:v>
                </c:pt>
                <c:pt idx="338">
                  <c:v>0.81308677828469034</c:v>
                </c:pt>
                <c:pt idx="339">
                  <c:v>0.75705235857300035</c:v>
                </c:pt>
                <c:pt idx="340">
                  <c:v>0.76567244749701036</c:v>
                </c:pt>
                <c:pt idx="341">
                  <c:v>0.73765523764116037</c:v>
                </c:pt>
                <c:pt idx="342">
                  <c:v>0.72041436130121028</c:v>
                </c:pt>
                <c:pt idx="343">
                  <c:v>0.68377636402942021</c:v>
                </c:pt>
                <c:pt idx="344">
                  <c:v>0.70748318017729039</c:v>
                </c:pt>
                <c:pt idx="345">
                  <c:v>0.69024160534541024</c:v>
                </c:pt>
                <c:pt idx="346">
                  <c:v>0.69886239276135032</c:v>
                </c:pt>
                <c:pt idx="347">
                  <c:v>0.67084518290550033</c:v>
                </c:pt>
                <c:pt idx="348">
                  <c:v>0.65144876046560041</c:v>
                </c:pt>
                <c:pt idx="349">
                  <c:v>0.63420718563371026</c:v>
                </c:pt>
                <c:pt idx="350">
                  <c:v>0.60403512816985028</c:v>
                </c:pt>
                <c:pt idx="351">
                  <c:v>0.57817276592202027</c:v>
                </c:pt>
                <c:pt idx="352">
                  <c:v>0.56093119109013034</c:v>
                </c:pt>
                <c:pt idx="353">
                  <c:v>0.53722437494226039</c:v>
                </c:pt>
                <c:pt idx="354">
                  <c:v>0.50489677137844036</c:v>
                </c:pt>
                <c:pt idx="355">
                  <c:v>0.49627598396250028</c:v>
                </c:pt>
                <c:pt idx="356">
                  <c:v>0.48981074264650026</c:v>
                </c:pt>
                <c:pt idx="357">
                  <c:v>0.50489677137844036</c:v>
                </c:pt>
                <c:pt idx="358">
                  <c:v>0.50489677137844036</c:v>
                </c:pt>
                <c:pt idx="359">
                  <c:v>0.47687956152259037</c:v>
                </c:pt>
                <c:pt idx="360">
                  <c:v>0.45101789776669021</c:v>
                </c:pt>
                <c:pt idx="361">
                  <c:v>0.44239711035075036</c:v>
                </c:pt>
                <c:pt idx="362">
                  <c:v>0.42515553551887042</c:v>
                </c:pt>
                <c:pt idx="363">
                  <c:v>0.4553275929827304</c:v>
                </c:pt>
                <c:pt idx="364">
                  <c:v>0.46179353279066027</c:v>
                </c:pt>
                <c:pt idx="365">
                  <c:v>0.48765519654655043</c:v>
                </c:pt>
                <c:pt idx="366">
                  <c:v>0.49196559025452025</c:v>
                </c:pt>
                <c:pt idx="367">
                  <c:v>0.50058637767047032</c:v>
                </c:pt>
                <c:pt idx="368">
                  <c:v>0.47472471391457038</c:v>
                </c:pt>
                <c:pt idx="369">
                  <c:v>0.50489677137844036</c:v>
                </c:pt>
                <c:pt idx="370">
                  <c:v>0.48334550133051024</c:v>
                </c:pt>
                <c:pt idx="371">
                  <c:v>0.47256916781462033</c:v>
                </c:pt>
                <c:pt idx="372">
                  <c:v>0.47041432020660034</c:v>
                </c:pt>
                <c:pt idx="373">
                  <c:v>0.48550034893853022</c:v>
                </c:pt>
                <c:pt idx="374">
                  <c:v>0.50489677137844036</c:v>
                </c:pt>
                <c:pt idx="375">
                  <c:v>0.51567310489433027</c:v>
                </c:pt>
                <c:pt idx="376">
                  <c:v>0.54153476865023042</c:v>
                </c:pt>
                <c:pt idx="377">
                  <c:v>0.55446594977414032</c:v>
                </c:pt>
                <c:pt idx="378">
                  <c:v>0.53722437494226039</c:v>
                </c:pt>
                <c:pt idx="379">
                  <c:v>0.53075913362627036</c:v>
                </c:pt>
                <c:pt idx="380">
                  <c:v>0.54153476865023042</c:v>
                </c:pt>
                <c:pt idx="381">
                  <c:v>0.51998280011037024</c:v>
                </c:pt>
                <c:pt idx="382">
                  <c:v>0.51998280011037024</c:v>
                </c:pt>
                <c:pt idx="383">
                  <c:v>0.56093119109013034</c:v>
                </c:pt>
                <c:pt idx="384">
                  <c:v>0.57386237221405023</c:v>
                </c:pt>
                <c:pt idx="385">
                  <c:v>0.59110394704593039</c:v>
                </c:pt>
                <c:pt idx="386">
                  <c:v>0.6105003694858403</c:v>
                </c:pt>
                <c:pt idx="387">
                  <c:v>0.6105003694858403</c:v>
                </c:pt>
                <c:pt idx="388">
                  <c:v>0.57170752460603025</c:v>
                </c:pt>
                <c:pt idx="389">
                  <c:v>0.53937992104221022</c:v>
                </c:pt>
                <c:pt idx="390">
                  <c:v>0.53075913362627036</c:v>
                </c:pt>
                <c:pt idx="391">
                  <c:v>0.50489677137844036</c:v>
                </c:pt>
                <c:pt idx="392">
                  <c:v>0.4941211363544703</c:v>
                </c:pt>
                <c:pt idx="393">
                  <c:v>0.49196559025452025</c:v>
                </c:pt>
                <c:pt idx="394">
                  <c:v>0.48118995523056041</c:v>
                </c:pt>
                <c:pt idx="395">
                  <c:v>0.47472471391457038</c:v>
                </c:pt>
                <c:pt idx="396">
                  <c:v>0.49196559025452025</c:v>
                </c:pt>
                <c:pt idx="397">
                  <c:v>0.47472471391457038</c:v>
                </c:pt>
                <c:pt idx="398">
                  <c:v>0.48118995523056041</c:v>
                </c:pt>
                <c:pt idx="399">
                  <c:v>0.45101789776669021</c:v>
                </c:pt>
                <c:pt idx="400">
                  <c:v>0.42946592922684024</c:v>
                </c:pt>
                <c:pt idx="401">
                  <c:v>0.39713832566302021</c:v>
                </c:pt>
                <c:pt idx="402">
                  <c:v>0.3648107220992004</c:v>
                </c:pt>
                <c:pt idx="403">
                  <c:v>0.36050032839123036</c:v>
                </c:pt>
                <c:pt idx="404">
                  <c:v>0.36912111580717022</c:v>
                </c:pt>
                <c:pt idx="405">
                  <c:v>0.37127596341519042</c:v>
                </c:pt>
                <c:pt idx="406">
                  <c:v>0.37343150951514026</c:v>
                </c:pt>
                <c:pt idx="407">
                  <c:v>0.40144871937099025</c:v>
                </c:pt>
                <c:pt idx="408">
                  <c:v>0.36912111580717022</c:v>
                </c:pt>
                <c:pt idx="409">
                  <c:v>0.38636269063906037</c:v>
                </c:pt>
                <c:pt idx="410">
                  <c:v>0.3497246933672703</c:v>
                </c:pt>
                <c:pt idx="411">
                  <c:v>0.35403508707524034</c:v>
                </c:pt>
                <c:pt idx="412">
                  <c:v>0.32817272482741033</c:v>
                </c:pt>
                <c:pt idx="413">
                  <c:v>0.35187954097529028</c:v>
                </c:pt>
                <c:pt idx="414">
                  <c:v>0.31955193741147025</c:v>
                </c:pt>
                <c:pt idx="415">
                  <c:v>0.34110390595132023</c:v>
                </c:pt>
                <c:pt idx="416">
                  <c:v>0.3389483598513704</c:v>
                </c:pt>
                <c:pt idx="417">
                  <c:v>0.33463796614340036</c:v>
                </c:pt>
                <c:pt idx="418">
                  <c:v>0.32170748351142031</c:v>
                </c:pt>
                <c:pt idx="419">
                  <c:v>0.34541429965929027</c:v>
                </c:pt>
                <c:pt idx="420">
                  <c:v>0.31093114999552229</c:v>
                </c:pt>
                <c:pt idx="421">
                  <c:v>0.29153472755561727</c:v>
                </c:pt>
                <c:pt idx="422">
                  <c:v>0.2829139401396753</c:v>
                </c:pt>
                <c:pt idx="423">
                  <c:v>0.29369027365556832</c:v>
                </c:pt>
                <c:pt idx="424">
                  <c:v>0.2699827590157613</c:v>
                </c:pt>
                <c:pt idx="425">
                  <c:v>0.30877630238750231</c:v>
                </c:pt>
                <c:pt idx="426">
                  <c:v>0.31955193741147025</c:v>
                </c:pt>
                <c:pt idx="427">
                  <c:v>0.31093114999552229</c:v>
                </c:pt>
                <c:pt idx="428">
                  <c:v>0.30231036257958033</c:v>
                </c:pt>
                <c:pt idx="429">
                  <c:v>0.29584512126358831</c:v>
                </c:pt>
                <c:pt idx="430">
                  <c:v>0.27860354643170326</c:v>
                </c:pt>
                <c:pt idx="431">
                  <c:v>0.26567306379972133</c:v>
                </c:pt>
                <c:pt idx="432">
                  <c:v>0.28722433384764634</c:v>
                </c:pt>
                <c:pt idx="433">
                  <c:v>0.23765585394387334</c:v>
                </c:pt>
                <c:pt idx="434">
                  <c:v>0.26567306379972133</c:v>
                </c:pt>
                <c:pt idx="435">
                  <c:v>0.27860354643170326</c:v>
                </c:pt>
                <c:pt idx="436">
                  <c:v>0.28075909253165532</c:v>
                </c:pt>
                <c:pt idx="437">
                  <c:v>0.26782791140774131</c:v>
                </c:pt>
                <c:pt idx="438">
                  <c:v>0.31093114999552229</c:v>
                </c:pt>
                <c:pt idx="439">
                  <c:v>0.31739708980345027</c:v>
                </c:pt>
                <c:pt idx="440">
                  <c:v>0.32170748351142031</c:v>
                </c:pt>
                <c:pt idx="441">
                  <c:v>0.33032827092736039</c:v>
                </c:pt>
                <c:pt idx="442">
                  <c:v>0.3497246933672703</c:v>
                </c:pt>
                <c:pt idx="443">
                  <c:v>0.35187954097529028</c:v>
                </c:pt>
                <c:pt idx="444">
                  <c:v>0.36265517599925035</c:v>
                </c:pt>
                <c:pt idx="445">
                  <c:v>0.37343150951514026</c:v>
                </c:pt>
                <c:pt idx="446">
                  <c:v>0.40144871937099025</c:v>
                </c:pt>
                <c:pt idx="447">
                  <c:v>0.41222435439495031</c:v>
                </c:pt>
                <c:pt idx="448">
                  <c:v>0.38636269063906037</c:v>
                </c:pt>
                <c:pt idx="449">
                  <c:v>0.38636269063906037</c:v>
                </c:pt>
                <c:pt idx="450">
                  <c:v>0.36050032839123036</c:v>
                </c:pt>
                <c:pt idx="451">
                  <c:v>0.3389483598513704</c:v>
                </c:pt>
                <c:pt idx="452">
                  <c:v>0.37558635712316024</c:v>
                </c:pt>
                <c:pt idx="453">
                  <c:v>0.41869029420287041</c:v>
                </c:pt>
                <c:pt idx="454">
                  <c:v>0.42300068791085021</c:v>
                </c:pt>
                <c:pt idx="455">
                  <c:v>0.46610392649863031</c:v>
                </c:pt>
                <c:pt idx="456">
                  <c:v>0.48334550133051024</c:v>
                </c:pt>
                <c:pt idx="457">
                  <c:v>0.46394838039868025</c:v>
                </c:pt>
                <c:pt idx="458">
                  <c:v>0.47903510762254042</c:v>
                </c:pt>
                <c:pt idx="459">
                  <c:v>0.48981074264650026</c:v>
                </c:pt>
                <c:pt idx="460">
                  <c:v>0.48981074264650026</c:v>
                </c:pt>
                <c:pt idx="461">
                  <c:v>0.48334550133051024</c:v>
                </c:pt>
                <c:pt idx="462">
                  <c:v>0.48118995523056041</c:v>
                </c:pt>
                <c:pt idx="463">
                  <c:v>0.47041432020660034</c:v>
                </c:pt>
                <c:pt idx="464">
                  <c:v>0.46610392649863031</c:v>
                </c:pt>
                <c:pt idx="465">
                  <c:v>0.43162077683486022</c:v>
                </c:pt>
                <c:pt idx="466">
                  <c:v>0.43162077683486022</c:v>
                </c:pt>
                <c:pt idx="467">
                  <c:v>0.41437990049490037</c:v>
                </c:pt>
                <c:pt idx="468">
                  <c:v>0.37343150951514026</c:v>
                </c:pt>
                <c:pt idx="469">
                  <c:v>0.34325875355934021</c:v>
                </c:pt>
                <c:pt idx="470">
                  <c:v>0.33248311853538037</c:v>
                </c:pt>
                <c:pt idx="471">
                  <c:v>0.31308669609547335</c:v>
                </c:pt>
                <c:pt idx="472">
                  <c:v>0.27860354643170326</c:v>
                </c:pt>
                <c:pt idx="473">
                  <c:v>0.30231036257958033</c:v>
                </c:pt>
                <c:pt idx="474">
                  <c:v>0.31308669609547335</c:v>
                </c:pt>
                <c:pt idx="475">
                  <c:v>0.28722433384764634</c:v>
                </c:pt>
                <c:pt idx="476">
                  <c:v>0.25705227638377837</c:v>
                </c:pt>
                <c:pt idx="477">
                  <c:v>0.25920712399179835</c:v>
                </c:pt>
                <c:pt idx="478">
                  <c:v>0.24412109525986436</c:v>
                </c:pt>
                <c:pt idx="479">
                  <c:v>0.22687952042797932</c:v>
                </c:pt>
                <c:pt idx="480">
                  <c:v>0.25274188267580733</c:v>
                </c:pt>
                <c:pt idx="481">
                  <c:v>0.25489673028382731</c:v>
                </c:pt>
                <c:pt idx="482">
                  <c:v>0.26567306379972133</c:v>
                </c:pt>
                <c:pt idx="483">
                  <c:v>0.23118991413595136</c:v>
                </c:pt>
                <c:pt idx="484">
                  <c:v>0.20748309798807429</c:v>
                </c:pt>
                <c:pt idx="485">
                  <c:v>0.20101785667208327</c:v>
                </c:pt>
                <c:pt idx="486">
                  <c:v>0.19455191686416029</c:v>
                </c:pt>
                <c:pt idx="487">
                  <c:v>0.19670746296411235</c:v>
                </c:pt>
                <c:pt idx="488">
                  <c:v>0.23550030784392229</c:v>
                </c:pt>
                <c:pt idx="489">
                  <c:v>0.25274188267580733</c:v>
                </c:pt>
                <c:pt idx="490">
                  <c:v>0.25489673028382731</c:v>
                </c:pt>
                <c:pt idx="491">
                  <c:v>0.26351751769976928</c:v>
                </c:pt>
                <c:pt idx="492">
                  <c:v>0.22472467281995934</c:v>
                </c:pt>
                <c:pt idx="493">
                  <c:v>0.19670746296411235</c:v>
                </c:pt>
                <c:pt idx="494">
                  <c:v>0.21610388540401737</c:v>
                </c:pt>
                <c:pt idx="495">
                  <c:v>0.19239706925614131</c:v>
                </c:pt>
                <c:pt idx="496">
                  <c:v>0.19024152315618936</c:v>
                </c:pt>
                <c:pt idx="497">
                  <c:v>0.21610388540401737</c:v>
                </c:pt>
                <c:pt idx="498">
                  <c:v>0.22256912672000828</c:v>
                </c:pt>
                <c:pt idx="499">
                  <c:v>0.20101785667208327</c:v>
                </c:pt>
                <c:pt idx="500">
                  <c:v>0.23118991413595136</c:v>
                </c:pt>
                <c:pt idx="501">
                  <c:v>0.23550030784392229</c:v>
                </c:pt>
                <c:pt idx="502">
                  <c:v>0.23981070155189332</c:v>
                </c:pt>
                <c:pt idx="503">
                  <c:v>0.23118991413595136</c:v>
                </c:pt>
                <c:pt idx="504">
                  <c:v>0.24843148896783629</c:v>
                </c:pt>
                <c:pt idx="505">
                  <c:v>0.20963794559609428</c:v>
                </c:pt>
                <c:pt idx="506">
                  <c:v>0.21179349169604633</c:v>
                </c:pt>
                <c:pt idx="507">
                  <c:v>0.21394833930406632</c:v>
                </c:pt>
                <c:pt idx="508">
                  <c:v>0.23550030784392229</c:v>
                </c:pt>
                <c:pt idx="509">
                  <c:v>0.22472467281995934</c:v>
                </c:pt>
                <c:pt idx="510">
                  <c:v>0.2829139401396753</c:v>
                </c:pt>
                <c:pt idx="511">
                  <c:v>0.30015551497156034</c:v>
                </c:pt>
                <c:pt idx="512">
                  <c:v>0.30877630238750231</c:v>
                </c:pt>
                <c:pt idx="513">
                  <c:v>0.30662075628755137</c:v>
                </c:pt>
                <c:pt idx="514">
                  <c:v>0.31524154370349333</c:v>
                </c:pt>
                <c:pt idx="515">
                  <c:v>0.26782791140774131</c:v>
                </c:pt>
                <c:pt idx="516">
                  <c:v>0.27213830511571235</c:v>
                </c:pt>
                <c:pt idx="517">
                  <c:v>0.28506948623962636</c:v>
                </c:pt>
                <c:pt idx="518">
                  <c:v>0.25274188267580733</c:v>
                </c:pt>
                <c:pt idx="519">
                  <c:v>0.26567306379972133</c:v>
                </c:pt>
                <c:pt idx="520">
                  <c:v>0.30231036257958033</c:v>
                </c:pt>
                <c:pt idx="521">
                  <c:v>0.31308669609547335</c:v>
                </c:pt>
                <c:pt idx="522">
                  <c:v>0.31955193741147025</c:v>
                </c:pt>
                <c:pt idx="523">
                  <c:v>0.34541429965929027</c:v>
                </c:pt>
                <c:pt idx="524">
                  <c:v>0.31524154370349333</c:v>
                </c:pt>
                <c:pt idx="525">
                  <c:v>0.31093114999552229</c:v>
                </c:pt>
                <c:pt idx="526">
                  <c:v>0.29369027365556832</c:v>
                </c:pt>
                <c:pt idx="527">
                  <c:v>0.27213830511571235</c:v>
                </c:pt>
                <c:pt idx="528">
                  <c:v>0.30446590867953127</c:v>
                </c:pt>
                <c:pt idx="529">
                  <c:v>0.32817272482741033</c:v>
                </c:pt>
                <c:pt idx="530">
                  <c:v>0.31524154370349333</c:v>
                </c:pt>
                <c:pt idx="531">
                  <c:v>0.31308669609547335</c:v>
                </c:pt>
                <c:pt idx="532">
                  <c:v>0.32170748351142031</c:v>
                </c:pt>
                <c:pt idx="533">
                  <c:v>0.30015551497156034</c:v>
                </c:pt>
                <c:pt idx="534">
                  <c:v>0.32170748351142031</c:v>
                </c:pt>
                <c:pt idx="535">
                  <c:v>0.33679351224335041</c:v>
                </c:pt>
                <c:pt idx="536">
                  <c:v>0.34541429965929027</c:v>
                </c:pt>
                <c:pt idx="537">
                  <c:v>0.32386233111944029</c:v>
                </c:pt>
                <c:pt idx="538">
                  <c:v>0.32170748351142031</c:v>
                </c:pt>
                <c:pt idx="539">
                  <c:v>0.27644869882368328</c:v>
                </c:pt>
                <c:pt idx="540">
                  <c:v>0.25058633657585627</c:v>
                </c:pt>
                <c:pt idx="541">
                  <c:v>0.25489673028382731</c:v>
                </c:pt>
                <c:pt idx="542">
                  <c:v>0.29369027365556832</c:v>
                </c:pt>
                <c:pt idx="543">
                  <c:v>0.28506948623962636</c:v>
                </c:pt>
                <c:pt idx="544">
                  <c:v>0.27860354643170326</c:v>
                </c:pt>
                <c:pt idx="545">
                  <c:v>0.28722433384764634</c:v>
                </c:pt>
                <c:pt idx="546">
                  <c:v>0.27429315272373234</c:v>
                </c:pt>
                <c:pt idx="547">
                  <c:v>0.22472467281995934</c:v>
                </c:pt>
                <c:pt idx="548">
                  <c:v>0.25489673028382731</c:v>
                </c:pt>
                <c:pt idx="549">
                  <c:v>0.29369027365556832</c:v>
                </c:pt>
                <c:pt idx="550">
                  <c:v>0.29584512126358831</c:v>
                </c:pt>
                <c:pt idx="551">
                  <c:v>0.30015551497156034</c:v>
                </c:pt>
                <c:pt idx="552">
                  <c:v>0.32601787721939035</c:v>
                </c:pt>
                <c:pt idx="553">
                  <c:v>0.2829139401396753</c:v>
                </c:pt>
                <c:pt idx="554">
                  <c:v>0.26567306379972133</c:v>
                </c:pt>
                <c:pt idx="555">
                  <c:v>0.24196554915991331</c:v>
                </c:pt>
                <c:pt idx="556">
                  <c:v>0.2333454602359023</c:v>
                </c:pt>
                <c:pt idx="557">
                  <c:v>0.22472467281995934</c:v>
                </c:pt>
                <c:pt idx="558">
                  <c:v>0.25489673028382731</c:v>
                </c:pt>
                <c:pt idx="559">
                  <c:v>0.25274188267580733</c:v>
                </c:pt>
                <c:pt idx="560">
                  <c:v>0.29153472755561727</c:v>
                </c:pt>
                <c:pt idx="561">
                  <c:v>0.29369027365556832</c:v>
                </c:pt>
                <c:pt idx="562">
                  <c:v>0.31955193741147025</c:v>
                </c:pt>
                <c:pt idx="563">
                  <c:v>0.31308669609547335</c:v>
                </c:pt>
                <c:pt idx="564">
                  <c:v>0.33679351224335041</c:v>
                </c:pt>
                <c:pt idx="565">
                  <c:v>0.31739708980345027</c:v>
                </c:pt>
                <c:pt idx="566">
                  <c:v>0.32817272482741033</c:v>
                </c:pt>
                <c:pt idx="567">
                  <c:v>0.32817272482741033</c:v>
                </c:pt>
                <c:pt idx="568">
                  <c:v>0.33248311853538037</c:v>
                </c:pt>
                <c:pt idx="569">
                  <c:v>0.30662075628755137</c:v>
                </c:pt>
                <c:pt idx="570">
                  <c:v>0.31955193741147025</c:v>
                </c:pt>
                <c:pt idx="571">
                  <c:v>0.31524154370349333</c:v>
                </c:pt>
                <c:pt idx="572">
                  <c:v>0.30446590867953127</c:v>
                </c:pt>
                <c:pt idx="573">
                  <c:v>0.30231036257958033</c:v>
                </c:pt>
                <c:pt idx="574">
                  <c:v>0.31308669609547335</c:v>
                </c:pt>
                <c:pt idx="575">
                  <c:v>0.28937987994759728</c:v>
                </c:pt>
                <c:pt idx="576">
                  <c:v>0.30015551497156034</c:v>
                </c:pt>
                <c:pt idx="577">
                  <c:v>0.30446590867953127</c:v>
                </c:pt>
                <c:pt idx="578">
                  <c:v>0.28722433384764634</c:v>
                </c:pt>
                <c:pt idx="579">
                  <c:v>0.27644869882368328</c:v>
                </c:pt>
                <c:pt idx="580">
                  <c:v>0.31955193741147025</c:v>
                </c:pt>
                <c:pt idx="581">
                  <c:v>0.31524154370349333</c:v>
                </c:pt>
                <c:pt idx="582">
                  <c:v>0.31955193741147025</c:v>
                </c:pt>
                <c:pt idx="583">
                  <c:v>0.31955193741147025</c:v>
                </c:pt>
                <c:pt idx="584">
                  <c:v>0.32170748351142031</c:v>
                </c:pt>
                <c:pt idx="585">
                  <c:v>0.30446590867953127</c:v>
                </c:pt>
                <c:pt idx="586">
                  <c:v>0.30662075628755137</c:v>
                </c:pt>
                <c:pt idx="587">
                  <c:v>0.28937987994759728</c:v>
                </c:pt>
                <c:pt idx="588">
                  <c:v>0.30231036257958033</c:v>
                </c:pt>
                <c:pt idx="589">
                  <c:v>0.30231036257958033</c:v>
                </c:pt>
                <c:pt idx="590">
                  <c:v>0.29369027365556832</c:v>
                </c:pt>
                <c:pt idx="591">
                  <c:v>0.30015551497156034</c:v>
                </c:pt>
                <c:pt idx="592">
                  <c:v>0.32170748351142031</c:v>
                </c:pt>
                <c:pt idx="593">
                  <c:v>0.29584512126358831</c:v>
                </c:pt>
                <c:pt idx="594">
                  <c:v>0.30877630238750231</c:v>
                </c:pt>
                <c:pt idx="595">
                  <c:v>0.30231036257958033</c:v>
                </c:pt>
                <c:pt idx="596">
                  <c:v>0.30231036257958033</c:v>
                </c:pt>
                <c:pt idx="597">
                  <c:v>0.30231036257958033</c:v>
                </c:pt>
                <c:pt idx="598">
                  <c:v>0.34110390595132023</c:v>
                </c:pt>
                <c:pt idx="599">
                  <c:v>0.34110390595132023</c:v>
                </c:pt>
                <c:pt idx="600">
                  <c:v>0.31739708980345027</c:v>
                </c:pt>
                <c:pt idx="601">
                  <c:v>0.28722433384764634</c:v>
                </c:pt>
                <c:pt idx="602">
                  <c:v>0.29153472755561727</c:v>
                </c:pt>
                <c:pt idx="603">
                  <c:v>0.26567306379972133</c:v>
                </c:pt>
                <c:pt idx="604">
                  <c:v>0.25920712399179835</c:v>
                </c:pt>
                <c:pt idx="605">
                  <c:v>0.26136267009174929</c:v>
                </c:pt>
                <c:pt idx="606">
                  <c:v>0.28937987994759728</c:v>
                </c:pt>
                <c:pt idx="607">
                  <c:v>0.26782791140774131</c:v>
                </c:pt>
                <c:pt idx="608">
                  <c:v>0.29153472755561727</c:v>
                </c:pt>
                <c:pt idx="609">
                  <c:v>0.2829139401396753</c:v>
                </c:pt>
                <c:pt idx="610">
                  <c:v>0.30015551497156034</c:v>
                </c:pt>
                <c:pt idx="611">
                  <c:v>0.28506948623962636</c:v>
                </c:pt>
                <c:pt idx="612">
                  <c:v>0.27429315272373234</c:v>
                </c:pt>
                <c:pt idx="613">
                  <c:v>0.25705227638377837</c:v>
                </c:pt>
                <c:pt idx="614">
                  <c:v>0.25274188267580733</c:v>
                </c:pt>
                <c:pt idx="615">
                  <c:v>0.26567306379972133</c:v>
                </c:pt>
                <c:pt idx="616">
                  <c:v>0.24412109525986436</c:v>
                </c:pt>
                <c:pt idx="617">
                  <c:v>0.26351751769976928</c:v>
                </c:pt>
                <c:pt idx="618">
                  <c:v>0.24196554915991331</c:v>
                </c:pt>
                <c:pt idx="619">
                  <c:v>0.26351751769976928</c:v>
                </c:pt>
                <c:pt idx="620">
                  <c:v>0.26136267009174929</c:v>
                </c:pt>
                <c:pt idx="621">
                  <c:v>0.26567306379972133</c:v>
                </c:pt>
                <c:pt idx="622">
                  <c:v>0.27429315272373234</c:v>
                </c:pt>
                <c:pt idx="623">
                  <c:v>0.30662075628755137</c:v>
                </c:pt>
                <c:pt idx="624">
                  <c:v>0.29153472755561727</c:v>
                </c:pt>
                <c:pt idx="625">
                  <c:v>0.29800066736354036</c:v>
                </c:pt>
                <c:pt idx="626">
                  <c:v>0.29153472755561727</c:v>
                </c:pt>
                <c:pt idx="627">
                  <c:v>0.28937987994759728</c:v>
                </c:pt>
                <c:pt idx="628">
                  <c:v>0.26351751769976928</c:v>
                </c:pt>
                <c:pt idx="629">
                  <c:v>0.25920712399179835</c:v>
                </c:pt>
                <c:pt idx="630">
                  <c:v>0.23118991413595136</c:v>
                </c:pt>
                <c:pt idx="631">
                  <c:v>0.23981070155189332</c:v>
                </c:pt>
                <c:pt idx="632">
                  <c:v>0.23765585394387334</c:v>
                </c:pt>
                <c:pt idx="633">
                  <c:v>0.24412109525986436</c:v>
                </c:pt>
                <c:pt idx="634">
                  <c:v>0.23550030784392229</c:v>
                </c:pt>
                <c:pt idx="635">
                  <c:v>0.24843148896783629</c:v>
                </c:pt>
                <c:pt idx="636">
                  <c:v>0.23550030784392229</c:v>
                </c:pt>
                <c:pt idx="637">
                  <c:v>0.22687952042797932</c:v>
                </c:pt>
                <c:pt idx="638">
                  <c:v>0.22256912672000828</c:v>
                </c:pt>
                <c:pt idx="639">
                  <c:v>0.23981070155189332</c:v>
                </c:pt>
                <c:pt idx="640">
                  <c:v>0.25058633657585627</c:v>
                </c:pt>
                <c:pt idx="641">
                  <c:v>0.27213830511571235</c:v>
                </c:pt>
                <c:pt idx="642">
                  <c:v>0.27429315272373234</c:v>
                </c:pt>
                <c:pt idx="643">
                  <c:v>0.28075909253165532</c:v>
                </c:pt>
                <c:pt idx="644">
                  <c:v>0.28506948623962636</c:v>
                </c:pt>
                <c:pt idx="645">
                  <c:v>0.27644869882368328</c:v>
                </c:pt>
                <c:pt idx="646">
                  <c:v>0.25058633657585627</c:v>
                </c:pt>
                <c:pt idx="647">
                  <c:v>0.23550030784392229</c:v>
                </c:pt>
                <c:pt idx="648">
                  <c:v>0.22903506652793126</c:v>
                </c:pt>
                <c:pt idx="649">
                  <c:v>0.23981070155189332</c:v>
                </c:pt>
                <c:pt idx="650">
                  <c:v>0.23765585394387334</c:v>
                </c:pt>
                <c:pt idx="651">
                  <c:v>0.25920712399179835</c:v>
                </c:pt>
                <c:pt idx="652">
                  <c:v>0.26567306379972133</c:v>
                </c:pt>
                <c:pt idx="653">
                  <c:v>0.27429315272373234</c:v>
                </c:pt>
                <c:pt idx="654">
                  <c:v>0.26351751769976928</c:v>
                </c:pt>
                <c:pt idx="655">
                  <c:v>0.2829139401396753</c:v>
                </c:pt>
                <c:pt idx="656">
                  <c:v>0.28506948623962636</c:v>
                </c:pt>
                <c:pt idx="657">
                  <c:v>0.29153472755561727</c:v>
                </c:pt>
                <c:pt idx="658">
                  <c:v>0.30446590867953127</c:v>
                </c:pt>
                <c:pt idx="659">
                  <c:v>0.30877630238750231</c:v>
                </c:pt>
                <c:pt idx="660">
                  <c:v>0.29153472755561727</c:v>
                </c:pt>
                <c:pt idx="661">
                  <c:v>0.27644869882368328</c:v>
                </c:pt>
                <c:pt idx="662">
                  <c:v>0.28722433384764634</c:v>
                </c:pt>
                <c:pt idx="663">
                  <c:v>0.27644869882368328</c:v>
                </c:pt>
                <c:pt idx="664">
                  <c:v>0.27429315272373234</c:v>
                </c:pt>
                <c:pt idx="665">
                  <c:v>0.28506948623962636</c:v>
                </c:pt>
                <c:pt idx="666">
                  <c:v>0.30231036257958033</c:v>
                </c:pt>
                <c:pt idx="667">
                  <c:v>0.30877630238750231</c:v>
                </c:pt>
                <c:pt idx="668">
                  <c:v>0.30015551497156034</c:v>
                </c:pt>
                <c:pt idx="669">
                  <c:v>0.31524154370349333</c:v>
                </c:pt>
                <c:pt idx="670">
                  <c:v>0.29153472755561727</c:v>
                </c:pt>
                <c:pt idx="671">
                  <c:v>0.30015551497156034</c:v>
                </c:pt>
                <c:pt idx="672">
                  <c:v>0.32170748351142031</c:v>
                </c:pt>
                <c:pt idx="673">
                  <c:v>0.33463796614340036</c:v>
                </c:pt>
                <c:pt idx="674">
                  <c:v>0.34756914726731025</c:v>
                </c:pt>
                <c:pt idx="675">
                  <c:v>0.3648107220992004</c:v>
                </c:pt>
                <c:pt idx="676">
                  <c:v>0.34110390595132023</c:v>
                </c:pt>
                <c:pt idx="677">
                  <c:v>0.32817272482741033</c:v>
                </c:pt>
                <c:pt idx="678">
                  <c:v>0.3648107220992004</c:v>
                </c:pt>
                <c:pt idx="679">
                  <c:v>0.35403508707524034</c:v>
                </c:pt>
                <c:pt idx="680">
                  <c:v>0.36050032839123036</c:v>
                </c:pt>
                <c:pt idx="681">
                  <c:v>0.36912111580717022</c:v>
                </c:pt>
                <c:pt idx="682">
                  <c:v>0.37343150951514026</c:v>
                </c:pt>
                <c:pt idx="683">
                  <c:v>0.36696556970722038</c:v>
                </c:pt>
                <c:pt idx="684">
                  <c:v>0.37989675083113028</c:v>
                </c:pt>
                <c:pt idx="685">
                  <c:v>0.40144871937099025</c:v>
                </c:pt>
                <c:pt idx="686">
                  <c:v>0.41437990049490037</c:v>
                </c:pt>
                <c:pt idx="687">
                  <c:v>0.39929317327104041</c:v>
                </c:pt>
                <c:pt idx="688">
                  <c:v>0.39067308434703041</c:v>
                </c:pt>
                <c:pt idx="689">
                  <c:v>0.39282793195505039</c:v>
                </c:pt>
                <c:pt idx="690">
                  <c:v>0.39067308434703041</c:v>
                </c:pt>
                <c:pt idx="691">
                  <c:v>0.40360356697901023</c:v>
                </c:pt>
                <c:pt idx="692">
                  <c:v>0.43162077683486022</c:v>
                </c:pt>
                <c:pt idx="693">
                  <c:v>0.44670750405872039</c:v>
                </c:pt>
                <c:pt idx="694">
                  <c:v>0.44455195795877034</c:v>
                </c:pt>
                <c:pt idx="695">
                  <c:v>0.45101789776669021</c:v>
                </c:pt>
                <c:pt idx="696">
                  <c:v>0.46179353279066027</c:v>
                </c:pt>
                <c:pt idx="697">
                  <c:v>0.46825877410665029</c:v>
                </c:pt>
                <c:pt idx="698">
                  <c:v>0.46825877410665029</c:v>
                </c:pt>
                <c:pt idx="699">
                  <c:v>0.46610392649863031</c:v>
                </c:pt>
                <c:pt idx="700">
                  <c:v>0.42946592922684024</c:v>
                </c:pt>
                <c:pt idx="701">
                  <c:v>0.40791396068698027</c:v>
                </c:pt>
                <c:pt idx="702">
                  <c:v>0.40791396068698027</c:v>
                </c:pt>
                <c:pt idx="703">
                  <c:v>0.40144871937099025</c:v>
                </c:pt>
                <c:pt idx="704">
                  <c:v>0.41869029420287041</c:v>
                </c:pt>
                <c:pt idx="705">
                  <c:v>0.44886235166674038</c:v>
                </c:pt>
                <c:pt idx="706">
                  <c:v>0.45963798669070022</c:v>
                </c:pt>
                <c:pt idx="707">
                  <c:v>0.44455195795877034</c:v>
                </c:pt>
                <c:pt idx="708">
                  <c:v>0.43162077683486022</c:v>
                </c:pt>
                <c:pt idx="709">
                  <c:v>0.41869029420287041</c:v>
                </c:pt>
                <c:pt idx="710">
                  <c:v>0.41437990049490037</c:v>
                </c:pt>
                <c:pt idx="711">
                  <c:v>0.41437990049490037</c:v>
                </c:pt>
                <c:pt idx="712">
                  <c:v>0.39713832566302021</c:v>
                </c:pt>
                <c:pt idx="713">
                  <c:v>0.42084514181089039</c:v>
                </c:pt>
                <c:pt idx="714">
                  <c:v>0.41869029420287041</c:v>
                </c:pt>
                <c:pt idx="715">
                  <c:v>0.41222435439495031</c:v>
                </c:pt>
                <c:pt idx="716">
                  <c:v>0.39929317327104041</c:v>
                </c:pt>
                <c:pt idx="717">
                  <c:v>0.40791396068698027</c:v>
                </c:pt>
                <c:pt idx="718">
                  <c:v>0.38636269063906037</c:v>
                </c:pt>
                <c:pt idx="719">
                  <c:v>0.35834548078321038</c:v>
                </c:pt>
                <c:pt idx="720">
                  <c:v>0.3777419032231103</c:v>
                </c:pt>
                <c:pt idx="721">
                  <c:v>0.39929317327104041</c:v>
                </c:pt>
                <c:pt idx="722">
                  <c:v>0.42084514181089039</c:v>
                </c:pt>
                <c:pt idx="723">
                  <c:v>0.42946592922684024</c:v>
                </c:pt>
                <c:pt idx="724">
                  <c:v>0.45101789776669021</c:v>
                </c:pt>
                <c:pt idx="725">
                  <c:v>0.40360356697901023</c:v>
                </c:pt>
                <c:pt idx="726">
                  <c:v>0.42084514181089039</c:v>
                </c:pt>
                <c:pt idx="727">
                  <c:v>0.41222435439495031</c:v>
                </c:pt>
                <c:pt idx="728">
                  <c:v>0.40360356697901023</c:v>
                </c:pt>
                <c:pt idx="729">
                  <c:v>0.37558635712316024</c:v>
                </c:pt>
                <c:pt idx="730">
                  <c:v>0.39498277956307037</c:v>
                </c:pt>
                <c:pt idx="731">
                  <c:v>0.3497246933672703</c:v>
                </c:pt>
                <c:pt idx="732">
                  <c:v>0.34325875355934021</c:v>
                </c:pt>
                <c:pt idx="733">
                  <c:v>0.37127596341519042</c:v>
                </c:pt>
                <c:pt idx="734">
                  <c:v>0.38636269063906037</c:v>
                </c:pt>
                <c:pt idx="735">
                  <c:v>0.38851753824708035</c:v>
                </c:pt>
                <c:pt idx="736">
                  <c:v>0.42300068791085021</c:v>
                </c:pt>
                <c:pt idx="737">
                  <c:v>0.42300068791085021</c:v>
                </c:pt>
                <c:pt idx="738">
                  <c:v>0.37989675083113028</c:v>
                </c:pt>
                <c:pt idx="739">
                  <c:v>0.39067308434703041</c:v>
                </c:pt>
                <c:pt idx="740">
                  <c:v>0.37989675083113028</c:v>
                </c:pt>
                <c:pt idx="741">
                  <c:v>0.35834548078321038</c:v>
                </c:pt>
                <c:pt idx="742">
                  <c:v>0.35403508707524034</c:v>
                </c:pt>
                <c:pt idx="743">
                  <c:v>0.38851753824708035</c:v>
                </c:pt>
                <c:pt idx="744">
                  <c:v>0.37127596341519042</c:v>
                </c:pt>
                <c:pt idx="745">
                  <c:v>0.3777419032231103</c:v>
                </c:pt>
                <c:pt idx="746">
                  <c:v>0.37127596341519042</c:v>
                </c:pt>
                <c:pt idx="747">
                  <c:v>0.37558635712316024</c:v>
                </c:pt>
                <c:pt idx="748">
                  <c:v>0.36696556970722038</c:v>
                </c:pt>
                <c:pt idx="749">
                  <c:v>0.37558635712316024</c:v>
                </c:pt>
                <c:pt idx="750">
                  <c:v>0.3648107220992004</c:v>
                </c:pt>
                <c:pt idx="751">
                  <c:v>0.37558635712316024</c:v>
                </c:pt>
                <c:pt idx="752">
                  <c:v>0.37127596341519042</c:v>
                </c:pt>
                <c:pt idx="753">
                  <c:v>0.35403508707524034</c:v>
                </c:pt>
                <c:pt idx="754">
                  <c:v>0.3389483598513704</c:v>
                </c:pt>
                <c:pt idx="755">
                  <c:v>0.36050032839123036</c:v>
                </c:pt>
                <c:pt idx="756">
                  <c:v>0.35403508707524034</c:v>
                </c:pt>
                <c:pt idx="757">
                  <c:v>0.35403508707524034</c:v>
                </c:pt>
                <c:pt idx="758">
                  <c:v>0.33679351224335041</c:v>
                </c:pt>
                <c:pt idx="759">
                  <c:v>0.33032827092736039</c:v>
                </c:pt>
                <c:pt idx="760">
                  <c:v>0.33248311853538037</c:v>
                </c:pt>
                <c:pt idx="761">
                  <c:v>0.32817272482741033</c:v>
                </c:pt>
                <c:pt idx="762">
                  <c:v>0.31308669609547335</c:v>
                </c:pt>
                <c:pt idx="763">
                  <c:v>0.32386233111944029</c:v>
                </c:pt>
                <c:pt idx="764">
                  <c:v>0.29800066736354036</c:v>
                </c:pt>
                <c:pt idx="765">
                  <c:v>0.29153472755561727</c:v>
                </c:pt>
                <c:pt idx="766">
                  <c:v>0.25274188267580733</c:v>
                </c:pt>
                <c:pt idx="767">
                  <c:v>0.27213830511571235</c:v>
                </c:pt>
                <c:pt idx="768">
                  <c:v>0.27860354643170326</c:v>
                </c:pt>
                <c:pt idx="769">
                  <c:v>0.29800066736354036</c:v>
                </c:pt>
                <c:pt idx="770">
                  <c:v>0.27213830511571235</c:v>
                </c:pt>
                <c:pt idx="771">
                  <c:v>0.31955193741147025</c:v>
                </c:pt>
                <c:pt idx="772">
                  <c:v>0.30446590867953127</c:v>
                </c:pt>
                <c:pt idx="773">
                  <c:v>0.31308669609547335</c:v>
                </c:pt>
                <c:pt idx="774">
                  <c:v>0.34541429965929027</c:v>
                </c:pt>
                <c:pt idx="775">
                  <c:v>0.3648107220992004</c:v>
                </c:pt>
                <c:pt idx="776">
                  <c:v>0.37558635712316024</c:v>
                </c:pt>
                <c:pt idx="777">
                  <c:v>0.38420714453910032</c:v>
                </c:pt>
                <c:pt idx="778">
                  <c:v>0.38205229693108034</c:v>
                </c:pt>
                <c:pt idx="779">
                  <c:v>0.37127596341519042</c:v>
                </c:pt>
                <c:pt idx="780">
                  <c:v>0.37558635712316024</c:v>
                </c:pt>
                <c:pt idx="781">
                  <c:v>0.37127596341519042</c:v>
                </c:pt>
                <c:pt idx="782">
                  <c:v>0.36050032839123036</c:v>
                </c:pt>
                <c:pt idx="783">
                  <c:v>0.40144871937099025</c:v>
                </c:pt>
                <c:pt idx="784">
                  <c:v>0.42946592922684024</c:v>
                </c:pt>
                <c:pt idx="785">
                  <c:v>0.4402415642508003</c:v>
                </c:pt>
                <c:pt idx="786">
                  <c:v>0.4553275929827304</c:v>
                </c:pt>
                <c:pt idx="787">
                  <c:v>0.48981074264650026</c:v>
                </c:pt>
                <c:pt idx="788">
                  <c:v>0.47041432020660034</c:v>
                </c:pt>
                <c:pt idx="789">
                  <c:v>0.4402415642508003</c:v>
                </c:pt>
                <c:pt idx="790">
                  <c:v>0.42515553551887042</c:v>
                </c:pt>
                <c:pt idx="791">
                  <c:v>0.42084514181089039</c:v>
                </c:pt>
                <c:pt idx="792">
                  <c:v>0.43593117054283026</c:v>
                </c:pt>
                <c:pt idx="793">
                  <c:v>0.4273103831268904</c:v>
                </c:pt>
                <c:pt idx="794">
                  <c:v>0.46394838039868025</c:v>
                </c:pt>
                <c:pt idx="795">
                  <c:v>0.4941211363544703</c:v>
                </c:pt>
                <c:pt idx="796">
                  <c:v>0.49843153006245033</c:v>
                </c:pt>
                <c:pt idx="797">
                  <c:v>0.49843153006245033</c:v>
                </c:pt>
                <c:pt idx="798">
                  <c:v>0.48334550133051024</c:v>
                </c:pt>
                <c:pt idx="799">
                  <c:v>0.50489677137844036</c:v>
                </c:pt>
                <c:pt idx="800">
                  <c:v>0.51136271118636023</c:v>
                </c:pt>
                <c:pt idx="801">
                  <c:v>0.51351755879438021</c:v>
                </c:pt>
                <c:pt idx="802">
                  <c:v>0.52644873991829033</c:v>
                </c:pt>
                <c:pt idx="803">
                  <c:v>0.58248315962999031</c:v>
                </c:pt>
                <c:pt idx="804">
                  <c:v>0.58894840094598033</c:v>
                </c:pt>
                <c:pt idx="805">
                  <c:v>0.61481076319381034</c:v>
                </c:pt>
                <c:pt idx="806">
                  <c:v>0.62989679192574022</c:v>
                </c:pt>
                <c:pt idx="807">
                  <c:v>0.64713836675763037</c:v>
                </c:pt>
                <c:pt idx="808">
                  <c:v>0.64282797304966033</c:v>
                </c:pt>
                <c:pt idx="809">
                  <c:v>0.65575915417357022</c:v>
                </c:pt>
                <c:pt idx="810">
                  <c:v>0.66006954788154026</c:v>
                </c:pt>
                <c:pt idx="811">
                  <c:v>0.66869033529748034</c:v>
                </c:pt>
                <c:pt idx="812">
                  <c:v>0.66869033529748034</c:v>
                </c:pt>
                <c:pt idx="813">
                  <c:v>0.70748318017729039</c:v>
                </c:pt>
                <c:pt idx="814">
                  <c:v>0.71825881520126023</c:v>
                </c:pt>
                <c:pt idx="815">
                  <c:v>0.74196563134913041</c:v>
                </c:pt>
                <c:pt idx="816">
                  <c:v>0.78291402232889029</c:v>
                </c:pt>
                <c:pt idx="817">
                  <c:v>0.78075917472087031</c:v>
                </c:pt>
                <c:pt idx="818">
                  <c:v>0.75920720618102033</c:v>
                </c:pt>
                <c:pt idx="819">
                  <c:v>0.76136275228097039</c:v>
                </c:pt>
                <c:pt idx="820">
                  <c:v>0.79800005106083038</c:v>
                </c:pt>
                <c:pt idx="821">
                  <c:v>0.78937996213682038</c:v>
                </c:pt>
                <c:pt idx="822">
                  <c:v>0.81955201960068036</c:v>
                </c:pt>
                <c:pt idx="823">
                  <c:v>0.83894844204059027</c:v>
                </c:pt>
                <c:pt idx="824">
                  <c:v>0.86265525818847022</c:v>
                </c:pt>
                <c:pt idx="825">
                  <c:v>0.81739717199266038</c:v>
                </c:pt>
                <c:pt idx="826">
                  <c:v>0.84972477555648041</c:v>
                </c:pt>
                <c:pt idx="827">
                  <c:v>0.8712760456044103</c:v>
                </c:pt>
                <c:pt idx="828">
                  <c:v>0.87343159170436035</c:v>
                </c:pt>
                <c:pt idx="829">
                  <c:v>0.83248320072460025</c:v>
                </c:pt>
                <c:pt idx="830">
                  <c:v>0.86265525818847022</c:v>
                </c:pt>
                <c:pt idx="831">
                  <c:v>0.86050041058045024</c:v>
                </c:pt>
                <c:pt idx="832">
                  <c:v>0.85403516926445022</c:v>
                </c:pt>
                <c:pt idx="833">
                  <c:v>0.86265525818847022</c:v>
                </c:pt>
                <c:pt idx="834">
                  <c:v>0.91006958897615042</c:v>
                </c:pt>
                <c:pt idx="835">
                  <c:v>0.92731046531610029</c:v>
                </c:pt>
                <c:pt idx="836">
                  <c:v>0.93377640512403037</c:v>
                </c:pt>
                <c:pt idx="837">
                  <c:v>0.93593125273205036</c:v>
                </c:pt>
                <c:pt idx="838">
                  <c:v>0.94455204014799021</c:v>
                </c:pt>
                <c:pt idx="839">
                  <c:v>0.9402416464400204</c:v>
                </c:pt>
                <c:pt idx="840">
                  <c:v>0.93377640512403037</c:v>
                </c:pt>
                <c:pt idx="841">
                  <c:v>0.92946601141605034</c:v>
                </c:pt>
                <c:pt idx="842">
                  <c:v>0.9251556177080803</c:v>
                </c:pt>
                <c:pt idx="843">
                  <c:v>0.89929325546026029</c:v>
                </c:pt>
                <c:pt idx="844">
                  <c:v>0.87343159170436035</c:v>
                </c:pt>
                <c:pt idx="845">
                  <c:v>0.89282801414426027</c:v>
                </c:pt>
                <c:pt idx="846">
                  <c:v>0.87558643931238034</c:v>
                </c:pt>
                <c:pt idx="847">
                  <c:v>0.83679359443257029</c:v>
                </c:pt>
                <c:pt idx="848">
                  <c:v>0.85619001687247043</c:v>
                </c:pt>
                <c:pt idx="849">
                  <c:v>0.89929325546026029</c:v>
                </c:pt>
                <c:pt idx="850">
                  <c:v>0.87558643931238034</c:v>
                </c:pt>
                <c:pt idx="851">
                  <c:v>0.87558643931238034</c:v>
                </c:pt>
                <c:pt idx="852">
                  <c:v>0.89929325546026029</c:v>
                </c:pt>
                <c:pt idx="853">
                  <c:v>0.86696565189644026</c:v>
                </c:pt>
                <c:pt idx="854">
                  <c:v>0.86050041058045024</c:v>
                </c:pt>
                <c:pt idx="855">
                  <c:v>0.86481080428842028</c:v>
                </c:pt>
                <c:pt idx="856">
                  <c:v>0.83463804833262023</c:v>
                </c:pt>
                <c:pt idx="857">
                  <c:v>0.83463804833262023</c:v>
                </c:pt>
                <c:pt idx="858">
                  <c:v>0.86265525818847022</c:v>
                </c:pt>
                <c:pt idx="859">
                  <c:v>0.84110398814054033</c:v>
                </c:pt>
                <c:pt idx="860">
                  <c:v>0.79368965735286034</c:v>
                </c:pt>
                <c:pt idx="861">
                  <c:v>0.82170756570064041</c:v>
                </c:pt>
                <c:pt idx="862">
                  <c:v>0.78722441603687032</c:v>
                </c:pt>
                <c:pt idx="863">
                  <c:v>0.77429323491295021</c:v>
                </c:pt>
                <c:pt idx="864">
                  <c:v>0.76567244749701036</c:v>
                </c:pt>
                <c:pt idx="865">
                  <c:v>0.78722441603687032</c:v>
                </c:pt>
                <c:pt idx="866">
                  <c:v>0.74412117744908024</c:v>
                </c:pt>
                <c:pt idx="867">
                  <c:v>0.75920720618102033</c:v>
                </c:pt>
                <c:pt idx="868">
                  <c:v>0.76998284120498039</c:v>
                </c:pt>
                <c:pt idx="869">
                  <c:v>0.78075917472087031</c:v>
                </c:pt>
                <c:pt idx="870">
                  <c:v>0.76567244749701036</c:v>
                </c:pt>
                <c:pt idx="871">
                  <c:v>0.78722441603687032</c:v>
                </c:pt>
                <c:pt idx="872">
                  <c:v>0.79368965735286034</c:v>
                </c:pt>
                <c:pt idx="873">
                  <c:v>0.76351759988899037</c:v>
                </c:pt>
                <c:pt idx="874">
                  <c:v>0.74843157115705028</c:v>
                </c:pt>
                <c:pt idx="875">
                  <c:v>0.74412117744908024</c:v>
                </c:pt>
                <c:pt idx="876">
                  <c:v>0.70317278646932035</c:v>
                </c:pt>
                <c:pt idx="877">
                  <c:v>0.66869033529748034</c:v>
                </c:pt>
                <c:pt idx="878">
                  <c:v>0.6794659703214504</c:v>
                </c:pt>
                <c:pt idx="879">
                  <c:v>0.66006954788154026</c:v>
                </c:pt>
                <c:pt idx="880">
                  <c:v>0.63420718563371026</c:v>
                </c:pt>
                <c:pt idx="881">
                  <c:v>0.66222439548956025</c:v>
                </c:pt>
                <c:pt idx="882">
                  <c:v>0.67515557661347037</c:v>
                </c:pt>
                <c:pt idx="883">
                  <c:v>0.61696561080183032</c:v>
                </c:pt>
                <c:pt idx="884">
                  <c:v>0.60834552187782032</c:v>
                </c:pt>
                <c:pt idx="885">
                  <c:v>0.63205233802569027</c:v>
                </c:pt>
                <c:pt idx="886">
                  <c:v>0.61265521709386028</c:v>
                </c:pt>
                <c:pt idx="887">
                  <c:v>0.6105003694858403</c:v>
                </c:pt>
                <c:pt idx="888">
                  <c:v>0.63205233802569027</c:v>
                </c:pt>
                <c:pt idx="889">
                  <c:v>0.64498282065768031</c:v>
                </c:pt>
                <c:pt idx="890">
                  <c:v>0.6255863982177704</c:v>
                </c:pt>
                <c:pt idx="891">
                  <c:v>0.62989679192574022</c:v>
                </c:pt>
                <c:pt idx="892">
                  <c:v>0.59972473446187025</c:v>
                </c:pt>
                <c:pt idx="893">
                  <c:v>0.62127600450980036</c:v>
                </c:pt>
                <c:pt idx="894">
                  <c:v>0.59541434075390043</c:v>
                </c:pt>
                <c:pt idx="895">
                  <c:v>0.57601791831400029</c:v>
                </c:pt>
                <c:pt idx="896">
                  <c:v>0.57817276592202027</c:v>
                </c:pt>
                <c:pt idx="897">
                  <c:v>0.59756918836192041</c:v>
                </c:pt>
                <c:pt idx="898">
                  <c:v>0.59541434075390043</c:v>
                </c:pt>
                <c:pt idx="899">
                  <c:v>0.61696561080183032</c:v>
                </c:pt>
                <c:pt idx="900">
                  <c:v>0.62774194431772024</c:v>
                </c:pt>
                <c:pt idx="901">
                  <c:v>0.61696561080183032</c:v>
                </c:pt>
                <c:pt idx="902">
                  <c:v>0.6105003694858403</c:v>
                </c:pt>
                <c:pt idx="903">
                  <c:v>0.60834552187782032</c:v>
                </c:pt>
                <c:pt idx="904">
                  <c:v>0.61265521709386028</c:v>
                </c:pt>
                <c:pt idx="905">
                  <c:v>0.6255863982177704</c:v>
                </c:pt>
                <c:pt idx="906">
                  <c:v>0.62127600450980036</c:v>
                </c:pt>
                <c:pt idx="907">
                  <c:v>0.63420718563371026</c:v>
                </c:pt>
                <c:pt idx="908">
                  <c:v>0.6385175793416803</c:v>
                </c:pt>
                <c:pt idx="909">
                  <c:v>0.6255863982177704</c:v>
                </c:pt>
                <c:pt idx="910">
                  <c:v>0.61696561080183032</c:v>
                </c:pt>
                <c:pt idx="911">
                  <c:v>0.62989679192574022</c:v>
                </c:pt>
                <c:pt idx="912">
                  <c:v>0.61696561080183032</c:v>
                </c:pt>
                <c:pt idx="913">
                  <c:v>0.61696561080183032</c:v>
                </c:pt>
                <c:pt idx="914">
                  <c:v>0.63636273173366031</c:v>
                </c:pt>
                <c:pt idx="915">
                  <c:v>0.64713836675763037</c:v>
                </c:pt>
                <c:pt idx="916">
                  <c:v>0.64713836675763037</c:v>
                </c:pt>
                <c:pt idx="917">
                  <c:v>0.69455199905338028</c:v>
                </c:pt>
                <c:pt idx="918">
                  <c:v>0.72041436130121028</c:v>
                </c:pt>
                <c:pt idx="919">
                  <c:v>0.69886239276135032</c:v>
                </c:pt>
                <c:pt idx="920">
                  <c:v>0.72041436130121028</c:v>
                </c:pt>
                <c:pt idx="921">
                  <c:v>0.73981078374111042</c:v>
                </c:pt>
                <c:pt idx="922">
                  <c:v>0.72903514871715036</c:v>
                </c:pt>
                <c:pt idx="923">
                  <c:v>0.72903514871715036</c:v>
                </c:pt>
                <c:pt idx="924">
                  <c:v>0.77644878101290027</c:v>
                </c:pt>
                <c:pt idx="925">
                  <c:v>0.79153480974484036</c:v>
                </c:pt>
                <c:pt idx="926">
                  <c:v>0.80015559716078022</c:v>
                </c:pt>
                <c:pt idx="927">
                  <c:v>0.7958452034528104</c:v>
                </c:pt>
                <c:pt idx="928">
                  <c:v>0.7958452034528104</c:v>
                </c:pt>
                <c:pt idx="929">
                  <c:v>0.78291402232889029</c:v>
                </c:pt>
                <c:pt idx="930">
                  <c:v>0.76567244749701036</c:v>
                </c:pt>
                <c:pt idx="931">
                  <c:v>0.78937996213682038</c:v>
                </c:pt>
                <c:pt idx="932">
                  <c:v>0.83463804833262023</c:v>
                </c:pt>
                <c:pt idx="933">
                  <c:v>0.86696565189644026</c:v>
                </c:pt>
                <c:pt idx="934">
                  <c:v>0.89067246804431022</c:v>
                </c:pt>
                <c:pt idx="935">
                  <c:v>0.93377640512403037</c:v>
                </c:pt>
                <c:pt idx="936">
                  <c:v>0.96179361497987037</c:v>
                </c:pt>
                <c:pt idx="937">
                  <c:v>0.94670758624794027</c:v>
                </c:pt>
                <c:pt idx="938">
                  <c:v>0.94886243385596025</c:v>
                </c:pt>
                <c:pt idx="939">
                  <c:v>0.95748322127190033</c:v>
                </c:pt>
                <c:pt idx="940">
                  <c:v>0.96825885629586039</c:v>
                </c:pt>
                <c:pt idx="941">
                  <c:v>1.0005864598596803</c:v>
                </c:pt>
                <c:pt idx="942">
                  <c:v>1.0372244571314702</c:v>
                </c:pt>
                <c:pt idx="943">
                  <c:v>1.0889484831352005</c:v>
                </c:pt>
                <c:pt idx="944">
                  <c:v>1.1212760866990203</c:v>
                </c:pt>
                <c:pt idx="945">
                  <c:v>1.1579140839708102</c:v>
                </c:pt>
                <c:pt idx="946">
                  <c:v>1.1342072678229305</c:v>
                </c:pt>
                <c:pt idx="947">
                  <c:v>1.1730001127027405</c:v>
                </c:pt>
                <c:pt idx="948">
                  <c:v>1.1773105064107101</c:v>
                </c:pt>
                <c:pt idx="949">
                  <c:v>1.2182588973904704</c:v>
                </c:pt>
                <c:pt idx="950">
                  <c:v>1.2441212596383004</c:v>
                </c:pt>
                <c:pt idx="951">
                  <c:v>1.2721384694941502</c:v>
                </c:pt>
                <c:pt idx="952">
                  <c:v>1.3044660730579705</c:v>
                </c:pt>
                <c:pt idx="953">
                  <c:v>1.3066209206659902</c:v>
                </c:pt>
                <c:pt idx="954">
                  <c:v>1.3130868604739101</c:v>
                </c:pt>
                <c:pt idx="955">
                  <c:v>1.3281728892058404</c:v>
                </c:pt>
                <c:pt idx="956">
                  <c:v>1.3561900990616902</c:v>
                </c:pt>
                <c:pt idx="957">
                  <c:v>1.3540345529617404</c:v>
                </c:pt>
                <c:pt idx="958">
                  <c:v>1.4122245187733902</c:v>
                </c:pt>
                <c:pt idx="959">
                  <c:v>1.4445521223372104</c:v>
                </c:pt>
                <c:pt idx="960">
                  <c:v>1.48334496721702</c:v>
                </c:pt>
                <c:pt idx="961">
                  <c:v>1.53291414561272</c:v>
                </c:pt>
                <c:pt idx="962">
                  <c:v>1.5350689932207402</c:v>
                </c:pt>
                <c:pt idx="963">
                  <c:v>1.5458453267366301</c:v>
                </c:pt>
                <c:pt idx="964">
                  <c:v>1.5911041114243702</c:v>
                </c:pt>
                <c:pt idx="965">
                  <c:v>1.6018797464483301</c:v>
                </c:pt>
                <c:pt idx="966">
                  <c:v>1.6083449877643203</c:v>
                </c:pt>
                <c:pt idx="967">
                  <c:v>1.6449829850361102</c:v>
                </c:pt>
                <c:pt idx="968">
                  <c:v>1.6406725913281401</c:v>
                </c:pt>
                <c:pt idx="969">
                  <c:v>1.62774141020423</c:v>
                </c:pt>
                <c:pt idx="970">
                  <c:v>1.6385177437201204</c:v>
                </c:pt>
                <c:pt idx="971">
                  <c:v>1.6449829850361102</c:v>
                </c:pt>
                <c:pt idx="972">
                  <c:v>1.6600690137680401</c:v>
                </c:pt>
                <c:pt idx="973">
                  <c:v>1.6665349535759701</c:v>
                </c:pt>
                <c:pt idx="974">
                  <c:v>1.6579141661600203</c:v>
                </c:pt>
                <c:pt idx="975">
                  <c:v>1.6428281374280904</c:v>
                </c:pt>
                <c:pt idx="976">
                  <c:v>1.6363621976201701</c:v>
                </c:pt>
                <c:pt idx="977">
                  <c:v>1.62127616888823</c:v>
                </c:pt>
                <c:pt idx="978">
                  <c:v>1.6105005338642702</c:v>
                </c:pt>
                <c:pt idx="979">
                  <c:v>1.62127616888823</c:v>
                </c:pt>
                <c:pt idx="980">
                  <c:v>1.64713853113606</c:v>
                </c:pt>
                <c:pt idx="981">
                  <c:v>1.6751557409919102</c:v>
                </c:pt>
                <c:pt idx="982">
                  <c:v>1.6665349535759701</c:v>
                </c:pt>
                <c:pt idx="983">
                  <c:v>1.6837765284078503</c:v>
                </c:pt>
                <c:pt idx="984">
                  <c:v>1.6686898011839904</c:v>
                </c:pt>
                <c:pt idx="985">
                  <c:v>1.62774141020423</c:v>
                </c:pt>
                <c:pt idx="986">
                  <c:v>1.5867937177164002</c:v>
                </c:pt>
                <c:pt idx="987">
                  <c:v>1.5609313554685702</c:v>
                </c:pt>
                <c:pt idx="988">
                  <c:v>1.56308690156852</c:v>
                </c:pt>
                <c:pt idx="989">
                  <c:v>1.5738625365924803</c:v>
                </c:pt>
                <c:pt idx="990">
                  <c:v>1.5781729303004504</c:v>
                </c:pt>
                <c:pt idx="991">
                  <c:v>1.5867937177164002</c:v>
                </c:pt>
                <c:pt idx="992">
                  <c:v>1.6126553814722904</c:v>
                </c:pt>
                <c:pt idx="993">
                  <c:v>1.5867937177164002</c:v>
                </c:pt>
                <c:pt idx="994">
                  <c:v>1.5501557204446001</c:v>
                </c:pt>
                <c:pt idx="995">
                  <c:v>1.5264489042967302</c:v>
                </c:pt>
                <c:pt idx="996">
                  <c:v>1.53722453932069</c:v>
                </c:pt>
                <c:pt idx="997">
                  <c:v>1.5005865420489002</c:v>
                </c:pt>
                <c:pt idx="998">
                  <c:v>1.5005865420489002</c:v>
                </c:pt>
                <c:pt idx="999">
                  <c:v>1.5178281168807901</c:v>
                </c:pt>
                <c:pt idx="1000">
                  <c:v>1.5135177231728103</c:v>
                </c:pt>
                <c:pt idx="1001">
                  <c:v>1.4682589384850804</c:v>
                </c:pt>
                <c:pt idx="1002">
                  <c:v>1.4704144845850302</c:v>
                </c:pt>
                <c:pt idx="1003">
                  <c:v>1.4661040908770602</c:v>
                </c:pt>
                <c:pt idx="1004">
                  <c:v>1.4467069699452302</c:v>
                </c:pt>
                <c:pt idx="1005">
                  <c:v>1.4165349124813602</c:v>
                </c:pt>
                <c:pt idx="1006">
                  <c:v>1.4079141250654201</c:v>
                </c:pt>
                <c:pt idx="1007">
                  <c:v>1.4036037313574403</c:v>
                </c:pt>
                <c:pt idx="1008">
                  <c:v>1.3842073089175404</c:v>
                </c:pt>
                <c:pt idx="1009">
                  <c:v>1.3411040703297603</c:v>
                </c:pt>
                <c:pt idx="1010">
                  <c:v>1.3130868604739101</c:v>
                </c:pt>
                <c:pt idx="1011">
                  <c:v>1.2936897395420703</c:v>
                </c:pt>
                <c:pt idx="1012">
                  <c:v>1.2678280757861802</c:v>
                </c:pt>
                <c:pt idx="1013">
                  <c:v>1.2699829233942004</c:v>
                </c:pt>
                <c:pt idx="1014">
                  <c:v>1.2570517422702805</c:v>
                </c:pt>
                <c:pt idx="1015">
                  <c:v>1.2958452856420304</c:v>
                </c:pt>
                <c:pt idx="1016">
                  <c:v>1.2915348919340501</c:v>
                </c:pt>
                <c:pt idx="1017">
                  <c:v>1.3001556793500004</c:v>
                </c:pt>
                <c:pt idx="1018">
                  <c:v>1.2656725296862303</c:v>
                </c:pt>
                <c:pt idx="1019">
                  <c:v>1.2829141045181105</c:v>
                </c:pt>
                <c:pt idx="1020">
                  <c:v>1.2592072883702303</c:v>
                </c:pt>
                <c:pt idx="1021">
                  <c:v>1.2548968946622603</c:v>
                </c:pt>
                <c:pt idx="1022">
                  <c:v>1.2398108659303304</c:v>
                </c:pt>
                <c:pt idx="1023">
                  <c:v>1.2505865009542902</c:v>
                </c:pt>
                <c:pt idx="1024">
                  <c:v>1.2225692910984405</c:v>
                </c:pt>
                <c:pt idx="1025">
                  <c:v>1.1816209001186802</c:v>
                </c:pt>
                <c:pt idx="1026">
                  <c:v>1.1686897189947705</c:v>
                </c:pt>
                <c:pt idx="1027">
                  <c:v>1.1600696300707605</c:v>
                </c:pt>
                <c:pt idx="1028">
                  <c:v>1.1126552992830705</c:v>
                </c:pt>
                <c:pt idx="1029">
                  <c:v>1.1191212390910001</c:v>
                </c:pt>
                <c:pt idx="1030">
                  <c:v>1.1385176615309005</c:v>
                </c:pt>
                <c:pt idx="1031">
                  <c:v>1.1212760866990203</c:v>
                </c:pt>
                <c:pt idx="1032">
                  <c:v>1.0932588768431701</c:v>
                </c:pt>
                <c:pt idx="1033">
                  <c:v>1.0975692705511402</c:v>
                </c:pt>
                <c:pt idx="1034">
                  <c:v>1.0867936355271803</c:v>
                </c:pt>
                <c:pt idx="1035">
                  <c:v>1.0609312732793503</c:v>
                </c:pt>
                <c:pt idx="1036">
                  <c:v>1.0480000921554402</c:v>
                </c:pt>
                <c:pt idx="1037">
                  <c:v>1.0673972130872702</c:v>
                </c:pt>
                <c:pt idx="1038">
                  <c:v>1.0587764256713301</c:v>
                </c:pt>
                <c:pt idx="1039">
                  <c:v>1.0393800032314204</c:v>
                </c:pt>
                <c:pt idx="1040">
                  <c:v>1.0458452445474204</c:v>
                </c:pt>
                <c:pt idx="1041">
                  <c:v>1.0803276957192502</c:v>
                </c:pt>
                <c:pt idx="1042">
                  <c:v>1.0609312732793503</c:v>
                </c:pt>
                <c:pt idx="1043">
                  <c:v>1.0393800032314204</c:v>
                </c:pt>
                <c:pt idx="1044">
                  <c:v>1.0523104858634102</c:v>
                </c:pt>
                <c:pt idx="1045">
                  <c:v>1.0523104858634102</c:v>
                </c:pt>
                <c:pt idx="1046">
                  <c:v>0.9941212185436904</c:v>
                </c:pt>
                <c:pt idx="1047">
                  <c:v>0.98119003741978028</c:v>
                </c:pt>
                <c:pt idx="1048">
                  <c:v>0.99196567244374034</c:v>
                </c:pt>
                <c:pt idx="1049">
                  <c:v>0.97687964371181024</c:v>
                </c:pt>
                <c:pt idx="1050">
                  <c:v>0.98119003741978028</c:v>
                </c:pt>
                <c:pt idx="1051">
                  <c:v>0.9941212185436904</c:v>
                </c:pt>
                <c:pt idx="1052">
                  <c:v>0.99196567244374034</c:v>
                </c:pt>
                <c:pt idx="1053">
                  <c:v>1.0048968535676503</c:v>
                </c:pt>
                <c:pt idx="1054">
                  <c:v>0.99196567244374034</c:v>
                </c:pt>
                <c:pt idx="1055">
                  <c:v>0.98550043112775032</c:v>
                </c:pt>
                <c:pt idx="1056">
                  <c:v>0.97256925000384042</c:v>
                </c:pt>
                <c:pt idx="1057">
                  <c:v>0.97687964371181024</c:v>
                </c:pt>
                <c:pt idx="1058">
                  <c:v>0.97256925000384042</c:v>
                </c:pt>
                <c:pt idx="1059">
                  <c:v>0.98119003741978028</c:v>
                </c:pt>
                <c:pt idx="1060">
                  <c:v>1.0242932760075605</c:v>
                </c:pt>
                <c:pt idx="1061">
                  <c:v>1.0673972130872702</c:v>
                </c:pt>
                <c:pt idx="1062">
                  <c:v>1.0997248166510905</c:v>
                </c:pt>
                <c:pt idx="1063">
                  <c:v>1.1514488426548204</c:v>
                </c:pt>
                <c:pt idx="1064">
                  <c:v>1.1923972336345803</c:v>
                </c:pt>
                <c:pt idx="1065">
                  <c:v>1.2031728686585401</c:v>
                </c:pt>
                <c:pt idx="1066">
                  <c:v>1.2441212596383004</c:v>
                </c:pt>
                <c:pt idx="1067">
                  <c:v>1.2872244982260805</c:v>
                </c:pt>
                <c:pt idx="1068">
                  <c:v>1.2872244982260805</c:v>
                </c:pt>
                <c:pt idx="1069">
                  <c:v>1.2915348919340501</c:v>
                </c:pt>
                <c:pt idx="1070">
                  <c:v>1.3346381305218302</c:v>
                </c:pt>
                <c:pt idx="1071">
                  <c:v>1.3583449466697104</c:v>
                </c:pt>
                <c:pt idx="1072">
                  <c:v>1.3798969152095704</c:v>
                </c:pt>
                <c:pt idx="1073">
                  <c:v>1.4294660936052703</c:v>
                </c:pt>
                <c:pt idx="1074">
                  <c:v>1.4919657546329601</c:v>
                </c:pt>
                <c:pt idx="1075">
                  <c:v>1.4941213007329104</c:v>
                </c:pt>
                <c:pt idx="1076">
                  <c:v>1.5048969357568702</c:v>
                </c:pt>
                <c:pt idx="1077">
                  <c:v>1.4898109070249403</c:v>
                </c:pt>
                <c:pt idx="1078">
                  <c:v>1.5221385105887602</c:v>
                </c:pt>
                <c:pt idx="1079">
                  <c:v>1.5415349330286601</c:v>
                </c:pt>
                <c:pt idx="1080">
                  <c:v>1.5738625365924803</c:v>
                </c:pt>
                <c:pt idx="1081">
                  <c:v>1.6148109275722402</c:v>
                </c:pt>
                <c:pt idx="1082">
                  <c:v>1.7010174047478102</c:v>
                </c:pt>
                <c:pt idx="1083">
                  <c:v>1.7247242208956801</c:v>
                </c:pt>
                <c:pt idx="1084">
                  <c:v>1.7721385516833701</c:v>
                </c:pt>
                <c:pt idx="1085">
                  <c:v>1.8217070315871404</c:v>
                </c:pt>
                <c:pt idx="1086">
                  <c:v>1.8648109686668501</c:v>
                </c:pt>
                <c:pt idx="1087">
                  <c:v>1.8885177848147303</c:v>
                </c:pt>
                <c:pt idx="1088">
                  <c:v>1.9768798080902403</c:v>
                </c:pt>
                <c:pt idx="1089">
                  <c:v>2.0264482879940102</c:v>
                </c:pt>
                <c:pt idx="1090">
                  <c:v>2.0824834061976403</c:v>
                </c:pt>
                <c:pt idx="1091">
                  <c:v>2.13420743220136</c:v>
                </c:pt>
                <c:pt idx="1092">
                  <c:v>2.1557587022492903</c:v>
                </c:pt>
                <c:pt idx="1093">
                  <c:v>2.1557587022492903</c:v>
                </c:pt>
                <c:pt idx="1094">
                  <c:v>2.1902418519130604</c:v>
                </c:pt>
                <c:pt idx="1095">
                  <c:v>2.2204139093769304</c:v>
                </c:pt>
                <c:pt idx="1096">
                  <c:v>2.2635178464566401</c:v>
                </c:pt>
                <c:pt idx="1097">
                  <c:v>2.3475694760241801</c:v>
                </c:pt>
                <c:pt idx="1098">
                  <c:v>2.3669658984640902</c:v>
                </c:pt>
                <c:pt idx="1099">
                  <c:v>2.42515586427574</c:v>
                </c:pt>
                <c:pt idx="1100">
                  <c:v>2.48334513159545</c:v>
                </c:pt>
                <c:pt idx="1101">
                  <c:v>2.5350691575991702</c:v>
                </c:pt>
                <c:pt idx="1102">
                  <c:v>2.5695523072629403</c:v>
                </c:pt>
                <c:pt idx="1103">
                  <c:v>2.6471379970225604</c:v>
                </c:pt>
                <c:pt idx="1104">
                  <c:v>2.6643795718544503</c:v>
                </c:pt>
                <c:pt idx="1105">
                  <c:v>2.7031724167342603</c:v>
                </c:pt>
                <c:pt idx="1106">
                  <c:v>2.6859315403943103</c:v>
                </c:pt>
                <c:pt idx="1107">
                  <c:v>2.7441208077140202</c:v>
                </c:pt>
                <c:pt idx="1108">
                  <c:v>2.7980003798177</c:v>
                </c:pt>
                <c:pt idx="1109">
                  <c:v>2.8691208282613303</c:v>
                </c:pt>
                <c:pt idx="1110">
                  <c:v>2.9014484318251403</c:v>
                </c:pt>
                <c:pt idx="1111">
                  <c:v>2.97041403266075</c:v>
                </c:pt>
                <c:pt idx="1112">
                  <c:v>2.99627639490858</c:v>
                </c:pt>
                <c:pt idx="1113">
                  <c:v>2.9855000613926901</c:v>
                </c:pt>
                <c:pt idx="1114">
                  <c:v>2.9768799724686801</c:v>
                </c:pt>
                <c:pt idx="1115">
                  <c:v>2.99627639490858</c:v>
                </c:pt>
                <c:pt idx="1116">
                  <c:v>3.0178276649565103</c:v>
                </c:pt>
                <c:pt idx="1117">
                  <c:v>3.0501552685203204</c:v>
                </c:pt>
                <c:pt idx="1118">
                  <c:v>3.0975695993080103</c:v>
                </c:pt>
                <c:pt idx="1119">
                  <c:v>3.14067283789579</c:v>
                </c:pt>
                <c:pt idx="1120">
                  <c:v>3.1342068980878701</c:v>
                </c:pt>
                <c:pt idx="1121">
                  <c:v>3.1686900477516402</c:v>
                </c:pt>
                <c:pt idx="1122">
                  <c:v>3.0781724783761701</c:v>
                </c:pt>
                <c:pt idx="1123">
                  <c:v>3.0242936047644302</c:v>
                </c:pt>
                <c:pt idx="1124">
                  <c:v>3.03506923978839</c:v>
                </c:pt>
                <c:pt idx="1125">
                  <c:v>3.0480004209123104</c:v>
                </c:pt>
                <c:pt idx="1126">
                  <c:v>3.0092075760325003</c:v>
                </c:pt>
                <c:pt idx="1127">
                  <c:v>3.0695523894521601</c:v>
                </c:pt>
                <c:pt idx="1128">
                  <c:v>3.0846384181841002</c:v>
                </c:pt>
                <c:pt idx="1129">
                  <c:v>3.0264484523724504</c:v>
                </c:pt>
                <c:pt idx="1130">
                  <c:v>3.0372247858883403</c:v>
                </c:pt>
                <c:pt idx="1131">
                  <c:v>3.0329143921803703</c:v>
                </c:pt>
                <c:pt idx="1132">
                  <c:v>3.0523108146202804</c:v>
                </c:pt>
                <c:pt idx="1133">
                  <c:v>3.05662120832825</c:v>
                </c:pt>
                <c:pt idx="1134">
                  <c:v>3.0587760559362702</c:v>
                </c:pt>
                <c:pt idx="1135">
                  <c:v>3.0286039984724002</c:v>
                </c:pt>
                <c:pt idx="1136">
                  <c:v>2.9725695787607003</c:v>
                </c:pt>
                <c:pt idx="1137">
                  <c:v>2.9230004003650003</c:v>
                </c:pt>
                <c:pt idx="1138">
                  <c:v>2.8755867680692502</c:v>
                </c:pt>
                <c:pt idx="1139">
                  <c:v>2.8432591645054304</c:v>
                </c:pt>
                <c:pt idx="1140">
                  <c:v>2.8087760148416603</c:v>
                </c:pt>
                <c:pt idx="1141">
                  <c:v>2.8087760148416603</c:v>
                </c:pt>
                <c:pt idx="1142">
                  <c:v>2.7678276238619004</c:v>
                </c:pt>
                <c:pt idx="1143">
                  <c:v>2.741965960106</c:v>
                </c:pt>
                <c:pt idx="1144">
                  <c:v>2.7333451726900604</c:v>
                </c:pt>
                <c:pt idx="1145">
                  <c:v>2.7182591439581301</c:v>
                </c:pt>
                <c:pt idx="1146">
                  <c:v>2.6751552068784101</c:v>
                </c:pt>
                <c:pt idx="1147">
                  <c:v>2.6923967817103001</c:v>
                </c:pt>
                <c:pt idx="1148">
                  <c:v>2.6988627215182204</c:v>
                </c:pt>
                <c:pt idx="1149">
                  <c:v>2.6643795718544503</c:v>
                </c:pt>
                <c:pt idx="1150">
                  <c:v>2.65791433053846</c:v>
                </c:pt>
                <c:pt idx="1151">
                  <c:v>2.6773107529783604</c:v>
                </c:pt>
                <c:pt idx="1152">
                  <c:v>2.6643795718544503</c:v>
                </c:pt>
                <c:pt idx="1153">
                  <c:v>2.6169659395587002</c:v>
                </c:pt>
                <c:pt idx="1154">
                  <c:v>2.6385179080985504</c:v>
                </c:pt>
                <c:pt idx="1155">
                  <c:v>2.62774157458266</c:v>
                </c:pt>
                <c:pt idx="1156">
                  <c:v>2.59756951711879</c:v>
                </c:pt>
                <c:pt idx="1157">
                  <c:v>2.5652419135549702</c:v>
                </c:pt>
                <c:pt idx="1158">
                  <c:v>2.6040347584347803</c:v>
                </c:pt>
                <c:pt idx="1159">
                  <c:v>2.5673967611629904</c:v>
                </c:pt>
                <c:pt idx="1160">
                  <c:v>2.5458454911150703</c:v>
                </c:pt>
                <c:pt idx="1161">
                  <c:v>2.5480003387230901</c:v>
                </c:pt>
                <c:pt idx="1162">
                  <c:v>2.5221379764752601</c:v>
                </c:pt>
                <c:pt idx="1163">
                  <c:v>2.4855006776954003</c:v>
                </c:pt>
                <c:pt idx="1164">
                  <c:v>2.45317307413158</c:v>
                </c:pt>
                <c:pt idx="1165">
                  <c:v>2.3928282607119202</c:v>
                </c:pt>
                <c:pt idx="1166">
                  <c:v>2.3669658984640902</c:v>
                </c:pt>
                <c:pt idx="1167">
                  <c:v>2.3863623209039901</c:v>
                </c:pt>
                <c:pt idx="1168">
                  <c:v>2.3928282607119202</c:v>
                </c:pt>
                <c:pt idx="1169">
                  <c:v>2.3928282607119202</c:v>
                </c:pt>
                <c:pt idx="1170">
                  <c:v>2.4294655594917702</c:v>
                </c:pt>
                <c:pt idx="1171">
                  <c:v>2.45317307413158</c:v>
                </c:pt>
                <c:pt idx="1172">
                  <c:v>2.4423967406156901</c:v>
                </c:pt>
                <c:pt idx="1173">
                  <c:v>2.42515586427574</c:v>
                </c:pt>
                <c:pt idx="1174">
                  <c:v>2.4186899244678104</c:v>
                </c:pt>
                <c:pt idx="1175">
                  <c:v>2.4036038957358801</c:v>
                </c:pt>
                <c:pt idx="1176">
                  <c:v>2.3432590823162101</c:v>
                </c:pt>
                <c:pt idx="1177">
                  <c:v>2.3001558437284304</c:v>
                </c:pt>
                <c:pt idx="1178">
                  <c:v>2.2764483290886202</c:v>
                </c:pt>
                <c:pt idx="1179">
                  <c:v>2.2764483290886202</c:v>
                </c:pt>
                <c:pt idx="1180">
                  <c:v>2.2462762716247604</c:v>
                </c:pt>
                <c:pt idx="1181">
                  <c:v>2.25058666533273</c:v>
                </c:pt>
                <c:pt idx="1182">
                  <c:v>2.2441207255248004</c:v>
                </c:pt>
                <c:pt idx="1183">
                  <c:v>2.2247243030849</c:v>
                </c:pt>
                <c:pt idx="1184">
                  <c:v>2.1988626393290001</c:v>
                </c:pt>
                <c:pt idx="1185">
                  <c:v>2.1923966995210802</c:v>
                </c:pt>
                <c:pt idx="1186">
                  <c:v>2.1773106707891503</c:v>
                </c:pt>
                <c:pt idx="1187">
                  <c:v>2.1751558231811301</c:v>
                </c:pt>
                <c:pt idx="1188">
                  <c:v>2.1730002770811803</c:v>
                </c:pt>
                <c:pt idx="1189">
                  <c:v>2.1277414923934401</c:v>
                </c:pt>
                <c:pt idx="1190">
                  <c:v>2.1148110097614601</c:v>
                </c:pt>
                <c:pt idx="1191">
                  <c:v>2.0997242825375904</c:v>
                </c:pt>
                <c:pt idx="1192">
                  <c:v>2.0932590412216001</c:v>
                </c:pt>
                <c:pt idx="1193">
                  <c:v>2.08463825380566</c:v>
                </c:pt>
                <c:pt idx="1194">
                  <c:v>2.0997242825375904</c:v>
                </c:pt>
                <c:pt idx="1195">
                  <c:v>2.08463825380566</c:v>
                </c:pt>
                <c:pt idx="1196">
                  <c:v>2.0695522250737302</c:v>
                </c:pt>
                <c:pt idx="1197">
                  <c:v>2.0286038340939703</c:v>
                </c:pt>
                <c:pt idx="1198">
                  <c:v>2.0221385927779703</c:v>
                </c:pt>
                <c:pt idx="1199">
                  <c:v>2.0523106502418402</c:v>
                </c:pt>
                <c:pt idx="1200">
                  <c:v>2.0673966789737803</c:v>
                </c:pt>
                <c:pt idx="1201">
                  <c:v>2.0673966789737803</c:v>
                </c:pt>
                <c:pt idx="1202">
                  <c:v>2.05877589155783</c:v>
                </c:pt>
                <c:pt idx="1203">
                  <c:v>2.0027414718461403</c:v>
                </c:pt>
                <c:pt idx="1204">
                  <c:v>1.97041386828232</c:v>
                </c:pt>
                <c:pt idx="1205">
                  <c:v>1.9531729919423704</c:v>
                </c:pt>
                <c:pt idx="1206">
                  <c:v>1.97041386828232</c:v>
                </c:pt>
                <c:pt idx="1207">
                  <c:v>2.0178281990700002</c:v>
                </c:pt>
                <c:pt idx="1208">
                  <c:v>2.0372246215099103</c:v>
                </c:pt>
                <c:pt idx="1209">
                  <c:v>2.0566210439498103</c:v>
                </c:pt>
                <c:pt idx="1210">
                  <c:v>2.05015580263382</c:v>
                </c:pt>
                <c:pt idx="1211">
                  <c:v>2.0178281990700002</c:v>
                </c:pt>
                <c:pt idx="1212">
                  <c:v>1.9984310781381702</c:v>
                </c:pt>
                <c:pt idx="1213">
                  <c:v>2.0286038340939703</c:v>
                </c:pt>
                <c:pt idx="1214">
                  <c:v>2.0523106502418402</c:v>
                </c:pt>
                <c:pt idx="1215">
                  <c:v>2.0178281990700002</c:v>
                </c:pt>
                <c:pt idx="1216">
                  <c:v>2.0824834061976403</c:v>
                </c:pt>
                <c:pt idx="1217">
                  <c:v>2.1148110097614601</c:v>
                </c:pt>
                <c:pt idx="1218">
                  <c:v>2.1191207049775</c:v>
                </c:pt>
                <c:pt idx="1219">
                  <c:v>2.1169658573694803</c:v>
                </c:pt>
                <c:pt idx="1220">
                  <c:v>2.2053278806449903</c:v>
                </c:pt>
                <c:pt idx="1221">
                  <c:v>2.2074834267449503</c:v>
                </c:pt>
                <c:pt idx="1222">
                  <c:v>2.2204139093769304</c:v>
                </c:pt>
                <c:pt idx="1223">
                  <c:v>2.28506911650457</c:v>
                </c:pt>
                <c:pt idx="1224">
                  <c:v>2.3217071137763603</c:v>
                </c:pt>
                <c:pt idx="1225">
                  <c:v>2.3885178670039404</c:v>
                </c:pt>
                <c:pt idx="1226">
                  <c:v>2.4359314992997003</c:v>
                </c:pt>
                <c:pt idx="1227">
                  <c:v>2.5048971001353104</c:v>
                </c:pt>
                <c:pt idx="1228">
                  <c:v>2.5544655800390803</c:v>
                </c:pt>
                <c:pt idx="1229">
                  <c:v>2.57170715487096</c:v>
                </c:pt>
                <c:pt idx="1230">
                  <c:v>2.6148103934587503</c:v>
                </c:pt>
                <c:pt idx="1231">
                  <c:v>2.6837759942943502</c:v>
                </c:pt>
                <c:pt idx="1232">
                  <c:v>2.6967071754182701</c:v>
                </c:pt>
                <c:pt idx="1233">
                  <c:v>2.6859315403943103</c:v>
                </c:pt>
                <c:pt idx="1234">
                  <c:v>2.7484312014219903</c:v>
                </c:pt>
                <c:pt idx="1235">
                  <c:v>2.8238627420655202</c:v>
                </c:pt>
                <c:pt idx="1236">
                  <c:v>2.8734312219693003</c:v>
                </c:pt>
                <c:pt idx="1237">
                  <c:v>2.9617932452448104</c:v>
                </c:pt>
                <c:pt idx="1238">
                  <c:v>3.0673968433522103</c:v>
                </c:pt>
                <c:pt idx="1239">
                  <c:v>3.1169660217479103</c:v>
                </c:pt>
                <c:pt idx="1240">
                  <c:v>3.1083452343319702</c:v>
                </c:pt>
                <c:pt idx="1241">
                  <c:v>3.1859316225835204</c:v>
                </c:pt>
                <c:pt idx="1242">
                  <c:v>3.26351731234314</c:v>
                </c:pt>
                <c:pt idx="1243">
                  <c:v>3.3411037005947004</c:v>
                </c:pt>
                <c:pt idx="1244">
                  <c:v>3.4574829337260602</c:v>
                </c:pt>
                <c:pt idx="1245">
                  <c:v>3.5544657444175098</c:v>
                </c:pt>
                <c:pt idx="1246">
                  <c:v>3.6018793767132702</c:v>
                </c:pt>
                <c:pt idx="1247">
                  <c:v>3.6320521326690698</c:v>
                </c:pt>
                <c:pt idx="1248">
                  <c:v>3.6686901299408601</c:v>
                </c:pt>
                <c:pt idx="1249">
                  <c:v>3.7311897909685405</c:v>
                </c:pt>
                <c:pt idx="1250">
                  <c:v>3.7807589693642503</c:v>
                </c:pt>
                <c:pt idx="1251">
                  <c:v>3.7829138169722705</c:v>
                </c:pt>
                <c:pt idx="1252">
                  <c:v>3.8755862339557505</c:v>
                </c:pt>
                <c:pt idx="1253">
                  <c:v>3.99843140689504</c:v>
                </c:pt>
                <c:pt idx="1254">
                  <c:v>4.0846385825625307</c:v>
                </c:pt>
                <c:pt idx="1255">
                  <c:v>4.282913899161481</c:v>
                </c:pt>
                <c:pt idx="1256">
                  <c:v>4.5286035465481209</c:v>
                </c:pt>
                <c:pt idx="1257">
                  <c:v>4.7096379868071203</c:v>
                </c:pt>
                <c:pt idx="1258">
                  <c:v>4.8798967920421603</c:v>
                </c:pt>
                <c:pt idx="1259">
                  <c:v>5.0544659909851708</c:v>
                </c:pt>
                <c:pt idx="1260">
                  <c:v>5.1126552583048808</c:v>
                </c:pt>
                <c:pt idx="1261">
                  <c:v>5.1988624339723808</c:v>
                </c:pt>
                <c:pt idx="1262">
                  <c:v>5.2893800033478406</c:v>
                </c:pt>
                <c:pt idx="1263">
                  <c:v>5.3561900580835005</c:v>
                </c:pt>
                <c:pt idx="1264">
                  <c:v>5.4057592364792004</c:v>
                </c:pt>
                <c:pt idx="1265">
                  <c:v>5.4919657136547704</c:v>
                </c:pt>
                <c:pt idx="1266">
                  <c:v>5.5501556794664104</c:v>
                </c:pt>
                <c:pt idx="1267">
                  <c:v>5.5673965558063703</c:v>
                </c:pt>
                <c:pt idx="1268">
                  <c:v>5.6212761279100407</c:v>
                </c:pt>
                <c:pt idx="1269">
                  <c:v>5.6600689727898503</c:v>
                </c:pt>
                <c:pt idx="1270">
                  <c:v>5.6751557000137209</c:v>
                </c:pt>
                <c:pt idx="1271">
                  <c:v>5.7204144847014504</c:v>
                </c:pt>
                <c:pt idx="1272">
                  <c:v>5.7721385107051706</c:v>
                </c:pt>
                <c:pt idx="1273">
                  <c:v>5.767828116997201</c:v>
                </c:pt>
                <c:pt idx="1274">
                  <c:v>5.828172930416871</c:v>
                </c:pt>
                <c:pt idx="1275">
                  <c:v>5.9230001950083704</c:v>
                </c:pt>
                <c:pt idx="1276">
                  <c:v>5.9294661348163009</c:v>
                </c:pt>
                <c:pt idx="1277">
                  <c:v>5.9208453474003511</c:v>
                </c:pt>
                <c:pt idx="1278">
                  <c:v>5.9402417698402603</c:v>
                </c:pt>
                <c:pt idx="1279">
                  <c:v>5.9100690138844607</c:v>
                </c:pt>
                <c:pt idx="1280">
                  <c:v>5.8540345941727603</c:v>
                </c:pt>
                <c:pt idx="1281">
                  <c:v>5.8583449878807405</c:v>
                </c:pt>
                <c:pt idx="1282">
                  <c:v>5.8130869016849305</c:v>
                </c:pt>
                <c:pt idx="1283">
                  <c:v>5.7764489044131411</c:v>
                </c:pt>
                <c:pt idx="1284">
                  <c:v>5.7053277574775807</c:v>
                </c:pt>
                <c:pt idx="1285">
                  <c:v>5.6622245188898006</c:v>
                </c:pt>
                <c:pt idx="1286">
                  <c:v>5.5846381306382504</c:v>
                </c:pt>
                <c:pt idx="1287">
                  <c:v>5.573862495614291</c:v>
                </c:pt>
                <c:pt idx="1288">
                  <c:v>5.5242933172185804</c:v>
                </c:pt>
                <c:pt idx="1289">
                  <c:v>5.5372244983425007</c:v>
                </c:pt>
                <c:pt idx="1290">
                  <c:v>5.487655319946791</c:v>
                </c:pt>
                <c:pt idx="1291">
                  <c:v>5.4596381100909506</c:v>
                </c:pt>
                <c:pt idx="1292">
                  <c:v>5.4574832624829304</c:v>
                </c:pt>
                <c:pt idx="1293">
                  <c:v>5.3928280553552908</c:v>
                </c:pt>
                <c:pt idx="1294">
                  <c:v>5.2958452446638304</c:v>
                </c:pt>
                <c:pt idx="1295">
                  <c:v>5.2117936150962905</c:v>
                </c:pt>
                <c:pt idx="1296">
                  <c:v>5.1751556178245011</c:v>
                </c:pt>
                <c:pt idx="1297">
                  <c:v>5.0846380484490306</c:v>
                </c:pt>
                <c:pt idx="1298">
                  <c:v>5.0738624134250703</c:v>
                </c:pt>
                <c:pt idx="1299">
                  <c:v>5.0415348098612505</c:v>
                </c:pt>
                <c:pt idx="1300">
                  <c:v>5.0480000511772403</c:v>
                </c:pt>
                <c:pt idx="1301">
                  <c:v>4.961793574001681</c:v>
                </c:pt>
                <c:pt idx="1302">
                  <c:v>4.8928279731660709</c:v>
                </c:pt>
                <c:pt idx="1303">
                  <c:v>4.8324831597464009</c:v>
                </c:pt>
                <c:pt idx="1304">
                  <c:v>4.7958451624746106</c:v>
                </c:pt>
                <c:pt idx="1305">
                  <c:v>4.7290351077389605</c:v>
                </c:pt>
                <c:pt idx="1306">
                  <c:v>4.673000688027261</c:v>
                </c:pt>
                <c:pt idx="1307">
                  <c:v>4.6018795410917006</c:v>
                </c:pt>
                <c:pt idx="1308">
                  <c:v>4.563086696211891</c:v>
                </c:pt>
                <c:pt idx="1309">
                  <c:v>4.5113626702081708</c:v>
                </c:pt>
                <c:pt idx="1310">
                  <c:v>4.4768795205444007</c:v>
                </c:pt>
                <c:pt idx="1311">
                  <c:v>4.4294658882486404</c:v>
                </c:pt>
                <c:pt idx="1312">
                  <c:v>4.3971382846848304</c:v>
                </c:pt>
                <c:pt idx="1313">
                  <c:v>4.3777418622449202</c:v>
                </c:pt>
                <c:pt idx="1314">
                  <c:v>4.334638623657141</c:v>
                </c:pt>
                <c:pt idx="1315">
                  <c:v>4.2441210542816705</c:v>
                </c:pt>
                <c:pt idx="1316">
                  <c:v>4.2268794794497904</c:v>
                </c:pt>
                <c:pt idx="1317">
                  <c:v>4.224724631841771</c:v>
                </c:pt>
                <c:pt idx="1318">
                  <c:v>4.2462759018896907</c:v>
                </c:pt>
                <c:pt idx="1319">
                  <c:v>4.1708450597380908</c:v>
                </c:pt>
                <c:pt idx="1320">
                  <c:v>4.1212758813423909</c:v>
                </c:pt>
                <c:pt idx="1321">
                  <c:v>4.164379818422101</c:v>
                </c:pt>
                <c:pt idx="1322">
                  <c:v>4.2010178156938904</c:v>
                </c:pt>
                <c:pt idx="1323">
                  <c:v>4.1773109995460107</c:v>
                </c:pt>
                <c:pt idx="1324">
                  <c:v>4.2592070830136111</c:v>
                </c:pt>
                <c:pt idx="1325">
                  <c:v>4.4079139197087907</c:v>
                </c:pt>
                <c:pt idx="1326">
                  <c:v>4.4122243134167602</c:v>
                </c:pt>
                <c:pt idx="1327">
                  <c:v>4.418690253224681</c:v>
                </c:pt>
                <c:pt idx="1328">
                  <c:v>4.418690253224681</c:v>
                </c:pt>
                <c:pt idx="1329">
                  <c:v>4.4661038855204307</c:v>
                </c:pt>
                <c:pt idx="1330">
                  <c:v>4.4488623106885505</c:v>
                </c:pt>
                <c:pt idx="1331">
                  <c:v>4.4230006469326506</c:v>
                </c:pt>
                <c:pt idx="1332">
                  <c:v>4.453172704396521</c:v>
                </c:pt>
                <c:pt idx="1333">
                  <c:v>4.4682587331284607</c:v>
                </c:pt>
                <c:pt idx="1334">
                  <c:v>4.4337762819566207</c:v>
                </c:pt>
                <c:pt idx="1335">
                  <c:v>4.3949834370768111</c:v>
                </c:pt>
                <c:pt idx="1336">
                  <c:v>4.3906730433688308</c:v>
                </c:pt>
                <c:pt idx="1337">
                  <c:v>4.3044658677013405</c:v>
                </c:pt>
                <c:pt idx="1338">
                  <c:v>4.2807590515534608</c:v>
                </c:pt>
                <c:pt idx="1339">
                  <c:v>4.282913899161481</c:v>
                </c:pt>
                <c:pt idx="1340">
                  <c:v>4.2958450802854005</c:v>
                </c:pt>
                <c:pt idx="1341">
                  <c:v>4.2742931117455409</c:v>
                </c:pt>
                <c:pt idx="1342">
                  <c:v>4.3130866551172806</c:v>
                </c:pt>
                <c:pt idx="1343">
                  <c:v>4.3217074425332305</c:v>
                </c:pt>
                <c:pt idx="1344">
                  <c:v>4.2936902326773803</c:v>
                </c:pt>
                <c:pt idx="1345">
                  <c:v>4.2311898731577609</c:v>
                </c:pt>
                <c:pt idx="1346">
                  <c:v>4.2096386031098305</c:v>
                </c:pt>
                <c:pt idx="1347">
                  <c:v>4.1471382435902209</c:v>
                </c:pt>
                <c:pt idx="1348">
                  <c:v>4.0738622490466403</c:v>
                </c:pt>
                <c:pt idx="1349">
                  <c:v>4.019983375434891</c:v>
                </c:pt>
                <c:pt idx="1350">
                  <c:v>4.0264486167508808</c:v>
                </c:pt>
                <c:pt idx="1351">
                  <c:v>4.0566213727066804</c:v>
                </c:pt>
                <c:pt idx="1352">
                  <c:v>4.0673970077306407</c:v>
                </c:pt>
                <c:pt idx="1353">
                  <c:v>4.0436901915827708</c:v>
                </c:pt>
                <c:pt idx="1354">
                  <c:v>4.028603464358901</c:v>
                </c:pt>
                <c:pt idx="1355">
                  <c:v>3.9855002257711205</c:v>
                </c:pt>
                <c:pt idx="1356">
                  <c:v>3.9165346249355104</c:v>
                </c:pt>
                <c:pt idx="1357">
                  <c:v>3.8798966276637201</c:v>
                </c:pt>
                <c:pt idx="1358">
                  <c:v>3.8561898115158502</c:v>
                </c:pt>
                <c:pt idx="1359">
                  <c:v>3.8475690240999003</c:v>
                </c:pt>
                <c:pt idx="1360">
                  <c:v>3.8648105989317902</c:v>
                </c:pt>
                <c:pt idx="1361">
                  <c:v>3.82817260166</c:v>
                </c:pt>
                <c:pt idx="1362">
                  <c:v>3.8195518142440599</c:v>
                </c:pt>
                <c:pt idx="1363">
                  <c:v>3.8389489351758903</c:v>
                </c:pt>
                <c:pt idx="1364">
                  <c:v>3.8195518142440599</c:v>
                </c:pt>
                <c:pt idx="1365">
                  <c:v>3.8001553918041506</c:v>
                </c:pt>
                <c:pt idx="1366">
                  <c:v>3.8217073603440102</c:v>
                </c:pt>
                <c:pt idx="1367">
                  <c:v>3.8130865729280603</c:v>
                </c:pt>
                <c:pt idx="1368">
                  <c:v>3.8087761792200898</c:v>
                </c:pt>
                <c:pt idx="1369">
                  <c:v>3.8260177540519806</c:v>
                </c:pt>
                <c:pt idx="1370">
                  <c:v>3.85403496390783</c:v>
                </c:pt>
                <c:pt idx="1371">
                  <c:v>3.8475690240999003</c:v>
                </c:pt>
                <c:pt idx="1372">
                  <c:v>3.7958449980961801</c:v>
                </c:pt>
                <c:pt idx="1373">
                  <c:v>3.8217073603440102</c:v>
                </c:pt>
                <c:pt idx="1374">
                  <c:v>3.8238622079520304</c:v>
                </c:pt>
                <c:pt idx="1375">
                  <c:v>3.7807589693642503</c:v>
                </c:pt>
                <c:pt idx="1376">
                  <c:v>3.8195518142440599</c:v>
                </c:pt>
                <c:pt idx="1377">
                  <c:v>3.9057589899115501</c:v>
                </c:pt>
                <c:pt idx="1378">
                  <c:v>3.8755862339557505</c:v>
                </c:pt>
                <c:pt idx="1379">
                  <c:v>3.9057589899115501</c:v>
                </c:pt>
                <c:pt idx="1380">
                  <c:v>3.9510177745992805</c:v>
                </c:pt>
                <c:pt idx="1381">
                  <c:v>3.9790349844551298</c:v>
                </c:pt>
                <c:pt idx="1382">
                  <c:v>4.011362588018951</c:v>
                </c:pt>
                <c:pt idx="1383">
                  <c:v>4.054465826606731</c:v>
                </c:pt>
                <c:pt idx="1384">
                  <c:v>4.0609310679227208</c:v>
                </c:pt>
                <c:pt idx="1385">
                  <c:v>4.0501554328987606</c:v>
                </c:pt>
                <c:pt idx="1386">
                  <c:v>4.0609310679227208</c:v>
                </c:pt>
                <c:pt idx="1387">
                  <c:v>4.0587762203147006</c:v>
                </c:pt>
                <c:pt idx="1388">
                  <c:v>4.138517456174271</c:v>
                </c:pt>
                <c:pt idx="1389">
                  <c:v>4.2074830570098802</c:v>
                </c:pt>
                <c:pt idx="1390">
                  <c:v>4.3389483188731806</c:v>
                </c:pt>
                <c:pt idx="1391">
                  <c:v>4.4423970693725607</c:v>
                </c:pt>
                <c:pt idx="1392">
                  <c:v>4.5609311501119407</c:v>
                </c:pt>
                <c:pt idx="1393">
                  <c:v>4.6686902943192905</c:v>
                </c:pt>
                <c:pt idx="1394">
                  <c:v>4.7548967714948507</c:v>
                </c:pt>
                <c:pt idx="1395">
                  <c:v>4.8324831597464009</c:v>
                </c:pt>
                <c:pt idx="1396">
                  <c:v>4.9100695479979608</c:v>
                </c:pt>
                <c:pt idx="1397">
                  <c:v>4.9898107838575303</c:v>
                </c:pt>
                <c:pt idx="1398">
                  <c:v>5.0005864188814906</c:v>
                </c:pt>
                <c:pt idx="1399">
                  <c:v>5.1234315918207702</c:v>
                </c:pt>
                <c:pt idx="1400">
                  <c:v>5.201017281580401</c:v>
                </c:pt>
                <c:pt idx="1401">
                  <c:v>5.2484316123680808</c:v>
                </c:pt>
                <c:pt idx="1402">
                  <c:v>5.3346380895436409</c:v>
                </c:pt>
                <c:pt idx="1403">
                  <c:v>5.4747241388228804</c:v>
                </c:pt>
                <c:pt idx="1404">
                  <c:v>5.5673965558063703</c:v>
                </c:pt>
                <c:pt idx="1405">
                  <c:v>5.6557592775738108</c:v>
                </c:pt>
                <c:pt idx="1406">
                  <c:v>5.8173965969009807</c:v>
                </c:pt>
                <c:pt idx="1407">
                  <c:v>5.9251557411083207</c:v>
                </c:pt>
                <c:pt idx="1408">
                  <c:v>5.9898109482359603</c:v>
                </c:pt>
                <c:pt idx="1409">
                  <c:v>6.0932590002434104</c:v>
                </c:pt>
                <c:pt idx="1410">
                  <c:v>6.2462762306465605</c:v>
                </c:pt>
                <c:pt idx="1411">
                  <c:v>6.354034676361981</c:v>
                </c:pt>
                <c:pt idx="1412">
                  <c:v>6.498431119349191</c:v>
                </c:pt>
                <c:pt idx="1413">
                  <c:v>6.6492935021443209</c:v>
                </c:pt>
                <c:pt idx="1414">
                  <c:v>6.8324827900113405</c:v>
                </c:pt>
                <c:pt idx="1415">
                  <c:v>6.8820519684070502</c:v>
                </c:pt>
                <c:pt idx="1416">
                  <c:v>7.0027415952463805</c:v>
                </c:pt>
                <c:pt idx="1417">
                  <c:v>7.093259164621851</c:v>
                </c:pt>
                <c:pt idx="1418">
                  <c:v>7.2398104552170706</c:v>
                </c:pt>
                <c:pt idx="1419">
                  <c:v>7.2699832111728711</c:v>
                </c:pt>
                <c:pt idx="1420">
                  <c:v>7.4962764361195999</c:v>
                </c:pt>
                <c:pt idx="1421">
                  <c:v>7.6751553302786499</c:v>
                </c:pt>
                <c:pt idx="1422">
                  <c:v>7.8561897705376511</c:v>
                </c:pt>
                <c:pt idx="1423">
                  <c:v>7.9725690036690198</c:v>
                </c:pt>
                <c:pt idx="1424">
                  <c:v>8.1794658061758394</c:v>
                </c:pt>
                <c:pt idx="1425">
                  <c:v>8.25274180071942</c:v>
                </c:pt>
                <c:pt idx="1426">
                  <c:v>8.3173970078470596</c:v>
                </c:pt>
                <c:pt idx="1427">
                  <c:v>8.4036034850226198</c:v>
                </c:pt>
                <c:pt idx="1428">
                  <c:v>8.556620715425769</c:v>
                </c:pt>
                <c:pt idx="1429">
                  <c:v>8.593258712697569</c:v>
                </c:pt>
                <c:pt idx="1430">
                  <c:v>8.6794658883650602</c:v>
                </c:pt>
                <c:pt idx="1431">
                  <c:v>8.77213830534855</c:v>
                </c:pt>
                <c:pt idx="1432">
                  <c:v>8.8605003286240596</c:v>
                </c:pt>
                <c:pt idx="1433">
                  <c:v>8.8324831187682094</c:v>
                </c:pt>
                <c:pt idx="1434">
                  <c:v>8.9079139609198101</c:v>
                </c:pt>
                <c:pt idx="1435">
                  <c:v>9.0307591338590996</c:v>
                </c:pt>
                <c:pt idx="1436">
                  <c:v>9.0738623724468805</c:v>
                </c:pt>
                <c:pt idx="1437">
                  <c:v>9.1148107634266395</c:v>
                </c:pt>
                <c:pt idx="1438">
                  <c:v>9.2204143615340399</c:v>
                </c:pt>
                <c:pt idx="1439">
                  <c:v>9.2419656315819605</c:v>
                </c:pt>
                <c:pt idx="1440">
                  <c:v>9.3346380485654894</c:v>
                </c:pt>
                <c:pt idx="1441">
                  <c:v>9.4057591955009894</c:v>
                </c:pt>
                <c:pt idx="1442">
                  <c:v>9.4704144026286894</c:v>
                </c:pt>
                <c:pt idx="1443">
                  <c:v>9.5005864600924905</c:v>
                </c:pt>
                <c:pt idx="1444">
                  <c:v>9.5889484833680889</c:v>
                </c:pt>
                <c:pt idx="1445">
                  <c:v>9.5027420061924897</c:v>
                </c:pt>
                <c:pt idx="1446">
                  <c:v>9.5954144231759901</c:v>
                </c:pt>
                <c:pt idx="1447">
                  <c:v>9.5630868196121899</c:v>
                </c:pt>
                <c:pt idx="1448">
                  <c:v>9.5544660321961903</c:v>
                </c:pt>
                <c:pt idx="1449">
                  <c:v>9.560931273512189</c:v>
                </c:pt>
                <c:pt idx="1450">
                  <c:v>9.5415348510722904</c:v>
                </c:pt>
                <c:pt idx="1451">
                  <c:v>9.3626552584212899</c:v>
                </c:pt>
                <c:pt idx="1452">
                  <c:v>9.3518796233973891</c:v>
                </c:pt>
                <c:pt idx="1453">
                  <c:v>9.2096380280181389</c:v>
                </c:pt>
                <c:pt idx="1454">
                  <c:v>8.9833455015633401</c:v>
                </c:pt>
                <c:pt idx="1455">
                  <c:v>8.9811899554633889</c:v>
                </c:pt>
                <c:pt idx="1456">
                  <c:v>9.0350695275670692</c:v>
                </c:pt>
                <c:pt idx="1457">
                  <c:v>8.9898107428793299</c:v>
                </c:pt>
                <c:pt idx="1458">
                  <c:v>9.1320523382585197</c:v>
                </c:pt>
                <c:pt idx="1459">
                  <c:v>9.2548968127058799</c:v>
                </c:pt>
                <c:pt idx="1460">
                  <c:v>9.1686903355303091</c:v>
                </c:pt>
                <c:pt idx="1461">
                  <c:v>9.0781727661548501</c:v>
                </c:pt>
                <c:pt idx="1462">
                  <c:v>8.9402415644836299</c:v>
                </c:pt>
                <c:pt idx="1463">
                  <c:v>8.7441210954926998</c:v>
                </c:pt>
                <c:pt idx="1464">
                  <c:v>8.6536035261172302</c:v>
                </c:pt>
                <c:pt idx="1465">
                  <c:v>8.5436902327937894</c:v>
                </c:pt>
                <c:pt idx="1466">
                  <c:v>8.4919662067900692</c:v>
                </c:pt>
                <c:pt idx="1467">
                  <c:v>8.4531726634183304</c:v>
                </c:pt>
                <c:pt idx="1468">
                  <c:v>8.4208450598545106</c:v>
                </c:pt>
                <c:pt idx="1469">
                  <c:v>8.304465826723149</c:v>
                </c:pt>
                <c:pt idx="1470">
                  <c:v>8.3066213728231002</c:v>
                </c:pt>
                <c:pt idx="1471">
                  <c:v>8.1923969872997606</c:v>
                </c:pt>
                <c:pt idx="1472">
                  <c:v>8.16869017115188</c:v>
                </c:pt>
                <c:pt idx="1473">
                  <c:v>8.1665346250519306</c:v>
                </c:pt>
                <c:pt idx="1474">
                  <c:v>8.1665346250519306</c:v>
                </c:pt>
                <c:pt idx="1475">
                  <c:v>8.1126557514401796</c:v>
                </c:pt>
                <c:pt idx="1476">
                  <c:v>8.1105002053402302</c:v>
                </c:pt>
                <c:pt idx="1477">
                  <c:v>8.0480005443125506</c:v>
                </c:pt>
                <c:pt idx="1478">
                  <c:v>7.9661037623530211</c:v>
                </c:pt>
                <c:pt idx="1479">
                  <c:v>7.9359317048891613</c:v>
                </c:pt>
                <c:pt idx="1480">
                  <c:v>7.8992937076173702</c:v>
                </c:pt>
                <c:pt idx="1481">
                  <c:v>7.9100693426413313</c:v>
                </c:pt>
                <c:pt idx="1482">
                  <c:v>7.9445517938131713</c:v>
                </c:pt>
                <c:pt idx="1483">
                  <c:v>7.8928277678094512</c:v>
                </c:pt>
                <c:pt idx="1484">
                  <c:v>7.8411037418057203</c:v>
                </c:pt>
                <c:pt idx="1485">
                  <c:v>7.8432592879056715</c:v>
                </c:pt>
                <c:pt idx="1486">
                  <c:v>7.8087761382419005</c:v>
                </c:pt>
                <c:pt idx="1487">
                  <c:v>7.7268793562823808</c:v>
                </c:pt>
                <c:pt idx="1488">
                  <c:v>7.7074829338424715</c:v>
                </c:pt>
                <c:pt idx="1489">
                  <c:v>7.7074829338424715</c:v>
                </c:pt>
                <c:pt idx="1490">
                  <c:v>7.5975696405190307</c:v>
                </c:pt>
                <c:pt idx="1491">
                  <c:v>7.4833452549956911</c:v>
                </c:pt>
                <c:pt idx="1492">
                  <c:v>7.4488621053319202</c:v>
                </c:pt>
                <c:pt idx="1493">
                  <c:v>7.47256961997173</c:v>
                </c:pt>
                <c:pt idx="1494">
                  <c:v>7.47256961997173</c:v>
                </c:pt>
                <c:pt idx="1495">
                  <c:v>7.5113624648515414</c:v>
                </c:pt>
                <c:pt idx="1496">
                  <c:v>7.5436900684153612</c:v>
                </c:pt>
                <c:pt idx="1497">
                  <c:v>7.6148105168589906</c:v>
                </c:pt>
                <c:pt idx="1498">
                  <c:v>7.6212764566669113</c:v>
                </c:pt>
                <c:pt idx="1499">
                  <c:v>7.56739688456324</c:v>
                </c:pt>
                <c:pt idx="1500">
                  <c:v>7.5372248270993714</c:v>
                </c:pt>
                <c:pt idx="1501">
                  <c:v>7.4747244675797502</c:v>
                </c:pt>
                <c:pt idx="1502">
                  <c:v>7.4359316226999406</c:v>
                </c:pt>
                <c:pt idx="1503">
                  <c:v>7.3497244470324512</c:v>
                </c:pt>
                <c:pt idx="1504">
                  <c:v>7.3411036596165014</c:v>
                </c:pt>
                <c:pt idx="1505">
                  <c:v>7.3411036596165014</c:v>
                </c:pt>
                <c:pt idx="1506">
                  <c:v>7.3303280245925402</c:v>
                </c:pt>
                <c:pt idx="1507">
                  <c:v>7.3260176308845706</c:v>
                </c:pt>
                <c:pt idx="1508">
                  <c:v>7.36265562815636</c:v>
                </c:pt>
                <c:pt idx="1509">
                  <c:v>7.2980004210287204</c:v>
                </c:pt>
                <c:pt idx="1510">
                  <c:v>7.2527416363409909</c:v>
                </c:pt>
                <c:pt idx="1511">
                  <c:v>7.2592075761489108</c:v>
                </c:pt>
                <c:pt idx="1512">
                  <c:v>7.1471380382335905</c:v>
                </c:pt>
                <c:pt idx="1513">
                  <c:v>7.0803279834979307</c:v>
                </c:pt>
                <c:pt idx="1514">
                  <c:v>7.1255867681856611</c:v>
                </c:pt>
                <c:pt idx="1515">
                  <c:v>7.0652419547660008</c:v>
                </c:pt>
                <c:pt idx="1516">
                  <c:v>6.9833451728064704</c:v>
                </c:pt>
                <c:pt idx="1517">
                  <c:v>6.9251552069948303</c:v>
                </c:pt>
                <c:pt idx="1518">
                  <c:v>6.8303279424033203</c:v>
                </c:pt>
                <c:pt idx="1519">
                  <c:v>6.7010175281480509</c:v>
                </c:pt>
                <c:pt idx="1520">
                  <c:v>6.6428282608283302</c:v>
                </c:pt>
                <c:pt idx="1521">
                  <c:v>6.5975694761406007</c:v>
                </c:pt>
                <c:pt idx="1522">
                  <c:v>6.5523106914528704</c:v>
                </c:pt>
                <c:pt idx="1523">
                  <c:v>6.5630863264768307</c:v>
                </c:pt>
                <c:pt idx="1524">
                  <c:v>6.5221379354970708</c:v>
                </c:pt>
                <c:pt idx="1525">
                  <c:v>6.4661035157853703</c:v>
                </c:pt>
                <c:pt idx="1526">
                  <c:v>6.3928282197337207</c:v>
                </c:pt>
                <c:pt idx="1527">
                  <c:v>6.3044661964582103</c:v>
                </c:pt>
                <c:pt idx="1528">
                  <c:v>6.2441213830385403</c:v>
                </c:pt>
                <c:pt idx="1529">
                  <c:v>6.2247242621067107</c:v>
                </c:pt>
                <c:pt idx="1530">
                  <c:v>6.1816210235189208</c:v>
                </c:pt>
                <c:pt idx="1531">
                  <c:v>6.1255866038072311</c:v>
                </c:pt>
                <c:pt idx="1532">
                  <c:v>6.1255866038072311</c:v>
                </c:pt>
                <c:pt idx="1533">
                  <c:v>6.0738625778035109</c:v>
                </c:pt>
                <c:pt idx="1534">
                  <c:v>6.0135177643838409</c:v>
                </c:pt>
                <c:pt idx="1535">
                  <c:v>5.9941213419439308</c:v>
                </c:pt>
                <c:pt idx="1536">
                  <c:v>6.0199830056998307</c:v>
                </c:pt>
                <c:pt idx="1537">
                  <c:v>5.9747242210121003</c:v>
                </c:pt>
                <c:pt idx="1538">
                  <c:v>5.9531729509641709</c:v>
                </c:pt>
                <c:pt idx="1539">
                  <c:v>5.9230001950083704</c:v>
                </c:pt>
                <c:pt idx="1540">
                  <c:v>5.8906725914445506</c:v>
                </c:pt>
                <c:pt idx="1541">
                  <c:v>5.828172930416871</c:v>
                </c:pt>
                <c:pt idx="1542">
                  <c:v>5.8346381717328608</c:v>
                </c:pt>
                <c:pt idx="1543">
                  <c:v>5.7915349331450807</c:v>
                </c:pt>
                <c:pt idx="1544">
                  <c:v>5.7505865421653208</c:v>
                </c:pt>
                <c:pt idx="1545">
                  <c:v>5.692396576353671</c:v>
                </c:pt>
                <c:pt idx="1546">
                  <c:v>5.6730001539137707</c:v>
                </c:pt>
                <c:pt idx="1547">
                  <c:v>5.6686897602057904</c:v>
                </c:pt>
                <c:pt idx="1548">
                  <c:v>5.6428280964499002</c:v>
                </c:pt>
                <c:pt idx="1549">
                  <c:v>5.6471384901578707</c:v>
                </c:pt>
                <c:pt idx="1550">
                  <c:v>5.683776487429661</c:v>
                </c:pt>
                <c:pt idx="1551">
                  <c:v>5.6902417287456508</c:v>
                </c:pt>
                <c:pt idx="1552">
                  <c:v>5.6708453063057505</c:v>
                </c:pt>
                <c:pt idx="1553">
                  <c:v>5.6730001539137707</c:v>
                </c:pt>
                <c:pt idx="1554">
                  <c:v>5.6945521224536204</c:v>
                </c:pt>
                <c:pt idx="1555">
                  <c:v>5.718258938601501</c:v>
                </c:pt>
                <c:pt idx="1556">
                  <c:v>5.7484316945573006</c:v>
                </c:pt>
                <c:pt idx="1557">
                  <c:v>5.8324833241248406</c:v>
                </c:pt>
                <c:pt idx="1558">
                  <c:v>5.9316209824243202</c:v>
                </c:pt>
                <c:pt idx="1559">
                  <c:v>6.0932590002434104</c:v>
                </c:pt>
                <c:pt idx="1560">
                  <c:v>6.1730002361029808</c:v>
                </c:pt>
                <c:pt idx="1561">
                  <c:v>6.2980002566502904</c:v>
                </c:pt>
                <c:pt idx="1562">
                  <c:v>6.3734310988018903</c:v>
                </c:pt>
                <c:pt idx="1563">
                  <c:v>6.4962762717411708</c:v>
                </c:pt>
                <c:pt idx="1564">
                  <c:v>6.5717071138927707</c:v>
                </c:pt>
                <c:pt idx="1565">
                  <c:v>6.668689924584231</c:v>
                </c:pt>
                <c:pt idx="1566">
                  <c:v>6.7592074939596909</c:v>
                </c:pt>
                <c:pt idx="1567">
                  <c:v>6.862655545967141</c:v>
                </c:pt>
                <c:pt idx="1568">
                  <c:v>6.9510175692426603</c:v>
                </c:pt>
                <c:pt idx="1569">
                  <c:v>7.0350691988102003</c:v>
                </c:pt>
                <c:pt idx="1570">
                  <c:v>7.1600692193575011</c:v>
                </c:pt>
                <c:pt idx="1571">
                  <c:v>7.2570520300489605</c:v>
                </c:pt>
                <c:pt idx="1572">
                  <c:v>7.3648104757643802</c:v>
                </c:pt>
                <c:pt idx="1573">
                  <c:v>7.4510176514318713</c:v>
                </c:pt>
                <c:pt idx="1574">
                  <c:v>7.4790348612877198</c:v>
                </c:pt>
                <c:pt idx="1575">
                  <c:v>7.5135173124595598</c:v>
                </c:pt>
                <c:pt idx="1576">
                  <c:v>7.5156728585595109</c:v>
                </c:pt>
                <c:pt idx="1577">
                  <c:v>7.56739688456324</c:v>
                </c:pt>
                <c:pt idx="1578">
                  <c:v>7.6880865114025712</c:v>
                </c:pt>
                <c:pt idx="1579">
                  <c:v>7.8238621669738313</c:v>
                </c:pt>
                <c:pt idx="1580">
                  <c:v>8.099724570316269</c:v>
                </c:pt>
                <c:pt idx="1581">
                  <c:v>8.3863626086826706</c:v>
                </c:pt>
                <c:pt idx="1582">
                  <c:v>8.6191210749453901</c:v>
                </c:pt>
                <c:pt idx="1583">
                  <c:v>8.7915347277884504</c:v>
                </c:pt>
                <c:pt idx="1584">
                  <c:v>9.0156731051271599</c:v>
                </c:pt>
                <c:pt idx="1585">
                  <c:v>9.2311899965579993</c:v>
                </c:pt>
                <c:pt idx="1586">
                  <c:v>9.4186896781329903</c:v>
                </c:pt>
                <c:pt idx="1587">
                  <c:v>9.5566208798041892</c:v>
                </c:pt>
                <c:pt idx="1588">
                  <c:v>9.7117936563072895</c:v>
                </c:pt>
                <c:pt idx="1589">
                  <c:v>9.9402417288620892</c:v>
                </c:pt>
                <c:pt idx="1590">
                  <c:v>10.10619014038919</c:v>
                </c:pt>
                <c:pt idx="1591">
                  <c:v>10.287224580648189</c:v>
                </c:pt>
                <c:pt idx="1592">
                  <c:v>10.500586624470989</c:v>
                </c:pt>
                <c:pt idx="1593">
                  <c:v>10.759207452981491</c:v>
                </c:pt>
                <c:pt idx="1594">
                  <c:v>10.89067271484479</c:v>
                </c:pt>
                <c:pt idx="1595">
                  <c:v>10.92084547080059</c:v>
                </c:pt>
                <c:pt idx="1596">
                  <c:v>11.050155186563989</c:v>
                </c:pt>
                <c:pt idx="1597">
                  <c:v>11.222569537898989</c:v>
                </c:pt>
                <c:pt idx="1598">
                  <c:v>11.373431222202189</c:v>
                </c:pt>
                <c:pt idx="1599">
                  <c:v>11.619120869588789</c:v>
                </c:pt>
                <c:pt idx="1600">
                  <c:v>11.912224149271189</c:v>
                </c:pt>
                <c:pt idx="1601">
                  <c:v>12.16869013017369</c:v>
                </c:pt>
                <c:pt idx="1602">
                  <c:v>12.34110378301679</c:v>
                </c:pt>
                <c:pt idx="1603">
                  <c:v>12.554465826839589</c:v>
                </c:pt>
                <c:pt idx="1604">
                  <c:v>12.62989666899119</c:v>
                </c:pt>
                <c:pt idx="1605">
                  <c:v>12.75705223563839</c:v>
                </c:pt>
                <c:pt idx="1606">
                  <c:v>12.80662071554219</c:v>
                </c:pt>
                <c:pt idx="1607">
                  <c:v>12.91653470735759</c:v>
                </c:pt>
                <c:pt idx="1608">
                  <c:v>12.94886231092139</c:v>
                </c:pt>
                <c:pt idx="1609">
                  <c:v>12.96825873336129</c:v>
                </c:pt>
                <c:pt idx="1610">
                  <c:v>12.99843148931709</c:v>
                </c:pt>
                <c:pt idx="1611">
                  <c:v>13.147138326012289</c:v>
                </c:pt>
                <c:pt idx="1612">
                  <c:v>13.33679355368719</c:v>
                </c:pt>
                <c:pt idx="1613">
                  <c:v>13.420845183254789</c:v>
                </c:pt>
                <c:pt idx="1614">
                  <c:v>13.65575919561749</c:v>
                </c:pt>
                <c:pt idx="1615">
                  <c:v>13.82386245475249</c:v>
                </c:pt>
                <c:pt idx="1616">
                  <c:v>14.00274204740349</c:v>
                </c:pt>
                <c:pt idx="1617">
                  <c:v>13.99412125998759</c:v>
                </c:pt>
                <c:pt idx="1618">
                  <c:v>14.004896895011489</c:v>
                </c:pt>
                <c:pt idx="1619">
                  <c:v>14.050155679699289</c:v>
                </c:pt>
                <c:pt idx="1620">
                  <c:v>14.235500513666191</c:v>
                </c:pt>
                <c:pt idx="1621">
                  <c:v>14.17084530653859</c:v>
                </c:pt>
                <c:pt idx="1622">
                  <c:v>14.14713849039069</c:v>
                </c:pt>
                <c:pt idx="1623">
                  <c:v>14.209638151418389</c:v>
                </c:pt>
                <c:pt idx="1624">
                  <c:v>14.17946609395449</c:v>
                </c:pt>
                <c:pt idx="1625">
                  <c:v>14.026448863551391</c:v>
                </c:pt>
                <c:pt idx="1626">
                  <c:v>14.106190099410989</c:v>
                </c:pt>
                <c:pt idx="1627">
                  <c:v>14.15144888409869</c:v>
                </c:pt>
                <c:pt idx="1628">
                  <c:v>14.237655361274289</c:v>
                </c:pt>
                <c:pt idx="1629">
                  <c:v>14.28506899356999</c:v>
                </c:pt>
                <c:pt idx="1630">
                  <c:v>14.196706970294489</c:v>
                </c:pt>
                <c:pt idx="1631">
                  <c:v>14.026448863551391</c:v>
                </c:pt>
                <c:pt idx="1632">
                  <c:v>13.963948504031789</c:v>
                </c:pt>
                <c:pt idx="1633">
                  <c:v>13.82601730236059</c:v>
                </c:pt>
                <c:pt idx="1634">
                  <c:v>13.677310465665389</c:v>
                </c:pt>
                <c:pt idx="1635">
                  <c:v>13.543689657702089</c:v>
                </c:pt>
                <c:pt idx="1636">
                  <c:v>13.438086758086691</c:v>
                </c:pt>
                <c:pt idx="1637">
                  <c:v>13.32601791866329</c:v>
                </c:pt>
                <c:pt idx="1638">
                  <c:v>13.155759113428189</c:v>
                </c:pt>
                <c:pt idx="1639">
                  <c:v>12.99412109560909</c:v>
                </c:pt>
                <c:pt idx="1640">
                  <c:v>12.85618989393789</c:v>
                </c:pt>
                <c:pt idx="1641">
                  <c:v>12.68808663480279</c:v>
                </c:pt>
                <c:pt idx="1642">
                  <c:v>12.45963856224809</c:v>
                </c:pt>
                <c:pt idx="1643">
                  <c:v>12.22903494359339</c:v>
                </c:pt>
                <c:pt idx="1644">
                  <c:v>12.03075892850249</c:v>
                </c:pt>
                <c:pt idx="1645">
                  <c:v>11.84325924692749</c:v>
                </c:pt>
                <c:pt idx="1646">
                  <c:v>11.62989720310469</c:v>
                </c:pt>
                <c:pt idx="1647">
                  <c:v>11.53291439241319</c:v>
                </c:pt>
                <c:pt idx="1648">
                  <c:v>11.491966001433489</c:v>
                </c:pt>
                <c:pt idx="1649">
                  <c:v>11.51782766518939</c:v>
                </c:pt>
                <c:pt idx="1650">
                  <c:v>11.46610363918559</c:v>
                </c:pt>
                <c:pt idx="1651">
                  <c:v>11.43377603562179</c:v>
                </c:pt>
                <c:pt idx="1652">
                  <c:v>11.399293584449989</c:v>
                </c:pt>
                <c:pt idx="1653">
                  <c:v>11.32386274229839</c:v>
                </c:pt>
                <c:pt idx="1654">
                  <c:v>11.06955230749579</c:v>
                </c:pt>
                <c:pt idx="1655">
                  <c:v>11.050155186563989</c:v>
                </c:pt>
                <c:pt idx="1656">
                  <c:v>11.030758764124089</c:v>
                </c:pt>
                <c:pt idx="1657">
                  <c:v>10.94670713455649</c:v>
                </c:pt>
                <c:pt idx="1658">
                  <c:v>10.90360389596869</c:v>
                </c:pt>
                <c:pt idx="1659">
                  <c:v>10.912224683384689</c:v>
                </c:pt>
                <c:pt idx="1660">
                  <c:v>10.729034697025689</c:v>
                </c:pt>
                <c:pt idx="1661">
                  <c:v>10.51782819930289</c:v>
                </c:pt>
                <c:pt idx="1662">
                  <c:v>10.459638233491189</c:v>
                </c:pt>
                <c:pt idx="1663">
                  <c:v>10.40791420748749</c:v>
                </c:pt>
                <c:pt idx="1664">
                  <c:v>10.38205184523969</c:v>
                </c:pt>
                <c:pt idx="1665">
                  <c:v>10.46825902090719</c:v>
                </c:pt>
                <c:pt idx="1666">
                  <c:v>10.62774149262629</c:v>
                </c:pt>
                <c:pt idx="1667">
                  <c:v>10.578173012722489</c:v>
                </c:pt>
                <c:pt idx="1668">
                  <c:v>10.524293440618889</c:v>
                </c:pt>
                <c:pt idx="1669">
                  <c:v>10.470413868515189</c:v>
                </c:pt>
                <c:pt idx="1670">
                  <c:v>10.37127621021569</c:v>
                </c:pt>
                <c:pt idx="1671">
                  <c:v>10.246276189668389</c:v>
                </c:pt>
                <c:pt idx="1672">
                  <c:v>10.272138551916189</c:v>
                </c:pt>
                <c:pt idx="1673">
                  <c:v>10.26998300581629</c:v>
                </c:pt>
                <c:pt idx="1674">
                  <c:v>10.26136221840029</c:v>
                </c:pt>
                <c:pt idx="1675">
                  <c:v>10.287224580648189</c:v>
                </c:pt>
                <c:pt idx="1676">
                  <c:v>10.233345008544489</c:v>
                </c:pt>
                <c:pt idx="1677">
                  <c:v>10.153603772684889</c:v>
                </c:pt>
                <c:pt idx="1678">
                  <c:v>10.177310588832789</c:v>
                </c:pt>
                <c:pt idx="1679">
                  <c:v>10.17946613493269</c:v>
                </c:pt>
                <c:pt idx="1680">
                  <c:v>10.198862557372589</c:v>
                </c:pt>
                <c:pt idx="1681">
                  <c:v>10.30231060938009</c:v>
                </c:pt>
                <c:pt idx="1682">
                  <c:v>10.24412134206039</c:v>
                </c:pt>
                <c:pt idx="1683">
                  <c:v>10.11912132151309</c:v>
                </c:pt>
                <c:pt idx="1684">
                  <c:v>10.080327778141291</c:v>
                </c:pt>
                <c:pt idx="1685">
                  <c:v>10.00489693598969</c:v>
                </c:pt>
                <c:pt idx="1686">
                  <c:v>9.9402417288620892</c:v>
                </c:pt>
                <c:pt idx="1687">
                  <c:v>9.9553277575939898</c:v>
                </c:pt>
                <c:pt idx="1688">
                  <c:v>9.966104091109889</c:v>
                </c:pt>
                <c:pt idx="1689">
                  <c:v>9.8411040705625901</c:v>
                </c:pt>
                <c:pt idx="1690">
                  <c:v>9.7398108661631895</c:v>
                </c:pt>
                <c:pt idx="1691">
                  <c:v>9.5458452447802902</c:v>
                </c:pt>
                <c:pt idx="1692">
                  <c:v>9.4725692502366901</c:v>
                </c:pt>
                <c:pt idx="1693">
                  <c:v>9.3346380485654894</c:v>
                </c:pt>
                <c:pt idx="1694">
                  <c:v>9.1902416055782403</c:v>
                </c:pt>
                <c:pt idx="1695">
                  <c:v>9.0717075248388603</c:v>
                </c:pt>
                <c:pt idx="1696">
                  <c:v>8.9747247141473991</c:v>
                </c:pt>
                <c:pt idx="1697">
                  <c:v>8.7053282506128902</c:v>
                </c:pt>
                <c:pt idx="1698">
                  <c:v>8.5221382642539396</c:v>
                </c:pt>
                <c:pt idx="1699">
                  <c:v>8.5760178363576092</c:v>
                </c:pt>
                <c:pt idx="1700">
                  <c:v>8.5781726839656294</c:v>
                </c:pt>
                <c:pt idx="1701">
                  <c:v>8.5630866552337004</c:v>
                </c:pt>
                <c:pt idx="1702">
                  <c:v>8.6148106812374206</c:v>
                </c:pt>
                <c:pt idx="1703">
                  <c:v>8.6665347072411389</c:v>
                </c:pt>
                <c:pt idx="1704">
                  <c:v>8.6212759225534104</c:v>
                </c:pt>
                <c:pt idx="1705">
                  <c:v>8.5695518965496902</c:v>
                </c:pt>
                <c:pt idx="1706">
                  <c:v>8.5156730229379498</c:v>
                </c:pt>
                <c:pt idx="1707">
                  <c:v>8.5113626292299696</c:v>
                </c:pt>
                <c:pt idx="1708">
                  <c:v>8.5092070831300202</c:v>
                </c:pt>
                <c:pt idx="1709">
                  <c:v>8.4790350256661604</c:v>
                </c:pt>
                <c:pt idx="1710">
                  <c:v>8.4208450598545106</c:v>
                </c:pt>
                <c:pt idx="1711">
                  <c:v>8.4036034850226198</c:v>
                </c:pt>
                <c:pt idx="1712">
                  <c:v>8.3842070625827194</c:v>
                </c:pt>
                <c:pt idx="1713">
                  <c:v>8.2829138581832904</c:v>
                </c:pt>
                <c:pt idx="1714">
                  <c:v>8.1773109585678192</c:v>
                </c:pt>
                <c:pt idx="1715">
                  <c:v>8.1406729612960298</c:v>
                </c:pt>
                <c:pt idx="1716">
                  <c:v>8.134207021488109</c:v>
                </c:pt>
                <c:pt idx="1717">
                  <c:v>8.05877617933651</c:v>
                </c:pt>
                <c:pt idx="1718">
                  <c:v>8.05877617933651</c:v>
                </c:pt>
                <c:pt idx="1719">
                  <c:v>8.0286041218726396</c:v>
                </c:pt>
                <c:pt idx="1720">
                  <c:v>7.9704141560610013</c:v>
                </c:pt>
                <c:pt idx="1721">
                  <c:v>7.8583453166376112</c:v>
                </c:pt>
                <c:pt idx="1722">
                  <c:v>7.8626557103455808</c:v>
                </c:pt>
                <c:pt idx="1723">
                  <c:v>7.8303281067817609</c:v>
                </c:pt>
                <c:pt idx="1724">
                  <c:v>7.7505868709221799</c:v>
                </c:pt>
                <c:pt idx="1725">
                  <c:v>7.6880865114025712</c:v>
                </c:pt>
                <c:pt idx="1726">
                  <c:v>7.67731087637861</c:v>
                </c:pt>
                <c:pt idx="1727">
                  <c:v>7.5587760971472902</c:v>
                </c:pt>
                <c:pt idx="1728">
                  <c:v>7.4876556487036607</c:v>
                </c:pt>
                <c:pt idx="1729">
                  <c:v>7.4682592262637604</c:v>
                </c:pt>
                <c:pt idx="1730">
                  <c:v>7.466103680163811</c:v>
                </c:pt>
                <c:pt idx="1731">
                  <c:v>7.405758866744141</c:v>
                </c:pt>
                <c:pt idx="1732">
                  <c:v>7.382052050596271</c:v>
                </c:pt>
                <c:pt idx="1733">
                  <c:v>7.3928276856202304</c:v>
                </c:pt>
                <c:pt idx="1734">
                  <c:v>7.4143796541600802</c:v>
                </c:pt>
                <c:pt idx="1735">
                  <c:v>7.4036040191361208</c:v>
                </c:pt>
                <c:pt idx="1736">
                  <c:v>7.4380864703079608</c:v>
                </c:pt>
                <c:pt idx="1737">
                  <c:v>7.466103680163811</c:v>
                </c:pt>
                <c:pt idx="1738">
                  <c:v>7.4596384388478212</c:v>
                </c:pt>
                <c:pt idx="1739">
                  <c:v>7.4639488325557908</c:v>
                </c:pt>
                <c:pt idx="1740">
                  <c:v>7.5264484935834703</c:v>
                </c:pt>
                <c:pt idx="1741">
                  <c:v>7.5695517321712513</c:v>
                </c:pt>
                <c:pt idx="1742">
                  <c:v>7.5997244881270509</c:v>
                </c:pt>
                <c:pt idx="1743">
                  <c:v>7.6191209105669602</c:v>
                </c:pt>
                <c:pt idx="1744">
                  <c:v>7.694551752718561</c:v>
                </c:pt>
                <c:pt idx="1745">
                  <c:v>7.7010176925264799</c:v>
                </c:pt>
                <c:pt idx="1746">
                  <c:v>7.7592069598462006</c:v>
                </c:pt>
                <c:pt idx="1747">
                  <c:v>7.8691209516615706</c:v>
                </c:pt>
                <c:pt idx="1748">
                  <c:v>7.9337761587892013</c:v>
                </c:pt>
                <c:pt idx="1749">
                  <c:v>7.9725690036690198</c:v>
                </c:pt>
                <c:pt idx="1750">
                  <c:v>8.09325863050835</c:v>
                </c:pt>
                <c:pt idx="1751">
                  <c:v>8.2225690447636204</c:v>
                </c:pt>
                <c:pt idx="1752">
                  <c:v>8.31308661413909</c:v>
                </c:pt>
                <c:pt idx="1753">
                  <c:v>8.42300060595446</c:v>
                </c:pt>
                <c:pt idx="1754">
                  <c:v>8.4898106606901198</c:v>
                </c:pt>
                <c:pt idx="1755">
                  <c:v>8.5781726839656294</c:v>
                </c:pt>
                <c:pt idx="1756">
                  <c:v>8.616965528845439</c:v>
                </c:pt>
                <c:pt idx="1757">
                  <c:v>8.7161038856368496</c:v>
                </c:pt>
                <c:pt idx="1758">
                  <c:v>8.8238623313522702</c:v>
                </c:pt>
                <c:pt idx="1759">
                  <c:v>8.9639483806315106</c:v>
                </c:pt>
                <c:pt idx="1760">
                  <c:v>9.0587763437149391</c:v>
                </c:pt>
                <c:pt idx="1761">
                  <c:v>9.0781727661548501</c:v>
                </c:pt>
                <c:pt idx="1762">
                  <c:v>9.1579140020144205</c:v>
                </c:pt>
                <c:pt idx="1763">
                  <c:v>9.2419656315819605</c:v>
                </c:pt>
                <c:pt idx="1764">
                  <c:v>9.3152416261255393</c:v>
                </c:pt>
                <c:pt idx="1765">
                  <c:v>9.3971384080850893</c:v>
                </c:pt>
                <c:pt idx="1766">
                  <c:v>9.5264488223403898</c:v>
                </c:pt>
                <c:pt idx="1767">
                  <c:v>9.5954144231759901</c:v>
                </c:pt>
                <c:pt idx="1768">
                  <c:v>9.7872244984588903</c:v>
                </c:pt>
                <c:pt idx="1769">
                  <c:v>9.9596381513019896</c:v>
                </c:pt>
                <c:pt idx="1770">
                  <c:v>10.13420735024499</c:v>
                </c:pt>
                <c:pt idx="1771">
                  <c:v>10.304466155479989</c:v>
                </c:pt>
                <c:pt idx="1772">
                  <c:v>10.466103474807189</c:v>
                </c:pt>
                <c:pt idx="1773">
                  <c:v>10.532914228034789</c:v>
                </c:pt>
                <c:pt idx="1774">
                  <c:v>10.70101748716989</c:v>
                </c:pt>
                <c:pt idx="1775">
                  <c:v>10.838948688841089</c:v>
                </c:pt>
                <c:pt idx="1776">
                  <c:v>11.035069157831989</c:v>
                </c:pt>
                <c:pt idx="1777">
                  <c:v>11.112655546083589</c:v>
                </c:pt>
                <c:pt idx="1778">
                  <c:v>11.326017589906391</c:v>
                </c:pt>
                <c:pt idx="1779">
                  <c:v>11.49843124274949</c:v>
                </c:pt>
                <c:pt idx="1780">
                  <c:v>11.664379654276489</c:v>
                </c:pt>
                <c:pt idx="1781">
                  <c:v>11.77213809999189</c:v>
                </c:pt>
                <c:pt idx="1782">
                  <c:v>11.998431324938689</c:v>
                </c:pt>
                <c:pt idx="1783">
                  <c:v>12.13636252660989</c:v>
                </c:pt>
                <c:pt idx="1784">
                  <c:v>12.24627651842529</c:v>
                </c:pt>
                <c:pt idx="1785">
                  <c:v>12.32386220818489</c:v>
                </c:pt>
                <c:pt idx="1786">
                  <c:v>12.476879438587989</c:v>
                </c:pt>
                <c:pt idx="1787">
                  <c:v>12.563086614255489</c:v>
                </c:pt>
                <c:pt idx="1788">
                  <c:v>12.60187945913529</c:v>
                </c:pt>
                <c:pt idx="1789">
                  <c:v>12.608345398943289</c:v>
                </c:pt>
                <c:pt idx="1790">
                  <c:v>12.616966186359189</c:v>
                </c:pt>
                <c:pt idx="1791">
                  <c:v>12.612655792651189</c:v>
                </c:pt>
                <c:pt idx="1792">
                  <c:v>12.66869021236289</c:v>
                </c:pt>
                <c:pt idx="1793">
                  <c:v>12.61912103396719</c:v>
                </c:pt>
                <c:pt idx="1794">
                  <c:v>12.59756906542739</c:v>
                </c:pt>
                <c:pt idx="1795">
                  <c:v>12.586793430403389</c:v>
                </c:pt>
                <c:pt idx="1796">
                  <c:v>12.543690191815589</c:v>
                </c:pt>
                <c:pt idx="1797">
                  <c:v>12.541534645715689</c:v>
                </c:pt>
                <c:pt idx="1798">
                  <c:v>12.576017795379389</c:v>
                </c:pt>
                <c:pt idx="1799">
                  <c:v>12.67084505997099</c:v>
                </c:pt>
                <c:pt idx="1800">
                  <c:v>12.677310999778889</c:v>
                </c:pt>
                <c:pt idx="1801">
                  <c:v>12.808776261642191</c:v>
                </c:pt>
                <c:pt idx="1802">
                  <c:v>12.901448678625689</c:v>
                </c:pt>
                <c:pt idx="1803">
                  <c:v>12.96610388575329</c:v>
                </c:pt>
                <c:pt idx="1804">
                  <c:v>12.82601783647409</c:v>
                </c:pt>
                <c:pt idx="1805">
                  <c:v>12.815241502958189</c:v>
                </c:pt>
                <c:pt idx="1806">
                  <c:v>12.60618985284329</c:v>
                </c:pt>
                <c:pt idx="1807">
                  <c:v>12.42300056497629</c:v>
                </c:pt>
                <c:pt idx="1808">
                  <c:v>12.32817260189289</c:v>
                </c:pt>
                <c:pt idx="1809">
                  <c:v>12.244120972325289</c:v>
                </c:pt>
                <c:pt idx="1810">
                  <c:v>12.28722421091309</c:v>
                </c:pt>
                <c:pt idx="1811">
                  <c:v>12.252741759741291</c:v>
                </c:pt>
                <c:pt idx="1812">
                  <c:v>12.16869013017369</c:v>
                </c:pt>
                <c:pt idx="1813">
                  <c:v>12.17300052388169</c:v>
                </c:pt>
                <c:pt idx="1814">
                  <c:v>12.235500184909389</c:v>
                </c:pt>
                <c:pt idx="1815">
                  <c:v>12.056621290750289</c:v>
                </c:pt>
                <c:pt idx="1816">
                  <c:v>12.011362506062589</c:v>
                </c:pt>
                <c:pt idx="1817">
                  <c:v>11.966103721374889</c:v>
                </c:pt>
                <c:pt idx="1818">
                  <c:v>11.754897223651989</c:v>
                </c:pt>
                <c:pt idx="1819">
                  <c:v>11.632052050712689</c:v>
                </c:pt>
                <c:pt idx="1820">
                  <c:v>11.545844875045189</c:v>
                </c:pt>
                <c:pt idx="1821">
                  <c:v>11.472569578993589</c:v>
                </c:pt>
                <c:pt idx="1822">
                  <c:v>11.267827624094791</c:v>
                </c:pt>
                <c:pt idx="1823">
                  <c:v>11.06955230749579</c:v>
                </c:pt>
                <c:pt idx="1824">
                  <c:v>10.88205192742889</c:v>
                </c:pt>
                <c:pt idx="1825">
                  <c:v>10.67515582341399</c:v>
                </c:pt>
                <c:pt idx="1826">
                  <c:v>10.42515578231939</c:v>
                </c:pt>
                <c:pt idx="1827">
                  <c:v>10.237655402252489</c:v>
                </c:pt>
                <c:pt idx="1828">
                  <c:v>10.06955214311739</c:v>
                </c:pt>
                <c:pt idx="1829">
                  <c:v>9.8281728894386902</c:v>
                </c:pt>
                <c:pt idx="1830">
                  <c:v>9.6320524204477902</c:v>
                </c:pt>
                <c:pt idx="1831">
                  <c:v>9.43593125296489</c:v>
                </c:pt>
                <c:pt idx="1832">
                  <c:v>9.2161039678260703</c:v>
                </c:pt>
                <c:pt idx="1833">
                  <c:v>9.0221383464431497</c:v>
                </c:pt>
                <c:pt idx="1834">
                  <c:v>8.813086696328309</c:v>
                </c:pt>
                <c:pt idx="1835">
                  <c:v>8.5975691064055404</c:v>
                </c:pt>
                <c:pt idx="1836">
                  <c:v>8.4510178158103102</c:v>
                </c:pt>
                <c:pt idx="1837">
                  <c:v>8.3260177952630006</c:v>
                </c:pt>
                <c:pt idx="1838">
                  <c:v>8.14282780890405</c:v>
                </c:pt>
                <c:pt idx="1839">
                  <c:v>8.015672940748729</c:v>
                </c:pt>
                <c:pt idx="1840">
                  <c:v>7.8842069803935013</c:v>
                </c:pt>
                <c:pt idx="1841">
                  <c:v>7.6751553302786499</c:v>
                </c:pt>
                <c:pt idx="1842">
                  <c:v>7.5630864908552615</c:v>
                </c:pt>
                <c:pt idx="1843">
                  <c:v>7.5027416774356004</c:v>
                </c:pt>
                <c:pt idx="1844">
                  <c:v>7.4186900478680515</c:v>
                </c:pt>
                <c:pt idx="1845">
                  <c:v>7.347569599424431</c:v>
                </c:pt>
                <c:pt idx="1846">
                  <c:v>7.382052050596271</c:v>
                </c:pt>
                <c:pt idx="1847">
                  <c:v>7.3346384183005098</c:v>
                </c:pt>
                <c:pt idx="1848">
                  <c:v>7.2850692399048107</c:v>
                </c:pt>
                <c:pt idx="1849">
                  <c:v>7.2398104552170706</c:v>
                </c:pt>
                <c:pt idx="1850">
                  <c:v>7.2053280040452403</c:v>
                </c:pt>
                <c:pt idx="1851">
                  <c:v>7.1622247654574505</c:v>
                </c:pt>
                <c:pt idx="1852">
                  <c:v>7.1600692193575011</c:v>
                </c:pt>
                <c:pt idx="1853">
                  <c:v>7.177310794189391</c:v>
                </c:pt>
                <c:pt idx="1854">
                  <c:v>7.1859315816053311</c:v>
                </c:pt>
                <c:pt idx="1855">
                  <c:v>7.2527416363409909</c:v>
                </c:pt>
                <c:pt idx="1856">
                  <c:v>7.2398104552170706</c:v>
                </c:pt>
                <c:pt idx="1857">
                  <c:v>7.2398104552170706</c:v>
                </c:pt>
                <c:pt idx="1858">
                  <c:v>7.2441208489250508</c:v>
                </c:pt>
                <c:pt idx="1859">
                  <c:v>7.321707237176601</c:v>
                </c:pt>
                <c:pt idx="1860">
                  <c:v>7.287224786004761</c:v>
                </c:pt>
                <c:pt idx="1861">
                  <c:v>7.3044656623447111</c:v>
                </c:pt>
                <c:pt idx="1862">
                  <c:v>7.3195523895685808</c:v>
                </c:pt>
                <c:pt idx="1863">
                  <c:v>7.2742936048808406</c:v>
                </c:pt>
                <c:pt idx="1864">
                  <c:v>7.2204140327771711</c:v>
                </c:pt>
                <c:pt idx="1865">
                  <c:v>7.211793245361231</c:v>
                </c:pt>
                <c:pt idx="1866">
                  <c:v>7.1708448543814605</c:v>
                </c:pt>
                <c:pt idx="1867">
                  <c:v>7.1255867681856611</c:v>
                </c:pt>
                <c:pt idx="1868">
                  <c:v>7.2161036390692006</c:v>
                </c:pt>
                <c:pt idx="1869">
                  <c:v>7.2850692399048107</c:v>
                </c:pt>
                <c:pt idx="1870">
                  <c:v>7.3540348407404208</c:v>
                </c:pt>
                <c:pt idx="1871">
                  <c:v>7.3540348407404208</c:v>
                </c:pt>
                <c:pt idx="1872">
                  <c:v>7.4143796541600802</c:v>
                </c:pt>
                <c:pt idx="1873">
                  <c:v>7.3971380793282</c:v>
                </c:pt>
                <c:pt idx="1874">
                  <c:v>7.3540348407404208</c:v>
                </c:pt>
                <c:pt idx="1875">
                  <c:v>7.2721380587808904</c:v>
                </c:pt>
                <c:pt idx="1876">
                  <c:v>7.3281724784925908</c:v>
                </c:pt>
                <c:pt idx="1877">
                  <c:v>7.3583452344483904</c:v>
                </c:pt>
                <c:pt idx="1878">
                  <c:v>7.3583452344483904</c:v>
                </c:pt>
                <c:pt idx="1879">
                  <c:v>7.4014484730361714</c:v>
                </c:pt>
                <c:pt idx="1880">
                  <c:v>7.431621228991971</c:v>
                </c:pt>
                <c:pt idx="1881">
                  <c:v>7.4036040191361208</c:v>
                </c:pt>
                <c:pt idx="1882">
                  <c:v>7.36265562815636</c:v>
                </c:pt>
                <c:pt idx="1883">
                  <c:v>7.3109316021526309</c:v>
                </c:pt>
                <c:pt idx="1884">
                  <c:v>7.2592075761489108</c:v>
                </c:pt>
                <c:pt idx="1885">
                  <c:v>7.295844874928771</c:v>
                </c:pt>
                <c:pt idx="1886">
                  <c:v>7.3195523895685808</c:v>
                </c:pt>
                <c:pt idx="1887">
                  <c:v>7.2678276650729208</c:v>
                </c:pt>
                <c:pt idx="1888">
                  <c:v>7.2592075761489108</c:v>
                </c:pt>
                <c:pt idx="1889">
                  <c:v>7.235500061509101</c:v>
                </c:pt>
                <c:pt idx="1890">
                  <c:v>7.211793245361231</c:v>
                </c:pt>
                <c:pt idx="1891">
                  <c:v>7.1902419753133007</c:v>
                </c:pt>
                <c:pt idx="1892">
                  <c:v>7.2592075761489108</c:v>
                </c:pt>
                <c:pt idx="1893">
                  <c:v>7.295844874928771</c:v>
                </c:pt>
                <c:pt idx="1894">
                  <c:v>7.2441208489250508</c:v>
                </c:pt>
                <c:pt idx="1895">
                  <c:v>7.1967072166292905</c:v>
                </c:pt>
                <c:pt idx="1896">
                  <c:v>7.1686900067734509</c:v>
                </c:pt>
                <c:pt idx="1897">
                  <c:v>7.091103618521891</c:v>
                </c:pt>
                <c:pt idx="1898">
                  <c:v>7.0372247449101506</c:v>
                </c:pt>
                <c:pt idx="1899">
                  <c:v>7.0781724373979804</c:v>
                </c:pt>
                <c:pt idx="1900">
                  <c:v>7.1105000409618002</c:v>
                </c:pt>
                <c:pt idx="1901">
                  <c:v>7.091103618521891</c:v>
                </c:pt>
                <c:pt idx="1902">
                  <c:v>7.0867932248139205</c:v>
                </c:pt>
                <c:pt idx="1903">
                  <c:v>7.0803279834979307</c:v>
                </c:pt>
                <c:pt idx="1904">
                  <c:v>7.0566211673500607</c:v>
                </c:pt>
                <c:pt idx="1905">
                  <c:v>7.0221380176862809</c:v>
                </c:pt>
                <c:pt idx="1906">
                  <c:v>6.972569537782511</c:v>
                </c:pt>
                <c:pt idx="1907">
                  <c:v>6.8648103935751603</c:v>
                </c:pt>
                <c:pt idx="1908">
                  <c:v>6.8173967612794106</c:v>
                </c:pt>
                <c:pt idx="1909">
                  <c:v>6.7548971002517204</c:v>
                </c:pt>
                <c:pt idx="1910">
                  <c:v>6.6794655596081904</c:v>
                </c:pt>
                <c:pt idx="1911">
                  <c:v>6.6579142895602708</c:v>
                </c:pt>
                <c:pt idx="1912">
                  <c:v>6.7117931631720102</c:v>
                </c:pt>
                <c:pt idx="1913">
                  <c:v>6.694552286832061</c:v>
                </c:pt>
                <c:pt idx="1914">
                  <c:v>6.6557587434603107</c:v>
                </c:pt>
                <c:pt idx="1915">
                  <c:v>6.625586685996451</c:v>
                </c:pt>
                <c:pt idx="1916">
                  <c:v>6.5717071138927707</c:v>
                </c:pt>
                <c:pt idx="1917">
                  <c:v>6.5113623004731007</c:v>
                </c:pt>
                <c:pt idx="1918">
                  <c:v>6.4423966996375004</c:v>
                </c:pt>
                <c:pt idx="1919">
                  <c:v>6.3992934610497105</c:v>
                </c:pt>
                <c:pt idx="1920">
                  <c:v>6.3863622799258009</c:v>
                </c:pt>
                <c:pt idx="1921">
                  <c:v>6.3906726736337705</c:v>
                </c:pt>
                <c:pt idx="1922">
                  <c:v>6.3863622799258009</c:v>
                </c:pt>
                <c:pt idx="1923">
                  <c:v>6.4122246421736309</c:v>
                </c:pt>
                <c:pt idx="1924">
                  <c:v>6.4445522457374507</c:v>
                </c:pt>
                <c:pt idx="1925">
                  <c:v>6.4294655185135809</c:v>
                </c:pt>
                <c:pt idx="1926">
                  <c:v>6.336793800022031</c:v>
                </c:pt>
                <c:pt idx="1927">
                  <c:v>6.2721385928943905</c:v>
                </c:pt>
                <c:pt idx="1928">
                  <c:v>6.1816210235189208</c:v>
                </c:pt>
                <c:pt idx="1929">
                  <c:v>6.0393794281397408</c:v>
                </c:pt>
                <c:pt idx="1930">
                  <c:v>5.9833450084280404</c:v>
                </c:pt>
                <c:pt idx="1931">
                  <c:v>6.0048969769679008</c:v>
                </c:pt>
                <c:pt idx="1932">
                  <c:v>5.9553277985721911</c:v>
                </c:pt>
                <c:pt idx="1933">
                  <c:v>5.9230001950083704</c:v>
                </c:pt>
                <c:pt idx="1934">
                  <c:v>5.9445521635482308</c:v>
                </c:pt>
                <c:pt idx="1935">
                  <c:v>5.9143794075924303</c:v>
                </c:pt>
                <c:pt idx="1936">
                  <c:v>5.912224559984411</c:v>
                </c:pt>
                <c:pt idx="1937">
                  <c:v>5.9165349536923806</c:v>
                </c:pt>
                <c:pt idx="1938">
                  <c:v>5.9704138273041307</c:v>
                </c:pt>
                <c:pt idx="1939">
                  <c:v>5.9617937383801207</c:v>
                </c:pt>
                <c:pt idx="1940">
                  <c:v>5.9294661348163009</c:v>
                </c:pt>
                <c:pt idx="1941">
                  <c:v>5.8605005339806908</c:v>
                </c:pt>
                <c:pt idx="1942">
                  <c:v>5.8755865627126207</c:v>
                </c:pt>
                <c:pt idx="1943">
                  <c:v>5.8152417492929507</c:v>
                </c:pt>
                <c:pt idx="1944">
                  <c:v>5.7872245394371102</c:v>
                </c:pt>
                <c:pt idx="1945">
                  <c:v>5.7872245394371102</c:v>
                </c:pt>
                <c:pt idx="1946">
                  <c:v>5.7958453268530503</c:v>
                </c:pt>
                <c:pt idx="1947">
                  <c:v>5.7161040909934808</c:v>
                </c:pt>
                <c:pt idx="1948">
                  <c:v>5.6428280964499002</c:v>
                </c:pt>
                <c:pt idx="1949">
                  <c:v>5.5286037109265607</c:v>
                </c:pt>
                <c:pt idx="1950">
                  <c:v>5.3971384490632603</c:v>
                </c:pt>
                <c:pt idx="1951">
                  <c:v>5.2462760662681305</c:v>
                </c:pt>
                <c:pt idx="1952">
                  <c:v>5.1169656520128504</c:v>
                </c:pt>
                <c:pt idx="1953">
                  <c:v>5.1040351693808708</c:v>
                </c:pt>
                <c:pt idx="1954">
                  <c:v>5.1169656520128504</c:v>
                </c:pt>
                <c:pt idx="1955">
                  <c:v>5.1536036492846407</c:v>
                </c:pt>
                <c:pt idx="1956">
                  <c:v>5.2376552788521904</c:v>
                </c:pt>
                <c:pt idx="1957">
                  <c:v>5.3583449056915207</c:v>
                </c:pt>
                <c:pt idx="1958">
                  <c:v>5.3518796643755309</c:v>
                </c:pt>
                <c:pt idx="1959">
                  <c:v>5.3798968742313811</c:v>
                </c:pt>
                <c:pt idx="1960">
                  <c:v>5.3497248167675107</c:v>
                </c:pt>
                <c:pt idx="1961">
                  <c:v>5.3260173021277009</c:v>
                </c:pt>
                <c:pt idx="1962">
                  <c:v>5.2656724887080308</c:v>
                </c:pt>
                <c:pt idx="1963">
                  <c:v>5.2376552788521904</c:v>
                </c:pt>
                <c:pt idx="1964">
                  <c:v>5.2355004312441711</c:v>
                </c:pt>
                <c:pt idx="1965">
                  <c:v>5.2936896985638811</c:v>
                </c:pt>
                <c:pt idx="1966">
                  <c:v>5.2980000922718506</c:v>
                </c:pt>
                <c:pt idx="1967">
                  <c:v>5.3281728482276502</c:v>
                </c:pt>
                <c:pt idx="1968">
                  <c:v>5.3971384490632603</c:v>
                </c:pt>
                <c:pt idx="1969">
                  <c:v>5.4100696301871709</c:v>
                </c:pt>
                <c:pt idx="1970">
                  <c:v>5.3971384490632603</c:v>
                </c:pt>
                <c:pt idx="1971">
                  <c:v>5.3734316329153806</c:v>
                </c:pt>
                <c:pt idx="1972">
                  <c:v>5.369121239207411</c:v>
                </c:pt>
                <c:pt idx="1973">
                  <c:v>5.3885176616473203</c:v>
                </c:pt>
                <c:pt idx="1974">
                  <c:v>5.429466052627081</c:v>
                </c:pt>
                <c:pt idx="1975">
                  <c:v>5.3734316329153806</c:v>
                </c:pt>
                <c:pt idx="1976">
                  <c:v>5.4359312939430708</c:v>
                </c:pt>
                <c:pt idx="1977">
                  <c:v>5.4682588975068906</c:v>
                </c:pt>
                <c:pt idx="1978">
                  <c:v>5.4790345325308509</c:v>
                </c:pt>
                <c:pt idx="1979">
                  <c:v>5.4337764463350506</c:v>
                </c:pt>
                <c:pt idx="1980">
                  <c:v>5.5436897396584905</c:v>
                </c:pt>
                <c:pt idx="1981">
                  <c:v>5.5673965558063703</c:v>
                </c:pt>
                <c:pt idx="1982">
                  <c:v>5.5544660731743809</c:v>
                </c:pt>
                <c:pt idx="1983">
                  <c:v>5.5286037109265607</c:v>
                </c:pt>
                <c:pt idx="1984">
                  <c:v>5.5673965558063703</c:v>
                </c:pt>
                <c:pt idx="1985">
                  <c:v>5.5264488633185405</c:v>
                </c:pt>
                <c:pt idx="1986">
                  <c:v>5.5264488633185405</c:v>
                </c:pt>
                <c:pt idx="1987">
                  <c:v>5.5975693117621708</c:v>
                </c:pt>
                <c:pt idx="1988">
                  <c:v>5.6428280964499002</c:v>
                </c:pt>
                <c:pt idx="1989">
                  <c:v>5.6600689727898503</c:v>
                </c:pt>
                <c:pt idx="1990">
                  <c:v>5.7247241799174908</c:v>
                </c:pt>
                <c:pt idx="1991">
                  <c:v>5.7484316945573006</c:v>
                </c:pt>
                <c:pt idx="1992">
                  <c:v>5.7592073295812609</c:v>
                </c:pt>
                <c:pt idx="1993">
                  <c:v>5.8066209618770106</c:v>
                </c:pt>
                <c:pt idx="1994">
                  <c:v>5.8669657752966806</c:v>
                </c:pt>
                <c:pt idx="1995">
                  <c:v>5.8734317151046005</c:v>
                </c:pt>
                <c:pt idx="1996">
                  <c:v>5.8906725914445506</c:v>
                </c:pt>
                <c:pt idx="1997">
                  <c:v>5.912224559984411</c:v>
                </c:pt>
                <c:pt idx="1998">
                  <c:v>5.9768797671120506</c:v>
                </c:pt>
                <c:pt idx="1999">
                  <c:v>5.9682589796961105</c:v>
                </c:pt>
                <c:pt idx="2000">
                  <c:v>5.9747242210121003</c:v>
                </c:pt>
                <c:pt idx="2001">
                  <c:v>6.0544661553636008</c:v>
                </c:pt>
                <c:pt idx="2002">
                  <c:v>6.0264489455077506</c:v>
                </c:pt>
                <c:pt idx="2003">
                  <c:v>5.9294661348163009</c:v>
                </c:pt>
                <c:pt idx="2004">
                  <c:v>5.9251557411083207</c:v>
                </c:pt>
                <c:pt idx="2005">
                  <c:v>5.9704138273041307</c:v>
                </c:pt>
                <c:pt idx="2006">
                  <c:v>5.8777414103206409</c:v>
                </c:pt>
                <c:pt idx="2007">
                  <c:v>5.9445521635482308</c:v>
                </c:pt>
                <c:pt idx="2008">
                  <c:v>6.0092073706758704</c:v>
                </c:pt>
                <c:pt idx="2009">
                  <c:v>6.022138551799781</c:v>
                </c:pt>
                <c:pt idx="2010">
                  <c:v>6.022138551799781</c:v>
                </c:pt>
                <c:pt idx="2011">
                  <c:v>6.0954138478514306</c:v>
                </c:pt>
                <c:pt idx="2012">
                  <c:v>6.1126554226833205</c:v>
                </c:pt>
                <c:pt idx="2013">
                  <c:v>6.116965816391291</c:v>
                </c:pt>
                <c:pt idx="2014">
                  <c:v>6.2204138683987402</c:v>
                </c:pt>
                <c:pt idx="2015">
                  <c:v>6.3023106503582609</c:v>
                </c:pt>
                <c:pt idx="2016">
                  <c:v>6.3324834063140605</c:v>
                </c:pt>
                <c:pt idx="2017">
                  <c:v>6.3605006161699107</c:v>
                </c:pt>
                <c:pt idx="2018">
                  <c:v>6.3798970386098111</c:v>
                </c:pt>
                <c:pt idx="2019">
                  <c:v>6.4294655185135809</c:v>
                </c:pt>
                <c:pt idx="2020">
                  <c:v>6.5070519067651302</c:v>
                </c:pt>
                <c:pt idx="2021">
                  <c:v>6.5954139300406505</c:v>
                </c:pt>
                <c:pt idx="2022">
                  <c:v>6.6320519273124408</c:v>
                </c:pt>
                <c:pt idx="2023">
                  <c:v>6.6492935021443209</c:v>
                </c:pt>
                <c:pt idx="2024">
                  <c:v>6.6191207461885204</c:v>
                </c:pt>
                <c:pt idx="2025">
                  <c:v>6.6040347174565905</c:v>
                </c:pt>
                <c:pt idx="2026">
                  <c:v>6.5673967201848003</c:v>
                </c:pt>
                <c:pt idx="2027">
                  <c:v>6.5501558438448511</c:v>
                </c:pt>
                <c:pt idx="2028">
                  <c:v>6.5846382950166911</c:v>
                </c:pt>
                <c:pt idx="2029">
                  <c:v>6.5760175076007403</c:v>
                </c:pt>
                <c:pt idx="2030">
                  <c:v>6.4510174870534405</c:v>
                </c:pt>
                <c:pt idx="2031">
                  <c:v>6.4100690960736806</c:v>
                </c:pt>
                <c:pt idx="2032">
                  <c:v>6.4574834268613603</c:v>
                </c:pt>
                <c:pt idx="2033">
                  <c:v>6.4531730331533907</c:v>
                </c:pt>
                <c:pt idx="2034">
                  <c:v>6.5523106914528704</c:v>
                </c:pt>
                <c:pt idx="2035">
                  <c:v>6.7656727352756807</c:v>
                </c:pt>
                <c:pt idx="2036">
                  <c:v>6.948862721634641</c:v>
                </c:pt>
                <c:pt idx="2037">
                  <c:v>7.067396802374021</c:v>
                </c:pt>
                <c:pt idx="2038">
                  <c:v>7.1665351591654307</c:v>
                </c:pt>
                <c:pt idx="2039">
                  <c:v>7.2247244264851407</c:v>
                </c:pt>
                <c:pt idx="2040">
                  <c:v>7.2096383977532108</c:v>
                </c:pt>
                <c:pt idx="2041">
                  <c:v>7.2074828516532605</c:v>
                </c:pt>
                <c:pt idx="2042">
                  <c:v>7.2419660013170306</c:v>
                </c:pt>
                <c:pt idx="2043">
                  <c:v>7.2527416363409909</c:v>
                </c:pt>
                <c:pt idx="2044">
                  <c:v>7.2570520300489605</c:v>
                </c:pt>
                <c:pt idx="2045">
                  <c:v>7.3023108147366909</c:v>
                </c:pt>
                <c:pt idx="2046">
                  <c:v>7.3023108147366909</c:v>
                </c:pt>
                <c:pt idx="2047">
                  <c:v>7.2398104552170706</c:v>
                </c:pt>
                <c:pt idx="2048">
                  <c:v>7.2311896678011305</c:v>
                </c:pt>
                <c:pt idx="2049">
                  <c:v>7.235500061509101</c:v>
                </c:pt>
                <c:pt idx="2050">
                  <c:v>7.235500061509101</c:v>
                </c:pt>
                <c:pt idx="2051">
                  <c:v>7.2721380587808904</c:v>
                </c:pt>
                <c:pt idx="2052">
                  <c:v>7.3066212084446605</c:v>
                </c:pt>
                <c:pt idx="2053">
                  <c:v>7.3928276856202304</c:v>
                </c:pt>
                <c:pt idx="2054">
                  <c:v>7.431621228991971</c:v>
                </c:pt>
                <c:pt idx="2055">
                  <c:v>7.5048972235355498</c:v>
                </c:pt>
                <c:pt idx="2056">
                  <c:v>7.5005868298275802</c:v>
                </c:pt>
                <c:pt idx="2057">
                  <c:v>7.4186900478680515</c:v>
                </c:pt>
                <c:pt idx="2058">
                  <c:v>7.356189688348441</c:v>
                </c:pt>
                <c:pt idx="2059">
                  <c:v>7.2678276650729208</c:v>
                </c:pt>
                <c:pt idx="2060">
                  <c:v>7.2031724579452803</c:v>
                </c:pt>
                <c:pt idx="2061">
                  <c:v>7.2074828516532605</c:v>
                </c:pt>
                <c:pt idx="2062">
                  <c:v>7.2678276650729208</c:v>
                </c:pt>
                <c:pt idx="2063">
                  <c:v>7.3001552686367406</c:v>
                </c:pt>
                <c:pt idx="2064">
                  <c:v>7.2764484524888609</c:v>
                </c:pt>
                <c:pt idx="2065">
                  <c:v>7.287224786004761</c:v>
                </c:pt>
                <c:pt idx="2066">
                  <c:v>7.2893796336127803</c:v>
                </c:pt>
                <c:pt idx="2067">
                  <c:v>7.2441208489250508</c:v>
                </c:pt>
                <c:pt idx="2068">
                  <c:v>7.2031724579452803</c:v>
                </c:pt>
                <c:pt idx="2069">
                  <c:v>7.2311896678011305</c:v>
                </c:pt>
                <c:pt idx="2070">
                  <c:v>7.1751552480894407</c:v>
                </c:pt>
                <c:pt idx="2071">
                  <c:v>7.1622247654574505</c:v>
                </c:pt>
                <c:pt idx="2072">
                  <c:v>7.2527416363409909</c:v>
                </c:pt>
                <c:pt idx="2073">
                  <c:v>7.2678276650729208</c:v>
                </c:pt>
                <c:pt idx="2074">
                  <c:v>7.3066212084446605</c:v>
                </c:pt>
                <c:pt idx="2075">
                  <c:v>7.3605000820564106</c:v>
                </c:pt>
                <c:pt idx="2076">
                  <c:v>7.3389488120084811</c:v>
                </c:pt>
                <c:pt idx="2077">
                  <c:v>7.295844874928771</c:v>
                </c:pt>
                <c:pt idx="2078">
                  <c:v>7.3173968434686314</c:v>
                </c:pt>
                <c:pt idx="2079">
                  <c:v>7.3173968434686314</c:v>
                </c:pt>
                <c:pt idx="2080">
                  <c:v>7.2936900273207508</c:v>
                </c:pt>
                <c:pt idx="2081">
                  <c:v>7.3324828722005604</c:v>
                </c:pt>
                <c:pt idx="2082">
                  <c:v>7.3044656623447111</c:v>
                </c:pt>
                <c:pt idx="2083">
                  <c:v>7.3044656623447111</c:v>
                </c:pt>
                <c:pt idx="2084">
                  <c:v>7.2635172713649503</c:v>
                </c:pt>
                <c:pt idx="2085">
                  <c:v>7.2139487914611804</c:v>
                </c:pt>
                <c:pt idx="2086">
                  <c:v>7.1859315816053311</c:v>
                </c:pt>
                <c:pt idx="2087">
                  <c:v>7.1600692193575011</c:v>
                </c:pt>
                <c:pt idx="2088">
                  <c:v>7.1061903457457607</c:v>
                </c:pt>
                <c:pt idx="2089">
                  <c:v>7.1557588256495306</c:v>
                </c:pt>
                <c:pt idx="2090">
                  <c:v>7.2096383977532108</c:v>
                </c:pt>
                <c:pt idx="2091">
                  <c:v>7.1579143717494809</c:v>
                </c:pt>
                <c:pt idx="2092">
                  <c:v>7.0846383772059003</c:v>
                </c:pt>
                <c:pt idx="2093">
                  <c:v>7.0997244059378408</c:v>
                </c:pt>
                <c:pt idx="2094">
                  <c:v>7.0544656212501007</c:v>
                </c:pt>
                <c:pt idx="2095">
                  <c:v>6.972569537782511</c:v>
                </c:pt>
                <c:pt idx="2096">
                  <c:v>6.9639487503665709</c:v>
                </c:pt>
                <c:pt idx="2097">
                  <c:v>7.0221380176862809</c:v>
                </c:pt>
                <c:pt idx="2098">
                  <c:v>6.9251552069948303</c:v>
                </c:pt>
                <c:pt idx="2099">
                  <c:v>6.8540347585512009</c:v>
                </c:pt>
                <c:pt idx="2100">
                  <c:v>6.8217071549873802</c:v>
                </c:pt>
                <c:pt idx="2101">
                  <c:v>6.8023107325474808</c:v>
                </c:pt>
                <c:pt idx="2102">
                  <c:v>6.7742935226916305</c:v>
                </c:pt>
                <c:pt idx="2103">
                  <c:v>6.8066211262554503</c:v>
                </c:pt>
                <c:pt idx="2104">
                  <c:v>6.8605006983591208</c:v>
                </c:pt>
                <c:pt idx="2105">
                  <c:v>6.9467071755346907</c:v>
                </c:pt>
                <c:pt idx="2106">
                  <c:v>6.9359315405107207</c:v>
                </c:pt>
                <c:pt idx="2107">
                  <c:v>6.9014483908469506</c:v>
                </c:pt>
                <c:pt idx="2108">
                  <c:v>6.8798971207990309</c:v>
                </c:pt>
                <c:pt idx="2109">
                  <c:v>6.7505867065437508</c:v>
                </c:pt>
                <c:pt idx="2110">
                  <c:v>6.6837759533161609</c:v>
                </c:pt>
                <c:pt idx="2111">
                  <c:v>6.6816211057081407</c:v>
                </c:pt>
                <c:pt idx="2112">
                  <c:v>6.6471379560443706</c:v>
                </c:pt>
                <c:pt idx="2113">
                  <c:v>6.5846382950166911</c:v>
                </c:pt>
                <c:pt idx="2114">
                  <c:v>6.5867931426247104</c:v>
                </c:pt>
                <c:pt idx="2115">
                  <c:v>6.5135178465730608</c:v>
                </c:pt>
                <c:pt idx="2116">
                  <c:v>6.4617931220774008</c:v>
                </c:pt>
                <c:pt idx="2117">
                  <c:v>6.4402418520294811</c:v>
                </c:pt>
                <c:pt idx="2118">
                  <c:v>6.4790346969092907</c:v>
                </c:pt>
                <c:pt idx="2119">
                  <c:v>6.4596382744693805</c:v>
                </c:pt>
                <c:pt idx="2120">
                  <c:v>6.4617931220774008</c:v>
                </c:pt>
                <c:pt idx="2121">
                  <c:v>6.4100690960736806</c:v>
                </c:pt>
                <c:pt idx="2122">
                  <c:v>6.4208454295895709</c:v>
                </c:pt>
                <c:pt idx="2123">
                  <c:v>6.3389486476300503</c:v>
                </c:pt>
                <c:pt idx="2124">
                  <c:v>6.3281730126060909</c:v>
                </c:pt>
                <c:pt idx="2125">
                  <c:v>6.3152418314821706</c:v>
                </c:pt>
                <c:pt idx="2126">
                  <c:v>6.345413888946041</c:v>
                </c:pt>
                <c:pt idx="2127">
                  <c:v>6.3217070727981604</c:v>
                </c:pt>
                <c:pt idx="2128">
                  <c:v>6.3777414925098608</c:v>
                </c:pt>
                <c:pt idx="2129">
                  <c:v>6.3561902224619304</c:v>
                </c:pt>
                <c:pt idx="2130">
                  <c:v>6.3023106503582609</c:v>
                </c:pt>
                <c:pt idx="2131">
                  <c:v>6.2398109893305707</c:v>
                </c:pt>
                <c:pt idx="2132">
                  <c:v>6.2096382333747711</c:v>
                </c:pt>
                <c:pt idx="2133">
                  <c:v>6.1255866038072311</c:v>
                </c:pt>
                <c:pt idx="2134">
                  <c:v>6.116965816391291</c:v>
                </c:pt>
                <c:pt idx="2135">
                  <c:v>6.1061901813673209</c:v>
                </c:pt>
                <c:pt idx="2136">
                  <c:v>6.0350690344317606</c:v>
                </c:pt>
                <c:pt idx="2137">
                  <c:v>5.9423966174482805</c:v>
                </c:pt>
                <c:pt idx="2138">
                  <c:v>5.9273105887163409</c:v>
                </c:pt>
                <c:pt idx="2139">
                  <c:v>5.8518797465647507</c:v>
                </c:pt>
                <c:pt idx="2140">
                  <c:v>5.8130869016849305</c:v>
                </c:pt>
                <c:pt idx="2141">
                  <c:v>5.8044661142689904</c:v>
                </c:pt>
                <c:pt idx="2142">
                  <c:v>5.7936897807531009</c:v>
                </c:pt>
                <c:pt idx="2143">
                  <c:v>5.7462761484573406</c:v>
                </c:pt>
                <c:pt idx="2144">
                  <c:v>5.6686897602057904</c:v>
                </c:pt>
                <c:pt idx="2145">
                  <c:v>5.5781728893222606</c:v>
                </c:pt>
                <c:pt idx="2146">
                  <c:v>5.5156725298026403</c:v>
                </c:pt>
                <c:pt idx="2147">
                  <c:v>5.4467069289670302</c:v>
                </c:pt>
                <c:pt idx="2148">
                  <c:v>5.4122244777951902</c:v>
                </c:pt>
                <c:pt idx="2149">
                  <c:v>5.3885176616473203</c:v>
                </c:pt>
                <c:pt idx="2150">
                  <c:v>5.394982902963311</c:v>
                </c:pt>
                <c:pt idx="2151">
                  <c:v>5.4230001128191603</c:v>
                </c:pt>
                <c:pt idx="2152">
                  <c:v>5.4445520813590109</c:v>
                </c:pt>
                <c:pt idx="2153">
                  <c:v>5.3928280553552908</c:v>
                </c:pt>
                <c:pt idx="2154">
                  <c:v>5.3863621155473709</c:v>
                </c:pt>
                <c:pt idx="2155">
                  <c:v>5.3518796643755309</c:v>
                </c:pt>
                <c:pt idx="2156">
                  <c:v>5.3281728482276502</c:v>
                </c:pt>
                <c:pt idx="2157">
                  <c:v>5.2807592159319006</c:v>
                </c:pt>
                <c:pt idx="2158">
                  <c:v>5.2656724887080308</c:v>
                </c:pt>
                <c:pt idx="2159">
                  <c:v>5.2678280348079802</c:v>
                </c:pt>
                <c:pt idx="2160">
                  <c:v>5.2311900375361908</c:v>
                </c:pt>
                <c:pt idx="2161">
                  <c:v>5.166534830408561</c:v>
                </c:pt>
                <c:pt idx="2162">
                  <c:v>5.114810804404831</c:v>
                </c:pt>
                <c:pt idx="2163">
                  <c:v>5.056620838593191</c:v>
                </c:pt>
                <c:pt idx="2164">
                  <c:v>5.0286036287373408</c:v>
                </c:pt>
                <c:pt idx="2165">
                  <c:v>5.0436896574692707</c:v>
                </c:pt>
                <c:pt idx="2166">
                  <c:v>5.0070523586894105</c:v>
                </c:pt>
                <c:pt idx="2167">
                  <c:v>5.0156724476134205</c:v>
                </c:pt>
                <c:pt idx="2168">
                  <c:v>5.0242932350293703</c:v>
                </c:pt>
                <c:pt idx="2169">
                  <c:v>4.9273104243379109</c:v>
                </c:pt>
                <c:pt idx="2170">
                  <c:v>4.8303276136464506</c:v>
                </c:pt>
                <c:pt idx="2171">
                  <c:v>4.741965590370941</c:v>
                </c:pt>
                <c:pt idx="2172">
                  <c:v>4.6148107222156209</c:v>
                </c:pt>
                <c:pt idx="2173">
                  <c:v>4.5415347276720306</c:v>
                </c:pt>
                <c:pt idx="2174">
                  <c:v>4.5566207564039702</c:v>
                </c:pt>
                <c:pt idx="2175">
                  <c:v>4.5587763025039205</c:v>
                </c:pt>
                <c:pt idx="2176">
                  <c:v>4.6040350871916509</c:v>
                </c:pt>
                <c:pt idx="2177">
                  <c:v>4.6385175383634909</c:v>
                </c:pt>
                <c:pt idx="2178">
                  <c:v>4.6622243545113706</c:v>
                </c:pt>
                <c:pt idx="2179">
                  <c:v>4.647138325779431</c:v>
                </c:pt>
                <c:pt idx="2180">
                  <c:v>4.6191211159235905</c:v>
                </c:pt>
                <c:pt idx="2181">
                  <c:v>4.5717074836278311</c:v>
                </c:pt>
                <c:pt idx="2182">
                  <c:v>4.5587763025039205</c:v>
                </c:pt>
                <c:pt idx="2183">
                  <c:v>4.5501555150879804</c:v>
                </c:pt>
                <c:pt idx="2184">
                  <c:v>4.5048967304002403</c:v>
                </c:pt>
                <c:pt idx="2185">
                  <c:v>4.4876558540602902</c:v>
                </c:pt>
                <c:pt idx="2186">
                  <c:v>4.4574830981044906</c:v>
                </c:pt>
                <c:pt idx="2187">
                  <c:v>4.3798967098529404</c:v>
                </c:pt>
                <c:pt idx="2188">
                  <c:v>4.2915346865774309</c:v>
                </c:pt>
                <c:pt idx="2189">
                  <c:v>4.2268794794497904</c:v>
                </c:pt>
                <c:pt idx="2190">
                  <c:v>4.224724631841771</c:v>
                </c:pt>
                <c:pt idx="2191">
                  <c:v>4.1794658471540407</c:v>
                </c:pt>
                <c:pt idx="2192">
                  <c:v>4.1730006058380402</c:v>
                </c:pt>
                <c:pt idx="2193">
                  <c:v>4.1751554534460604</c:v>
                </c:pt>
                <c:pt idx="2194">
                  <c:v>4.1514486372981905</c:v>
                </c:pt>
                <c:pt idx="2195">
                  <c:v>4.0264486167508808</c:v>
                </c:pt>
                <c:pt idx="2196">
                  <c:v>3.9725690446472099</c:v>
                </c:pt>
                <c:pt idx="2197">
                  <c:v>3.9337761997674003</c:v>
                </c:pt>
                <c:pt idx="2198">
                  <c:v>3.8669661450317405</c:v>
                </c:pt>
                <c:pt idx="2199">
                  <c:v>3.7936901504881599</c:v>
                </c:pt>
                <c:pt idx="2200">
                  <c:v>3.7721381819483004</c:v>
                </c:pt>
                <c:pt idx="2201">
                  <c:v>3.7398105783844806</c:v>
                </c:pt>
                <c:pt idx="2202">
                  <c:v>3.7010177335046701</c:v>
                </c:pt>
                <c:pt idx="2203">
                  <c:v>3.7074829748206706</c:v>
                </c:pt>
                <c:pt idx="2204">
                  <c:v>3.7117933685286402</c:v>
                </c:pt>
                <c:pt idx="2205">
                  <c:v>3.6902413999887806</c:v>
                </c:pt>
                <c:pt idx="2206">
                  <c:v>3.6945517936967502</c:v>
                </c:pt>
                <c:pt idx="2207">
                  <c:v>3.65791379642496</c:v>
                </c:pt>
                <c:pt idx="2208">
                  <c:v>3.5717073192493998</c:v>
                </c:pt>
                <c:pt idx="2209">
                  <c:v>3.5329144743695902</c:v>
                </c:pt>
                <c:pt idx="2210">
                  <c:v>3.5070521121217602</c:v>
                </c:pt>
                <c:pt idx="2211">
                  <c:v>3.4661037211420003</c:v>
                </c:pt>
                <c:pt idx="2212">
                  <c:v>3.4316212699701603</c:v>
                </c:pt>
                <c:pt idx="2213">
                  <c:v>3.4359316636781299</c:v>
                </c:pt>
                <c:pt idx="2214">
                  <c:v>3.4467072987020901</c:v>
                </c:pt>
                <c:pt idx="2215">
                  <c:v>3.4380865112861501</c:v>
                </c:pt>
                <c:pt idx="2216">
                  <c:v>3.4510176924100704</c:v>
                </c:pt>
                <c:pt idx="2217">
                  <c:v>3.4725696609499201</c:v>
                </c:pt>
                <c:pt idx="2218">
                  <c:v>3.4596384798260105</c:v>
                </c:pt>
                <c:pt idx="2219">
                  <c:v>3.3798972439664401</c:v>
                </c:pt>
                <c:pt idx="2220">
                  <c:v>3.34541409430267</c:v>
                </c:pt>
                <c:pt idx="2221">
                  <c:v>3.3044657033229003</c:v>
                </c:pt>
                <c:pt idx="2222">
                  <c:v>3.2505868297111604</c:v>
                </c:pt>
                <c:pt idx="2223">
                  <c:v>3.1923968638995102</c:v>
                </c:pt>
                <c:pt idx="2224">
                  <c:v>3.1988621052155102</c:v>
                </c:pt>
                <c:pt idx="2225">
                  <c:v>3.17515528906763</c:v>
                </c:pt>
                <c:pt idx="2226">
                  <c:v>3.1794656827756</c:v>
                </c:pt>
                <c:pt idx="2227">
                  <c:v>3.2225696198553102</c:v>
                </c:pt>
                <c:pt idx="2228">
                  <c:v>3.2182592261473402</c:v>
                </c:pt>
                <c:pt idx="2229">
                  <c:v>3.2053280450234301</c:v>
                </c:pt>
                <c:pt idx="2230">
                  <c:v>3.2204140737553604</c:v>
                </c:pt>
                <c:pt idx="2231">
                  <c:v>3.1708448953596604</c:v>
                </c:pt>
                <c:pt idx="2232">
                  <c:v>3.1126556280399402</c:v>
                </c:pt>
                <c:pt idx="2233">
                  <c:v>3.1018799930159804</c:v>
                </c:pt>
                <c:pt idx="2234">
                  <c:v>3.1061896882320204</c:v>
                </c:pt>
                <c:pt idx="2235">
                  <c:v>3.0889488118920703</c:v>
                </c:pt>
                <c:pt idx="2236">
                  <c:v>3.0846384181841002</c:v>
                </c:pt>
                <c:pt idx="2237">
                  <c:v>3.09110365950009</c:v>
                </c:pt>
                <c:pt idx="2238">
                  <c:v>3.08679326579212</c:v>
                </c:pt>
                <c:pt idx="2239">
                  <c:v>3.0544656622283002</c:v>
                </c:pt>
                <c:pt idx="2240">
                  <c:v>3.0695523894521601</c:v>
                </c:pt>
                <c:pt idx="2241">
                  <c:v>3.0738620846682001</c:v>
                </c:pt>
                <c:pt idx="2242">
                  <c:v>3.1126556280399402</c:v>
                </c:pt>
                <c:pt idx="2243">
                  <c:v>3.1169660217479103</c:v>
                </c:pt>
                <c:pt idx="2244">
                  <c:v>3.1514484729197503</c:v>
                </c:pt>
                <c:pt idx="2245">
                  <c:v>3.1255868091638601</c:v>
                </c:pt>
                <c:pt idx="2246">
                  <c:v>3.11481047564796</c:v>
                </c:pt>
                <c:pt idx="2247">
                  <c:v>3.0523108146202804</c:v>
                </c:pt>
                <c:pt idx="2248">
                  <c:v>3.0480004209123104</c:v>
                </c:pt>
                <c:pt idx="2249">
                  <c:v>3.0242936047644302</c:v>
                </c:pt>
                <c:pt idx="2250">
                  <c:v>3.0286039984724002</c:v>
                </c:pt>
                <c:pt idx="2251">
                  <c:v>3.0480004209123104</c:v>
                </c:pt>
                <c:pt idx="2252">
                  <c:v>3.0544656622283002</c:v>
                </c:pt>
                <c:pt idx="2253">
                  <c:v>3.0738620846682001</c:v>
                </c:pt>
                <c:pt idx="2254">
                  <c:v>3.1018799930159804</c:v>
                </c:pt>
                <c:pt idx="2255">
                  <c:v>3.0932592056000403</c:v>
                </c:pt>
                <c:pt idx="2256">
                  <c:v>3.0609316020362201</c:v>
                </c:pt>
                <c:pt idx="2257">
                  <c:v>3.0329143921803703</c:v>
                </c:pt>
                <c:pt idx="2258">
                  <c:v>3.0092075760325003</c:v>
                </c:pt>
                <c:pt idx="2259">
                  <c:v>3.00058678861655</c:v>
                </c:pt>
                <c:pt idx="2260">
                  <c:v>3.0178276649565103</c:v>
                </c:pt>
                <c:pt idx="2261">
                  <c:v>3.0221380586644804</c:v>
                </c:pt>
                <c:pt idx="2262">
                  <c:v>2.9941208488086302</c:v>
                </c:pt>
                <c:pt idx="2263">
                  <c:v>2.97041403266075</c:v>
                </c:pt>
                <c:pt idx="2264">
                  <c:v>2.94670721651288</c:v>
                </c:pt>
                <c:pt idx="2265">
                  <c:v>2.9402419751968902</c:v>
                </c:pt>
                <c:pt idx="2266">
                  <c:v>2.9337760353889601</c:v>
                </c:pt>
                <c:pt idx="2267">
                  <c:v>2.9445523689048603</c:v>
                </c:pt>
                <c:pt idx="2268">
                  <c:v>2.9790348200767003</c:v>
                </c:pt>
                <c:pt idx="2269">
                  <c:v>2.94670721651288</c:v>
                </c:pt>
                <c:pt idx="2270">
                  <c:v>2.9251552479730201</c:v>
                </c:pt>
                <c:pt idx="2271">
                  <c:v>2.9294656416809901</c:v>
                </c:pt>
                <c:pt idx="2272">
                  <c:v>2.9294656416809901</c:v>
                </c:pt>
                <c:pt idx="2273">
                  <c:v>2.8928276444092003</c:v>
                </c:pt>
                <c:pt idx="2274">
                  <c:v>2.94239682280491</c:v>
                </c:pt>
                <c:pt idx="2275">
                  <c:v>2.8949831905091501</c:v>
                </c:pt>
                <c:pt idx="2276">
                  <c:v>2.8885172507012302</c:v>
                </c:pt>
                <c:pt idx="2277">
                  <c:v>2.9036039779251004</c:v>
                </c:pt>
                <c:pt idx="2278">
                  <c:v>2.9100692192410902</c:v>
                </c:pt>
                <c:pt idx="2279">
                  <c:v>2.8734312219693003</c:v>
                </c:pt>
                <c:pt idx="2280">
                  <c:v>2.91222476534104</c:v>
                </c:pt>
                <c:pt idx="2281">
                  <c:v>2.9143796129490602</c:v>
                </c:pt>
                <c:pt idx="2282">
                  <c:v>2.91222476534104</c:v>
                </c:pt>
                <c:pt idx="2283">
                  <c:v>2.9165351590490101</c:v>
                </c:pt>
                <c:pt idx="2284">
                  <c:v>2.9553280039288201</c:v>
                </c:pt>
                <c:pt idx="2285">
                  <c:v>2.9574828515368403</c:v>
                </c:pt>
                <c:pt idx="2286">
                  <c:v>2.9510176102208501</c:v>
                </c:pt>
                <c:pt idx="2287">
                  <c:v>2.9984312425166002</c:v>
                </c:pt>
                <c:pt idx="2288">
                  <c:v>2.9919660012006104</c:v>
                </c:pt>
                <c:pt idx="2289">
                  <c:v>2.9725695787607003</c:v>
                </c:pt>
                <c:pt idx="2290">
                  <c:v>2.9898104551006601</c:v>
                </c:pt>
                <c:pt idx="2291">
                  <c:v>2.9876556074926404</c:v>
                </c:pt>
                <c:pt idx="2292">
                  <c:v>2.9380864290969302</c:v>
                </c:pt>
                <c:pt idx="2293">
                  <c:v>2.9251552479730201</c:v>
                </c:pt>
                <c:pt idx="2294">
                  <c:v>2.8367932246975101</c:v>
                </c:pt>
                <c:pt idx="2295">
                  <c:v>2.7807588049858101</c:v>
                </c:pt>
                <c:pt idx="2296">
                  <c:v>2.7613623825459102</c:v>
                </c:pt>
                <c:pt idx="2297">
                  <c:v>2.7872247447937304</c:v>
                </c:pt>
                <c:pt idx="2298">
                  <c:v>2.8152419546495802</c:v>
                </c:pt>
                <c:pt idx="2299">
                  <c:v>2.8712763743612801</c:v>
                </c:pt>
                <c:pt idx="2300">
                  <c:v>2.94670721651288</c:v>
                </c:pt>
                <c:pt idx="2301">
                  <c:v>2.9617932452448104</c:v>
                </c:pt>
                <c:pt idx="2302">
                  <c:v>2.97472442636872</c:v>
                </c:pt>
                <c:pt idx="2303">
                  <c:v>2.9919660012006104</c:v>
                </c:pt>
                <c:pt idx="2304">
                  <c:v>3.0178276649565103</c:v>
                </c:pt>
                <c:pt idx="2305">
                  <c:v>3.0199832110564602</c:v>
                </c:pt>
                <c:pt idx="2306">
                  <c:v>3.05662120832825</c:v>
                </c:pt>
                <c:pt idx="2307">
                  <c:v>3.0436900272043301</c:v>
                </c:pt>
                <c:pt idx="2308">
                  <c:v>3.0501552685203204</c:v>
                </c:pt>
                <c:pt idx="2309">
                  <c:v>3.0695523894521601</c:v>
                </c:pt>
                <c:pt idx="2310">
                  <c:v>3.0199832110564602</c:v>
                </c:pt>
                <c:pt idx="2311">
                  <c:v>2.9855000613926901</c:v>
                </c:pt>
                <c:pt idx="2312">
                  <c:v>2.9617932452448104</c:v>
                </c:pt>
                <c:pt idx="2313">
                  <c:v>2.9079143716330704</c:v>
                </c:pt>
                <c:pt idx="2314">
                  <c:v>2.8885172507012302</c:v>
                </c:pt>
                <c:pt idx="2315">
                  <c:v>2.8928276444092003</c:v>
                </c:pt>
                <c:pt idx="2316">
                  <c:v>2.8820520093852404</c:v>
                </c:pt>
                <c:pt idx="2317">
                  <c:v>2.8712763743612801</c:v>
                </c:pt>
                <c:pt idx="2318">
                  <c:v>2.8712763743612801</c:v>
                </c:pt>
                <c:pt idx="2319">
                  <c:v>2.8626555869453303</c:v>
                </c:pt>
                <c:pt idx="2320">
                  <c:v>2.8475695582134004</c:v>
                </c:pt>
                <c:pt idx="2321">
                  <c:v>2.8475695582134004</c:v>
                </c:pt>
                <c:pt idx="2322">
                  <c:v>2.8475695582134004</c:v>
                </c:pt>
                <c:pt idx="2323">
                  <c:v>2.8734312219693003</c:v>
                </c:pt>
                <c:pt idx="2324">
                  <c:v>2.9186900066570303</c:v>
                </c:pt>
                <c:pt idx="2325">
                  <c:v>2.9251552479730201</c:v>
                </c:pt>
                <c:pt idx="2326">
                  <c:v>2.94239682280491</c:v>
                </c:pt>
                <c:pt idx="2327">
                  <c:v>2.9596383976367902</c:v>
                </c:pt>
                <c:pt idx="2328">
                  <c:v>2.94239682280491</c:v>
                </c:pt>
                <c:pt idx="2329">
                  <c:v>2.8691208282613303</c:v>
                </c:pt>
                <c:pt idx="2330">
                  <c:v>2.8734312219693003</c:v>
                </c:pt>
                <c:pt idx="2331">
                  <c:v>2.8712763743612801</c:v>
                </c:pt>
                <c:pt idx="2332">
                  <c:v>2.8691208282613303</c:v>
                </c:pt>
                <c:pt idx="2333">
                  <c:v>2.8691208282613303</c:v>
                </c:pt>
                <c:pt idx="2334">
                  <c:v>2.85619034562934</c:v>
                </c:pt>
                <c:pt idx="2335">
                  <c:v>2.8238627420655202</c:v>
                </c:pt>
                <c:pt idx="2336">
                  <c:v>2.7893795924017502</c:v>
                </c:pt>
                <c:pt idx="2337">
                  <c:v>2.7355000202980801</c:v>
                </c:pt>
                <c:pt idx="2338">
                  <c:v>2.7117932041502004</c:v>
                </c:pt>
                <c:pt idx="2339">
                  <c:v>2.7182591439581301</c:v>
                </c:pt>
                <c:pt idx="2340">
                  <c:v>2.7139487502501503</c:v>
                </c:pt>
                <c:pt idx="2341">
                  <c:v>2.71610359785817</c:v>
                </c:pt>
                <c:pt idx="2342">
                  <c:v>2.7290347789820903</c:v>
                </c:pt>
                <c:pt idx="2343">
                  <c:v>2.741965960106</c:v>
                </c:pt>
                <c:pt idx="2344">
                  <c:v>2.741965960106</c:v>
                </c:pt>
                <c:pt idx="2345">
                  <c:v>2.7225695376661001</c:v>
                </c:pt>
                <c:pt idx="2346">
                  <c:v>2.7139487502501503</c:v>
                </c:pt>
                <c:pt idx="2347">
                  <c:v>2.6988627215182204</c:v>
                </c:pt>
                <c:pt idx="2348">
                  <c:v>2.6600691781464803</c:v>
                </c:pt>
                <c:pt idx="2349">
                  <c:v>2.6428276033145903</c:v>
                </c:pt>
                <c:pt idx="2350">
                  <c:v>2.65360393683049</c:v>
                </c:pt>
                <c:pt idx="2351">
                  <c:v>2.6492935431225204</c:v>
                </c:pt>
                <c:pt idx="2352">
                  <c:v>2.6643795718544503</c:v>
                </c:pt>
                <c:pt idx="2353">
                  <c:v>2.6751552068784101</c:v>
                </c:pt>
                <c:pt idx="2354">
                  <c:v>2.6643795718544503</c:v>
                </c:pt>
                <c:pt idx="2355">
                  <c:v>2.6557587844385102</c:v>
                </c:pt>
                <c:pt idx="2356">
                  <c:v>2.6083451521427503</c:v>
                </c:pt>
                <c:pt idx="2357">
                  <c:v>2.5867931836029001</c:v>
                </c:pt>
                <c:pt idx="2358">
                  <c:v>2.5738627009709201</c:v>
                </c:pt>
                <c:pt idx="2359">
                  <c:v>2.5760175485789403</c:v>
                </c:pt>
                <c:pt idx="2360">
                  <c:v>2.5695523072629403</c:v>
                </c:pt>
                <c:pt idx="2361">
                  <c:v>2.5630863674550204</c:v>
                </c:pt>
                <c:pt idx="2362">
                  <c:v>2.5329143099911504</c:v>
                </c:pt>
                <c:pt idx="2363">
                  <c:v>2.5113623414513002</c:v>
                </c:pt>
                <c:pt idx="2364">
                  <c:v>2.5070519477433302</c:v>
                </c:pt>
                <c:pt idx="2365">
                  <c:v>2.5113623414513002</c:v>
                </c:pt>
                <c:pt idx="2366">
                  <c:v>2.4984311603273803</c:v>
                </c:pt>
                <c:pt idx="2367">
                  <c:v>2.4855006776954003</c:v>
                </c:pt>
                <c:pt idx="2368">
                  <c:v>2.4898103729114403</c:v>
                </c:pt>
                <c:pt idx="2369">
                  <c:v>2.4467071343236602</c:v>
                </c:pt>
                <c:pt idx="2370">
                  <c:v>2.4057587433439003</c:v>
                </c:pt>
                <c:pt idx="2371">
                  <c:v>2.4143795307598404</c:v>
                </c:pt>
                <c:pt idx="2372">
                  <c:v>2.4186899244678104</c:v>
                </c:pt>
                <c:pt idx="2373">
                  <c:v>2.4208454705677602</c:v>
                </c:pt>
                <c:pt idx="2374">
                  <c:v>2.4445522867156404</c:v>
                </c:pt>
                <c:pt idx="2375">
                  <c:v>2.4186899244678104</c:v>
                </c:pt>
                <c:pt idx="2376">
                  <c:v>2.39498310831994</c:v>
                </c:pt>
                <c:pt idx="2377">
                  <c:v>2.3561902634401304</c:v>
                </c:pt>
                <c:pt idx="2378">
                  <c:v>2.3044655389444704</c:v>
                </c:pt>
                <c:pt idx="2379">
                  <c:v>2.2333450905008401</c:v>
                </c:pt>
                <c:pt idx="2380">
                  <c:v>2.2527415129407502</c:v>
                </c:pt>
                <c:pt idx="2381">
                  <c:v>2.2829142688965502</c:v>
                </c:pt>
                <c:pt idx="2382">
                  <c:v>2.3238626598763101</c:v>
                </c:pt>
                <c:pt idx="2383">
                  <c:v>2.3432590823162101</c:v>
                </c:pt>
                <c:pt idx="2384">
                  <c:v>2.3648103523641404</c:v>
                </c:pt>
                <c:pt idx="2385">
                  <c:v>2.3432590823162101</c:v>
                </c:pt>
                <c:pt idx="2386">
                  <c:v>2.3066210850444202</c:v>
                </c:pt>
                <c:pt idx="2387">
                  <c:v>2.25058666533273</c:v>
                </c:pt>
                <c:pt idx="2388">
                  <c:v>2.2398110303087604</c:v>
                </c:pt>
                <c:pt idx="2389">
                  <c:v>2.2419658779167801</c:v>
                </c:pt>
                <c:pt idx="2390">
                  <c:v>2.2182590617689102</c:v>
                </c:pt>
                <c:pt idx="2391">
                  <c:v>2.1988626393290001</c:v>
                </c:pt>
                <c:pt idx="2392">
                  <c:v>2.2117931219609903</c:v>
                </c:pt>
                <c:pt idx="2393">
                  <c:v>2.2010174869370203</c:v>
                </c:pt>
                <c:pt idx="2394">
                  <c:v>2.1859314582050904</c:v>
                </c:pt>
                <c:pt idx="2395">
                  <c:v>2.1923966995210802</c:v>
                </c:pt>
                <c:pt idx="2396">
                  <c:v>2.1816210644971203</c:v>
                </c:pt>
                <c:pt idx="2397">
                  <c:v>2.1298970384933904</c:v>
                </c:pt>
                <c:pt idx="2398">
                  <c:v>2.1277414923934401</c:v>
                </c:pt>
                <c:pt idx="2399">
                  <c:v>2.1212762510774503</c:v>
                </c:pt>
                <c:pt idx="2400">
                  <c:v>2.1148110097614601</c:v>
                </c:pt>
                <c:pt idx="2401">
                  <c:v>2.08463825380566</c:v>
                </c:pt>
                <c:pt idx="2402">
                  <c:v>2.0997242825375904</c:v>
                </c:pt>
                <c:pt idx="2403">
                  <c:v>2.08463825380566</c:v>
                </c:pt>
                <c:pt idx="2404">
                  <c:v>2.0652418313657601</c:v>
                </c:pt>
                <c:pt idx="2405">
                  <c:v>2.0609314376577803</c:v>
                </c:pt>
                <c:pt idx="2406">
                  <c:v>2.0695522250737302</c:v>
                </c:pt>
                <c:pt idx="2407">
                  <c:v>2.1018798286375504</c:v>
                </c:pt>
                <c:pt idx="2408">
                  <c:v>2.05877589155783</c:v>
                </c:pt>
                <c:pt idx="2409">
                  <c:v>2.0005866242381201</c:v>
                </c:pt>
                <c:pt idx="2410">
                  <c:v>1.91006905486265</c:v>
                </c:pt>
                <c:pt idx="2411">
                  <c:v>1.8992934198386902</c:v>
                </c:pt>
                <c:pt idx="2412">
                  <c:v>1.8540346351509602</c:v>
                </c:pt>
                <c:pt idx="2413">
                  <c:v>1.8777414512988302</c:v>
                </c:pt>
                <c:pt idx="2414">
                  <c:v>1.9165349946705703</c:v>
                </c:pt>
                <c:pt idx="2415">
                  <c:v>1.9682590206743003</c:v>
                </c:pt>
                <c:pt idx="2416">
                  <c:v>1.9273106296945404</c:v>
                </c:pt>
                <c:pt idx="2417">
                  <c:v>1.91006905486265</c:v>
                </c:pt>
                <c:pt idx="2418">
                  <c:v>1.8885177848147303</c:v>
                </c:pt>
                <c:pt idx="2419">
                  <c:v>1.8626554225669003</c:v>
                </c:pt>
                <c:pt idx="2420">
                  <c:v>1.8906726324227501</c:v>
                </c:pt>
                <c:pt idx="2421">
                  <c:v>1.9165349946705703</c:v>
                </c:pt>
                <c:pt idx="2422">
                  <c:v>1.9165349946705703</c:v>
                </c:pt>
                <c:pt idx="2423">
                  <c:v>1.8949830261307201</c:v>
                </c:pt>
                <c:pt idx="2424">
                  <c:v>1.8669658162748703</c:v>
                </c:pt>
                <c:pt idx="2425">
                  <c:v>1.8367937588110004</c:v>
                </c:pt>
                <c:pt idx="2426">
                  <c:v>1.8066210028552003</c:v>
                </c:pt>
                <c:pt idx="2427">
                  <c:v>1.8044661552471903</c:v>
                </c:pt>
                <c:pt idx="2428">
                  <c:v>1.8130862441712003</c:v>
                </c:pt>
                <c:pt idx="2429">
                  <c:v>1.8497242414429902</c:v>
                </c:pt>
                <c:pt idx="2430">
                  <c:v>1.8066210028552003</c:v>
                </c:pt>
                <c:pt idx="2431">
                  <c:v>1.79584536783124</c:v>
                </c:pt>
                <c:pt idx="2432">
                  <c:v>1.8023106091472303</c:v>
                </c:pt>
                <c:pt idx="2433">
                  <c:v>1.8130862441712003</c:v>
                </c:pt>
                <c:pt idx="2434">
                  <c:v>1.79584536783124</c:v>
                </c:pt>
                <c:pt idx="2435">
                  <c:v>1.82601742529511</c:v>
                </c:pt>
                <c:pt idx="2436">
                  <c:v>1.8066210028552003</c:v>
                </c:pt>
                <c:pt idx="2437">
                  <c:v>1.7742933992913903</c:v>
                </c:pt>
                <c:pt idx="2438">
                  <c:v>1.7117937382637001</c:v>
                </c:pt>
                <c:pt idx="2439">
                  <c:v>1.6859313760158701</c:v>
                </c:pt>
                <c:pt idx="2440">
                  <c:v>1.64713853113606</c:v>
                </c:pt>
                <c:pt idx="2441">
                  <c:v>1.6492933787440802</c:v>
                </c:pt>
                <c:pt idx="2442">
                  <c:v>1.6320518039122001</c:v>
                </c:pt>
                <c:pt idx="2443">
                  <c:v>1.6342073500121503</c:v>
                </c:pt>
                <c:pt idx="2444">
                  <c:v>1.64713853113606</c:v>
                </c:pt>
                <c:pt idx="2445">
                  <c:v>1.6105005338642702</c:v>
                </c:pt>
                <c:pt idx="2446">
                  <c:v>1.6169657751802604</c:v>
                </c:pt>
                <c:pt idx="2447">
                  <c:v>1.6255865625962103</c:v>
                </c:pt>
                <c:pt idx="2448">
                  <c:v>1.62127616888823</c:v>
                </c:pt>
                <c:pt idx="2449">
                  <c:v>1.6018797464483301</c:v>
                </c:pt>
                <c:pt idx="2450">
                  <c:v>1.6363621976201701</c:v>
                </c:pt>
                <c:pt idx="2451">
                  <c:v>1.62127616888823</c:v>
                </c:pt>
                <c:pt idx="2452">
                  <c:v>1.6061901401563001</c:v>
                </c:pt>
                <c:pt idx="2453">
                  <c:v>1.5954138066404102</c:v>
                </c:pt>
                <c:pt idx="2454">
                  <c:v>1.6040345940563503</c:v>
                </c:pt>
                <c:pt idx="2455">
                  <c:v>1.5695521428845103</c:v>
                </c:pt>
                <c:pt idx="2456">
                  <c:v>1.5652417491765402</c:v>
                </c:pt>
                <c:pt idx="2457">
                  <c:v>1.5760173842005001</c:v>
                </c:pt>
                <c:pt idx="2458">
                  <c:v>1.5781729303004504</c:v>
                </c:pt>
                <c:pt idx="2459">
                  <c:v>1.5415349330286601</c:v>
                </c:pt>
                <c:pt idx="2460">
                  <c:v>1.53291414561272</c:v>
                </c:pt>
                <c:pt idx="2461">
                  <c:v>1.5199829644888103</c:v>
                </c:pt>
                <c:pt idx="2462">
                  <c:v>1.5005865420489002</c:v>
                </c:pt>
                <c:pt idx="2463">
                  <c:v>1.4855005133169703</c:v>
                </c:pt>
                <c:pt idx="2464">
                  <c:v>1.50705178336489</c:v>
                </c:pt>
                <c:pt idx="2465">
                  <c:v>1.53722453932069</c:v>
                </c:pt>
                <c:pt idx="2466">
                  <c:v>1.5393793869287102</c:v>
                </c:pt>
                <c:pt idx="2467">
                  <c:v>1.5199829644888103</c:v>
                </c:pt>
                <c:pt idx="2468">
                  <c:v>1.5156725707808301</c:v>
                </c:pt>
                <c:pt idx="2469">
                  <c:v>1.4984316944408804</c:v>
                </c:pt>
                <c:pt idx="2470">
                  <c:v>1.4811901196090003</c:v>
                </c:pt>
                <c:pt idx="2471">
                  <c:v>1.4898109070249403</c:v>
                </c:pt>
                <c:pt idx="2472">
                  <c:v>1.4725693321930504</c:v>
                </c:pt>
                <c:pt idx="2473">
                  <c:v>1.4682589384850804</c:v>
                </c:pt>
                <c:pt idx="2474">
                  <c:v>1.4725693321930504</c:v>
                </c:pt>
                <c:pt idx="2475">
                  <c:v>1.4811901196090003</c:v>
                </c:pt>
                <c:pt idx="2476">
                  <c:v>1.47687972590102</c:v>
                </c:pt>
                <c:pt idx="2477">
                  <c:v>1.4747241798010702</c:v>
                </c:pt>
                <c:pt idx="2478">
                  <c:v>1.4725693321930504</c:v>
                </c:pt>
                <c:pt idx="2479">
                  <c:v>1.4510173636532002</c:v>
                </c:pt>
                <c:pt idx="2480">
                  <c:v>1.4445521223372104</c:v>
                </c:pt>
                <c:pt idx="2481">
                  <c:v>1.4467069699452302</c:v>
                </c:pt>
                <c:pt idx="2482">
                  <c:v>1.4553277573611703</c:v>
                </c:pt>
                <c:pt idx="2483">
                  <c:v>1.4445521223372104</c:v>
                </c:pt>
                <c:pt idx="2484">
                  <c:v>1.4251556998973003</c:v>
                </c:pt>
                <c:pt idx="2485">
                  <c:v>1.4208453061893302</c:v>
                </c:pt>
                <c:pt idx="2486">
                  <c:v>1.4122245187733902</c:v>
                </c:pt>
                <c:pt idx="2487">
                  <c:v>1.4122245187733902</c:v>
                </c:pt>
                <c:pt idx="2488">
                  <c:v>1.3992933376494703</c:v>
                </c:pt>
                <c:pt idx="2489">
                  <c:v>1.42731054750532</c:v>
                </c:pt>
                <c:pt idx="2490">
                  <c:v>1.42300015379735</c:v>
                </c:pt>
                <c:pt idx="2491">
                  <c:v>1.3820517628175901</c:v>
                </c:pt>
                <c:pt idx="2492">
                  <c:v>1.33894852422981</c:v>
                </c:pt>
                <c:pt idx="2493">
                  <c:v>1.3324832829138202</c:v>
                </c:pt>
                <c:pt idx="2494">
                  <c:v>1.3367936766217903</c:v>
                </c:pt>
                <c:pt idx="2495">
                  <c:v>1.3217069493979201</c:v>
                </c:pt>
                <c:pt idx="2496">
                  <c:v>1.3518797053537202</c:v>
                </c:pt>
                <c:pt idx="2497">
                  <c:v>1.3971384900414501</c:v>
                </c:pt>
                <c:pt idx="2498">
                  <c:v>1.4186897600893804</c:v>
                </c:pt>
                <c:pt idx="2499">
                  <c:v>1.39282809633348</c:v>
                </c:pt>
                <c:pt idx="2500">
                  <c:v>1.4186897600893804</c:v>
                </c:pt>
                <c:pt idx="2501">
                  <c:v>1.4036037313574403</c:v>
                </c:pt>
                <c:pt idx="2502">
                  <c:v>1.3648108864776303</c:v>
                </c:pt>
                <c:pt idx="2503">
                  <c:v>1.3087764667659405</c:v>
                </c:pt>
                <c:pt idx="2504">
                  <c:v>1.3066209206659902</c:v>
                </c:pt>
                <c:pt idx="2505">
                  <c:v>1.2936897395420703</c:v>
                </c:pt>
                <c:pt idx="2506">
                  <c:v>1.2829141045181105</c:v>
                </c:pt>
                <c:pt idx="2507">
                  <c:v>1.2980001332500404</c:v>
                </c:pt>
                <c:pt idx="2508">
                  <c:v>1.3087764667659405</c:v>
                </c:pt>
                <c:pt idx="2509">
                  <c:v>1.3044660730579705</c:v>
                </c:pt>
                <c:pt idx="2510">
                  <c:v>1.2872244982260805</c:v>
                </c:pt>
                <c:pt idx="2511">
                  <c:v>1.2829141045181105</c:v>
                </c:pt>
                <c:pt idx="2512">
                  <c:v>1.2570517422702805</c:v>
                </c:pt>
                <c:pt idx="2513">
                  <c:v>1.2829141045181105</c:v>
                </c:pt>
                <c:pt idx="2514">
                  <c:v>1.2980001332500404</c:v>
                </c:pt>
                <c:pt idx="2515">
                  <c:v>1.3130868604739101</c:v>
                </c:pt>
                <c:pt idx="2516">
                  <c:v>1.2893793458341003</c:v>
                </c:pt>
                <c:pt idx="2517">
                  <c:v>1.3044660730579705</c:v>
                </c:pt>
                <c:pt idx="2518">
                  <c:v>1.2915348919340501</c:v>
                </c:pt>
                <c:pt idx="2519">
                  <c:v>1.2548968946622603</c:v>
                </c:pt>
                <c:pt idx="2520">
                  <c:v>1.2161040497824502</c:v>
                </c:pt>
                <c:pt idx="2521">
                  <c:v>1.1967069288506202</c:v>
                </c:pt>
                <c:pt idx="2522">
                  <c:v>1.2053277162665603</c:v>
                </c:pt>
                <c:pt idx="2523">
                  <c:v>1.1967069288506202</c:v>
                </c:pt>
                <c:pt idx="2524">
                  <c:v>1.1902416875346304</c:v>
                </c:pt>
                <c:pt idx="2525">
                  <c:v>1.1536036902628402</c:v>
                </c:pt>
                <c:pt idx="2526">
                  <c:v>1.1514488426548204</c:v>
                </c:pt>
                <c:pt idx="2527">
                  <c:v>1.1212760866990203</c:v>
                </c:pt>
                <c:pt idx="2528">
                  <c:v>1.1428280552388701</c:v>
                </c:pt>
                <c:pt idx="2529">
                  <c:v>1.1471384489468401</c:v>
                </c:pt>
                <c:pt idx="2530">
                  <c:v>1.1794660525106604</c:v>
                </c:pt>
                <c:pt idx="2531">
                  <c:v>1.1837764462186304</c:v>
                </c:pt>
                <c:pt idx="2532">
                  <c:v>1.1880868399266102</c:v>
                </c:pt>
                <c:pt idx="2533">
                  <c:v>1.1406725091389203</c:v>
                </c:pt>
                <c:pt idx="2534">
                  <c:v>1.1061900579670803</c:v>
                </c:pt>
                <c:pt idx="2535">
                  <c:v>1.0954144229431204</c:v>
                </c:pt>
                <c:pt idx="2536">
                  <c:v>1.1083449055751005</c:v>
                </c:pt>
                <c:pt idx="2537">
                  <c:v>1.1018796642591102</c:v>
                </c:pt>
                <c:pt idx="2538">
                  <c:v>1.1126552992830705</c:v>
                </c:pt>
                <c:pt idx="2539">
                  <c:v>1.1428280552388701</c:v>
                </c:pt>
                <c:pt idx="2540">
                  <c:v>1.1773105064107101</c:v>
                </c:pt>
                <c:pt idx="2541">
                  <c:v>1.1794660525106604</c:v>
                </c:pt>
                <c:pt idx="2542">
                  <c:v>1.1816209001186802</c:v>
                </c:pt>
                <c:pt idx="2543">
                  <c:v>1.1708452650947203</c:v>
                </c:pt>
                <c:pt idx="2544">
                  <c:v>1.1686897189947705</c:v>
                </c:pt>
                <c:pt idx="2545">
                  <c:v>1.1105004516750503</c:v>
                </c:pt>
                <c:pt idx="2546">
                  <c:v>1.0824832418192103</c:v>
                </c:pt>
                <c:pt idx="2547">
                  <c:v>1.0781728481112403</c:v>
                </c:pt>
                <c:pt idx="2548">
                  <c:v>1.0781728481112403</c:v>
                </c:pt>
                <c:pt idx="2549">
                  <c:v>1.0824832418192103</c:v>
                </c:pt>
                <c:pt idx="2550">
                  <c:v>1.0997248166510905</c:v>
                </c:pt>
                <c:pt idx="2551">
                  <c:v>1.1083449055751005</c:v>
                </c:pt>
                <c:pt idx="2552">
                  <c:v>1.0932588768431701</c:v>
                </c:pt>
                <c:pt idx="2553">
                  <c:v>1.1105004516750503</c:v>
                </c:pt>
                <c:pt idx="2554">
                  <c:v>1.0997248166510905</c:v>
                </c:pt>
                <c:pt idx="2555">
                  <c:v>1.1018796642591102</c:v>
                </c:pt>
                <c:pt idx="2556">
                  <c:v>1.0997248166510905</c:v>
                </c:pt>
                <c:pt idx="2557">
                  <c:v>1.1040345118671304</c:v>
                </c:pt>
                <c:pt idx="2558">
                  <c:v>1.0738624544032604</c:v>
                </c:pt>
                <c:pt idx="2559">
                  <c:v>1.0652416669873204</c:v>
                </c:pt>
                <c:pt idx="2560">
                  <c:v>1.0566208795713803</c:v>
                </c:pt>
                <c:pt idx="2561">
                  <c:v>1.0178280346915702</c:v>
                </c:pt>
                <c:pt idx="2562">
                  <c:v>1.0156724885916204</c:v>
                </c:pt>
                <c:pt idx="2563">
                  <c:v>1.0135176409836002</c:v>
                </c:pt>
                <c:pt idx="2564">
                  <c:v>1.0286036697155305</c:v>
                </c:pt>
                <c:pt idx="2565">
                  <c:v>1.0286036697155305</c:v>
                </c:pt>
                <c:pt idx="2566">
                  <c:v>1.0523104858634102</c:v>
                </c:pt>
                <c:pt idx="2567">
                  <c:v>1.0350696095234504</c:v>
                </c:pt>
                <c:pt idx="2568">
                  <c:v>1.0436896984474604</c:v>
                </c:pt>
                <c:pt idx="2569">
                  <c:v>0.9941212185436904</c:v>
                </c:pt>
                <c:pt idx="2570">
                  <c:v>0.98981082483572036</c:v>
                </c:pt>
                <c:pt idx="2571">
                  <c:v>1.0135176409836002</c:v>
                </c:pt>
                <c:pt idx="2572">
                  <c:v>1.0113620948836504</c:v>
                </c:pt>
                <c:pt idx="2573">
                  <c:v>0.99627606615171038</c:v>
                </c:pt>
                <c:pt idx="2574">
                  <c:v>1.0307592158154804</c:v>
                </c:pt>
                <c:pt idx="2575">
                  <c:v>1.0480000921554402</c:v>
                </c:pt>
                <c:pt idx="2576">
                  <c:v>1.0221384283995403</c:v>
                </c:pt>
                <c:pt idx="2577">
                  <c:v>1.0221384283995403</c:v>
                </c:pt>
                <c:pt idx="2578">
                  <c:v>1.0178280346915702</c:v>
                </c:pt>
                <c:pt idx="2579">
                  <c:v>0.99843161225166022</c:v>
                </c:pt>
                <c:pt idx="2580">
                  <c:v>0.9876552787357703</c:v>
                </c:pt>
                <c:pt idx="2581">
                  <c:v>0.98550043112775032</c:v>
                </c:pt>
                <c:pt idx="2582">
                  <c:v>0.98334488502780026</c:v>
                </c:pt>
                <c:pt idx="2583">
                  <c:v>0.96610400868784041</c:v>
                </c:pt>
                <c:pt idx="2584">
                  <c:v>0.92300007160813025</c:v>
                </c:pt>
                <c:pt idx="2585">
                  <c:v>0.87774198541233039</c:v>
                </c:pt>
                <c:pt idx="2586">
                  <c:v>0.87989683302035038</c:v>
                </c:pt>
                <c:pt idx="2587">
                  <c:v>0.89929325546026029</c:v>
                </c:pt>
                <c:pt idx="2588">
                  <c:v>0.91006958897615042</c:v>
                </c:pt>
                <c:pt idx="2589">
                  <c:v>0.95317282756393029</c:v>
                </c:pt>
                <c:pt idx="2590">
                  <c:v>0.95532767517195027</c:v>
                </c:pt>
                <c:pt idx="2591">
                  <c:v>0.93377640512403037</c:v>
                </c:pt>
                <c:pt idx="2592">
                  <c:v>0.90791404287620037</c:v>
                </c:pt>
                <c:pt idx="2593">
                  <c:v>0.91006958897615042</c:v>
                </c:pt>
                <c:pt idx="2594">
                  <c:v>0.88205237912030021</c:v>
                </c:pt>
                <c:pt idx="2595">
                  <c:v>0.89498286175228026</c:v>
                </c:pt>
                <c:pt idx="2596">
                  <c:v>0.8863620743363404</c:v>
                </c:pt>
                <c:pt idx="2597">
                  <c:v>0.89498286175228026</c:v>
                </c:pt>
                <c:pt idx="2598">
                  <c:v>0.84972477555648041</c:v>
                </c:pt>
                <c:pt idx="2599">
                  <c:v>0.87558643931238034</c:v>
                </c:pt>
                <c:pt idx="2600">
                  <c:v>0.86265525818847022</c:v>
                </c:pt>
                <c:pt idx="2601">
                  <c:v>0.86481080428842028</c:v>
                </c:pt>
                <c:pt idx="2602">
                  <c:v>0.85403516926445022</c:v>
                </c:pt>
                <c:pt idx="2603">
                  <c:v>0.87343159170436035</c:v>
                </c:pt>
                <c:pt idx="2604">
                  <c:v>0.84110398814054033</c:v>
                </c:pt>
                <c:pt idx="2605">
                  <c:v>0.84110398814054033</c:v>
                </c:pt>
                <c:pt idx="2606">
                  <c:v>0.84541438184851037</c:v>
                </c:pt>
                <c:pt idx="2607">
                  <c:v>0.84541438184851037</c:v>
                </c:pt>
                <c:pt idx="2608">
                  <c:v>0.86481080428842028</c:v>
                </c:pt>
                <c:pt idx="2609">
                  <c:v>0.86481080428842028</c:v>
                </c:pt>
                <c:pt idx="2610">
                  <c:v>0.86481080428842028</c:v>
                </c:pt>
                <c:pt idx="2611">
                  <c:v>0.84972477555648041</c:v>
                </c:pt>
                <c:pt idx="2612">
                  <c:v>0.84972477555648041</c:v>
                </c:pt>
                <c:pt idx="2613">
                  <c:v>0.84972477555648041</c:v>
                </c:pt>
                <c:pt idx="2614">
                  <c:v>0.84756922945653035</c:v>
                </c:pt>
                <c:pt idx="2615">
                  <c:v>0.84756922945653035</c:v>
                </c:pt>
                <c:pt idx="2616">
                  <c:v>0.87558643931238034</c:v>
                </c:pt>
                <c:pt idx="2617">
                  <c:v>0.86481080428842028</c:v>
                </c:pt>
                <c:pt idx="2618">
                  <c:v>0.84325883574856031</c:v>
                </c:pt>
                <c:pt idx="2619">
                  <c:v>0.85403516926445022</c:v>
                </c:pt>
                <c:pt idx="2620">
                  <c:v>0.81739717199266038</c:v>
                </c:pt>
                <c:pt idx="2621">
                  <c:v>0.78075917472087031</c:v>
                </c:pt>
                <c:pt idx="2622">
                  <c:v>0.75920720618102033</c:v>
                </c:pt>
                <c:pt idx="2623">
                  <c:v>0.79368965735286034</c:v>
                </c:pt>
                <c:pt idx="2624">
                  <c:v>0.77644878101290027</c:v>
                </c:pt>
                <c:pt idx="2625">
                  <c:v>0.79368965735286034</c:v>
                </c:pt>
                <c:pt idx="2626">
                  <c:v>0.79800005106083038</c:v>
                </c:pt>
                <c:pt idx="2627">
                  <c:v>0.81955201960068036</c:v>
                </c:pt>
                <c:pt idx="2628">
                  <c:v>0.75058641876507026</c:v>
                </c:pt>
                <c:pt idx="2629">
                  <c:v>0.73334484393319033</c:v>
                </c:pt>
                <c:pt idx="2630">
                  <c:v>0.73118999632517034</c:v>
                </c:pt>
                <c:pt idx="2631">
                  <c:v>0.74843157115705028</c:v>
                </c:pt>
                <c:pt idx="2632">
                  <c:v>0.75489681247305029</c:v>
                </c:pt>
                <c:pt idx="2633">
                  <c:v>0.75489681247305029</c:v>
                </c:pt>
                <c:pt idx="2634">
                  <c:v>0.75058641876507026</c:v>
                </c:pt>
                <c:pt idx="2635">
                  <c:v>0.74627602505710022</c:v>
                </c:pt>
                <c:pt idx="2636">
                  <c:v>0.72256920890923027</c:v>
                </c:pt>
                <c:pt idx="2637">
                  <c:v>0.72041436130121028</c:v>
                </c:pt>
                <c:pt idx="2638">
                  <c:v>0.76782799359696041</c:v>
                </c:pt>
                <c:pt idx="2639">
                  <c:v>0.78506956842885034</c:v>
                </c:pt>
                <c:pt idx="2640">
                  <c:v>0.76782799359696041</c:v>
                </c:pt>
                <c:pt idx="2641">
                  <c:v>0.7958452034528104</c:v>
                </c:pt>
                <c:pt idx="2642">
                  <c:v>0.79153480974484036</c:v>
                </c:pt>
                <c:pt idx="2643">
                  <c:v>0.78937996213682038</c:v>
                </c:pt>
                <c:pt idx="2644">
                  <c:v>0.80231044476880042</c:v>
                </c:pt>
                <c:pt idx="2645">
                  <c:v>0.81739717199266038</c:v>
                </c:pt>
                <c:pt idx="2646">
                  <c:v>0.81093123218474028</c:v>
                </c:pt>
                <c:pt idx="2647">
                  <c:v>0.81739717199266038</c:v>
                </c:pt>
                <c:pt idx="2648">
                  <c:v>0.81524162589271032</c:v>
                </c:pt>
                <c:pt idx="2649">
                  <c:v>0.82817280701663021</c:v>
                </c:pt>
                <c:pt idx="2650">
                  <c:v>0.82386241330866039</c:v>
                </c:pt>
                <c:pt idx="2651">
                  <c:v>0.81093123218474028</c:v>
                </c:pt>
                <c:pt idx="2652">
                  <c:v>0.79153480974484036</c:v>
                </c:pt>
                <c:pt idx="2653">
                  <c:v>0.76782799359696041</c:v>
                </c:pt>
                <c:pt idx="2654">
                  <c:v>0.75920720618102033</c:v>
                </c:pt>
                <c:pt idx="2655">
                  <c:v>0.78291402232889029</c:v>
                </c:pt>
                <c:pt idx="2656">
                  <c:v>0.81093123218474028</c:v>
                </c:pt>
                <c:pt idx="2657">
                  <c:v>0.83248320072460025</c:v>
                </c:pt>
                <c:pt idx="2658">
                  <c:v>0.86265525818847022</c:v>
                </c:pt>
                <c:pt idx="2659">
                  <c:v>0.80662083847677024</c:v>
                </c:pt>
                <c:pt idx="2660">
                  <c:v>0.78291402232889029</c:v>
                </c:pt>
                <c:pt idx="2661">
                  <c:v>0.78722441603687032</c:v>
                </c:pt>
                <c:pt idx="2662">
                  <c:v>0.78722441603687032</c:v>
                </c:pt>
                <c:pt idx="2663">
                  <c:v>0.76998284120498039</c:v>
                </c:pt>
                <c:pt idx="2664">
                  <c:v>0.78506956842885034</c:v>
                </c:pt>
                <c:pt idx="2665">
                  <c:v>0.79153480974484036</c:v>
                </c:pt>
                <c:pt idx="2666">
                  <c:v>0.76567244749701036</c:v>
                </c:pt>
                <c:pt idx="2667">
                  <c:v>0.73981078374111042</c:v>
                </c:pt>
                <c:pt idx="2668">
                  <c:v>0.76351759988899037</c:v>
                </c:pt>
                <c:pt idx="2669">
                  <c:v>0.7958452034528104</c:v>
                </c:pt>
                <c:pt idx="2670">
                  <c:v>0.80446599086875026</c:v>
                </c:pt>
                <c:pt idx="2671">
                  <c:v>0.81524162589271032</c:v>
                </c:pt>
                <c:pt idx="2672">
                  <c:v>0.8087763845767203</c:v>
                </c:pt>
                <c:pt idx="2673">
                  <c:v>0.75705235857300035</c:v>
                </c:pt>
                <c:pt idx="2674">
                  <c:v>0.77860362862092025</c:v>
                </c:pt>
                <c:pt idx="2675">
                  <c:v>0.79368965735286034</c:v>
                </c:pt>
                <c:pt idx="2676">
                  <c:v>0.78937996213682038</c:v>
                </c:pt>
                <c:pt idx="2677">
                  <c:v>0.80662083847677024</c:v>
                </c:pt>
                <c:pt idx="2678">
                  <c:v>0.82601726091668037</c:v>
                </c:pt>
                <c:pt idx="2679">
                  <c:v>0.77860362862092025</c:v>
                </c:pt>
                <c:pt idx="2680">
                  <c:v>0.78937996213682038</c:v>
                </c:pt>
                <c:pt idx="2681">
                  <c:v>0.77644878101290027</c:v>
                </c:pt>
                <c:pt idx="2682">
                  <c:v>0.77644878101290027</c:v>
                </c:pt>
                <c:pt idx="2683">
                  <c:v>0.80231044476880042</c:v>
                </c:pt>
                <c:pt idx="2684">
                  <c:v>0.82386241330866039</c:v>
                </c:pt>
                <c:pt idx="2685">
                  <c:v>0.80015559716078022</c:v>
                </c:pt>
                <c:pt idx="2686">
                  <c:v>0.81093123218474028</c:v>
                </c:pt>
                <c:pt idx="2687">
                  <c:v>0.83032765462465041</c:v>
                </c:pt>
                <c:pt idx="2688">
                  <c:v>0.83248320072460025</c:v>
                </c:pt>
                <c:pt idx="2689">
                  <c:v>0.83463804833262023</c:v>
                </c:pt>
                <c:pt idx="2690">
                  <c:v>0.83679359443257029</c:v>
                </c:pt>
                <c:pt idx="2691">
                  <c:v>0.82601726091668037</c:v>
                </c:pt>
                <c:pt idx="2692">
                  <c:v>0.79153480974484036</c:v>
                </c:pt>
                <c:pt idx="2693">
                  <c:v>0.76998284120498039</c:v>
                </c:pt>
                <c:pt idx="2694">
                  <c:v>0.75705235857300035</c:v>
                </c:pt>
                <c:pt idx="2695">
                  <c:v>0.75489681247305029</c:v>
                </c:pt>
                <c:pt idx="2696">
                  <c:v>0.75058641876507026</c:v>
                </c:pt>
                <c:pt idx="2697">
                  <c:v>0.78075917472087031</c:v>
                </c:pt>
                <c:pt idx="2698">
                  <c:v>0.76136275228097039</c:v>
                </c:pt>
                <c:pt idx="2699">
                  <c:v>0.79368965735286034</c:v>
                </c:pt>
                <c:pt idx="2700">
                  <c:v>0.78506956842885034</c:v>
                </c:pt>
                <c:pt idx="2701">
                  <c:v>0.77429323491295021</c:v>
                </c:pt>
                <c:pt idx="2702">
                  <c:v>0.74412117744908024</c:v>
                </c:pt>
                <c:pt idx="2703">
                  <c:v>0.77644878101290027</c:v>
                </c:pt>
                <c:pt idx="2704">
                  <c:v>0.76136275228097039</c:v>
                </c:pt>
                <c:pt idx="2705">
                  <c:v>0.77860362862092025</c:v>
                </c:pt>
                <c:pt idx="2706">
                  <c:v>0.8087763845767203</c:v>
                </c:pt>
                <c:pt idx="2707">
                  <c:v>0.79153480974484036</c:v>
                </c:pt>
                <c:pt idx="2708">
                  <c:v>0.77644878101290027</c:v>
                </c:pt>
                <c:pt idx="2709">
                  <c:v>0.76351759988899037</c:v>
                </c:pt>
                <c:pt idx="2710">
                  <c:v>0.71179357388526021</c:v>
                </c:pt>
                <c:pt idx="2711">
                  <c:v>0.70532763407734034</c:v>
                </c:pt>
                <c:pt idx="2712">
                  <c:v>0.71610396759324024</c:v>
                </c:pt>
                <c:pt idx="2713">
                  <c:v>0.68808675773739025</c:v>
                </c:pt>
                <c:pt idx="2714">
                  <c:v>0.67515557661347037</c:v>
                </c:pt>
                <c:pt idx="2715">
                  <c:v>0.66869033529748034</c:v>
                </c:pt>
                <c:pt idx="2716">
                  <c:v>0.67084518290550033</c:v>
                </c:pt>
                <c:pt idx="2717">
                  <c:v>0.66653478919753029</c:v>
                </c:pt>
                <c:pt idx="2718">
                  <c:v>0.69024160534541024</c:v>
                </c:pt>
                <c:pt idx="2719">
                  <c:v>0.69239715144536029</c:v>
                </c:pt>
                <c:pt idx="2720">
                  <c:v>0.71179357388526021</c:v>
                </c:pt>
                <c:pt idx="2721">
                  <c:v>0.68808675773739025</c:v>
                </c:pt>
                <c:pt idx="2722">
                  <c:v>0.70317278646932035</c:v>
                </c:pt>
                <c:pt idx="2723">
                  <c:v>0.73550039003314038</c:v>
                </c:pt>
                <c:pt idx="2724">
                  <c:v>0.72041436130121028</c:v>
                </c:pt>
                <c:pt idx="2725">
                  <c:v>0.75274196486503031</c:v>
                </c:pt>
                <c:pt idx="2726">
                  <c:v>0.76782799359696041</c:v>
                </c:pt>
                <c:pt idx="2727">
                  <c:v>0.78506956842885034</c:v>
                </c:pt>
                <c:pt idx="2728">
                  <c:v>0.73765523764116037</c:v>
                </c:pt>
                <c:pt idx="2729">
                  <c:v>0.7958452034528104</c:v>
                </c:pt>
                <c:pt idx="2730">
                  <c:v>0.77644878101290027</c:v>
                </c:pt>
                <c:pt idx="2731">
                  <c:v>0.77644878101290027</c:v>
                </c:pt>
                <c:pt idx="2732">
                  <c:v>0.77429323491295021</c:v>
                </c:pt>
                <c:pt idx="2733">
                  <c:v>0.81524162589271032</c:v>
                </c:pt>
                <c:pt idx="2734">
                  <c:v>0.81308677828469034</c:v>
                </c:pt>
                <c:pt idx="2735">
                  <c:v>0.82170756570064041</c:v>
                </c:pt>
                <c:pt idx="2736">
                  <c:v>0.84756922945653035</c:v>
                </c:pt>
                <c:pt idx="2737">
                  <c:v>0.84972477555648041</c:v>
                </c:pt>
                <c:pt idx="2738">
                  <c:v>0.81739717199266038</c:v>
                </c:pt>
                <c:pt idx="2739">
                  <c:v>0.81308677828469034</c:v>
                </c:pt>
                <c:pt idx="2740">
                  <c:v>0.80662083847677024</c:v>
                </c:pt>
                <c:pt idx="2741">
                  <c:v>0.7958452034528104</c:v>
                </c:pt>
                <c:pt idx="2742">
                  <c:v>0.76998284120498039</c:v>
                </c:pt>
                <c:pt idx="2743">
                  <c:v>0.80231044476880042</c:v>
                </c:pt>
                <c:pt idx="2744">
                  <c:v>0.8087763845767203</c:v>
                </c:pt>
                <c:pt idx="2745">
                  <c:v>0.82601726091668037</c:v>
                </c:pt>
                <c:pt idx="2746">
                  <c:v>0.83679359443257029</c:v>
                </c:pt>
                <c:pt idx="2747">
                  <c:v>0.86265525818847022</c:v>
                </c:pt>
                <c:pt idx="2748">
                  <c:v>0.85619001687247043</c:v>
                </c:pt>
                <c:pt idx="2749">
                  <c:v>0.84541438184851037</c:v>
                </c:pt>
                <c:pt idx="2750">
                  <c:v>0.81739717199266038</c:v>
                </c:pt>
                <c:pt idx="2751">
                  <c:v>0.78722441603687032</c:v>
                </c:pt>
                <c:pt idx="2752">
                  <c:v>0.77860362862092025</c:v>
                </c:pt>
                <c:pt idx="2753">
                  <c:v>0.77429323491295021</c:v>
                </c:pt>
                <c:pt idx="2754">
                  <c:v>0.75705235857300035</c:v>
                </c:pt>
                <c:pt idx="2755">
                  <c:v>0.76998284120498039</c:v>
                </c:pt>
                <c:pt idx="2756">
                  <c:v>0.78722441603687032</c:v>
                </c:pt>
                <c:pt idx="2757">
                  <c:v>0.79368965735286034</c:v>
                </c:pt>
                <c:pt idx="2758">
                  <c:v>0.81308677828469034</c:v>
                </c:pt>
                <c:pt idx="2759">
                  <c:v>0.82601726091668037</c:v>
                </c:pt>
                <c:pt idx="2760">
                  <c:v>0.84541438184851037</c:v>
                </c:pt>
                <c:pt idx="2761">
                  <c:v>0.83463804833262023</c:v>
                </c:pt>
                <c:pt idx="2762">
                  <c:v>0.79368965735286034</c:v>
                </c:pt>
                <c:pt idx="2763">
                  <c:v>0.8087763845767203</c:v>
                </c:pt>
                <c:pt idx="2764">
                  <c:v>0.80446599086875026</c:v>
                </c:pt>
                <c:pt idx="2765">
                  <c:v>0.80231044476880042</c:v>
                </c:pt>
                <c:pt idx="2766">
                  <c:v>0.80662083847677024</c:v>
                </c:pt>
                <c:pt idx="2767">
                  <c:v>0.83679359443257029</c:v>
                </c:pt>
                <c:pt idx="2768">
                  <c:v>0.82170756570064041</c:v>
                </c:pt>
                <c:pt idx="2769">
                  <c:v>0.83679359443257029</c:v>
                </c:pt>
                <c:pt idx="2770">
                  <c:v>0.82817280701663021</c:v>
                </c:pt>
                <c:pt idx="2771">
                  <c:v>0.83463804833262023</c:v>
                </c:pt>
                <c:pt idx="2772">
                  <c:v>0.83463804833262023</c:v>
                </c:pt>
                <c:pt idx="2773">
                  <c:v>0.82817280701663021</c:v>
                </c:pt>
                <c:pt idx="2774">
                  <c:v>0.82817280701663021</c:v>
                </c:pt>
                <c:pt idx="2775">
                  <c:v>0.81955201960068036</c:v>
                </c:pt>
                <c:pt idx="2776">
                  <c:v>0.83894844204059027</c:v>
                </c:pt>
                <c:pt idx="2777">
                  <c:v>0.84325883574856031</c:v>
                </c:pt>
                <c:pt idx="2778">
                  <c:v>0.84541438184851037</c:v>
                </c:pt>
                <c:pt idx="2779">
                  <c:v>0.82601726091668037</c:v>
                </c:pt>
                <c:pt idx="2780">
                  <c:v>0.83679359443257029</c:v>
                </c:pt>
                <c:pt idx="2781">
                  <c:v>0.81524162589271032</c:v>
                </c:pt>
                <c:pt idx="2782">
                  <c:v>0.83032765462465041</c:v>
                </c:pt>
                <c:pt idx="2783">
                  <c:v>0.83032765462465041</c:v>
                </c:pt>
                <c:pt idx="2784">
                  <c:v>0.81308677828469034</c:v>
                </c:pt>
                <c:pt idx="2785">
                  <c:v>0.82170756570064041</c:v>
                </c:pt>
                <c:pt idx="2786">
                  <c:v>0.84325883574856031</c:v>
                </c:pt>
                <c:pt idx="2787">
                  <c:v>0.81739717199266038</c:v>
                </c:pt>
                <c:pt idx="2788">
                  <c:v>0.80662083847677024</c:v>
                </c:pt>
                <c:pt idx="2789">
                  <c:v>0.79800005106083038</c:v>
                </c:pt>
                <c:pt idx="2790">
                  <c:v>0.80231044476880042</c:v>
                </c:pt>
                <c:pt idx="2791">
                  <c:v>0.78937996213682038</c:v>
                </c:pt>
                <c:pt idx="2792">
                  <c:v>0.78722441603687032</c:v>
                </c:pt>
                <c:pt idx="2793">
                  <c:v>0.78075917472087031</c:v>
                </c:pt>
                <c:pt idx="2794">
                  <c:v>0.79153480974484036</c:v>
                </c:pt>
                <c:pt idx="2795">
                  <c:v>0.75705235857300035</c:v>
                </c:pt>
                <c:pt idx="2796">
                  <c:v>0.73765523764116037</c:v>
                </c:pt>
                <c:pt idx="2797">
                  <c:v>0.75920720618102033</c:v>
                </c:pt>
                <c:pt idx="2798">
                  <c:v>0.76782799359696041</c:v>
                </c:pt>
                <c:pt idx="2799">
                  <c:v>0.78937996213682038</c:v>
                </c:pt>
                <c:pt idx="2800">
                  <c:v>0.81093123218474028</c:v>
                </c:pt>
                <c:pt idx="2801">
                  <c:v>0.83463804833262023</c:v>
                </c:pt>
                <c:pt idx="2802">
                  <c:v>0.81093123218474028</c:v>
                </c:pt>
                <c:pt idx="2803">
                  <c:v>0.80662083847677024</c:v>
                </c:pt>
                <c:pt idx="2804">
                  <c:v>0.79368965735286034</c:v>
                </c:pt>
                <c:pt idx="2805">
                  <c:v>0.78291402232889029</c:v>
                </c:pt>
                <c:pt idx="2806">
                  <c:v>0.76782799359696041</c:v>
                </c:pt>
                <c:pt idx="2807">
                  <c:v>0.78075917472087031</c:v>
                </c:pt>
                <c:pt idx="2808">
                  <c:v>0.77429323491295021</c:v>
                </c:pt>
                <c:pt idx="2809">
                  <c:v>0.76567244749701036</c:v>
                </c:pt>
                <c:pt idx="2810">
                  <c:v>0.77213838730493023</c:v>
                </c:pt>
                <c:pt idx="2811">
                  <c:v>0.76567244749701036</c:v>
                </c:pt>
                <c:pt idx="2812">
                  <c:v>0.75920720618102033</c:v>
                </c:pt>
                <c:pt idx="2813">
                  <c:v>0.73550039003314038</c:v>
                </c:pt>
                <c:pt idx="2814">
                  <c:v>0.75489681247305029</c:v>
                </c:pt>
                <c:pt idx="2815">
                  <c:v>0.73334484393319033</c:v>
                </c:pt>
                <c:pt idx="2816">
                  <c:v>0.74196563134913041</c:v>
                </c:pt>
                <c:pt idx="2817">
                  <c:v>0.72041436130121028</c:v>
                </c:pt>
                <c:pt idx="2818">
                  <c:v>0.74627602505710022</c:v>
                </c:pt>
                <c:pt idx="2819">
                  <c:v>0.75274196486503031</c:v>
                </c:pt>
                <c:pt idx="2820">
                  <c:v>0.74196563134913041</c:v>
                </c:pt>
                <c:pt idx="2821">
                  <c:v>0.74843157115705028</c:v>
                </c:pt>
                <c:pt idx="2822">
                  <c:v>0.77644878101290027</c:v>
                </c:pt>
                <c:pt idx="2823">
                  <c:v>0.76567244749701036</c:v>
                </c:pt>
                <c:pt idx="2824">
                  <c:v>0.75058641876507026</c:v>
                </c:pt>
                <c:pt idx="2825">
                  <c:v>0.75489681247305029</c:v>
                </c:pt>
                <c:pt idx="2826">
                  <c:v>0.77213838730493023</c:v>
                </c:pt>
                <c:pt idx="2827">
                  <c:v>0.79153480974484036</c:v>
                </c:pt>
                <c:pt idx="2828">
                  <c:v>0.77860362862092025</c:v>
                </c:pt>
                <c:pt idx="2829">
                  <c:v>0.80231044476880042</c:v>
                </c:pt>
                <c:pt idx="2830">
                  <c:v>0.82386241330866039</c:v>
                </c:pt>
                <c:pt idx="2831">
                  <c:v>0.7958452034528104</c:v>
                </c:pt>
                <c:pt idx="2832">
                  <c:v>0.78722441603687032</c:v>
                </c:pt>
                <c:pt idx="2833">
                  <c:v>0.81955201960068036</c:v>
                </c:pt>
                <c:pt idx="2834">
                  <c:v>0.80662083847677024</c:v>
                </c:pt>
                <c:pt idx="2835">
                  <c:v>0.82386241330866039</c:v>
                </c:pt>
                <c:pt idx="2836">
                  <c:v>0.84972477555648041</c:v>
                </c:pt>
                <c:pt idx="2837">
                  <c:v>0.84325883574856031</c:v>
                </c:pt>
                <c:pt idx="2838">
                  <c:v>0.83894844204059027</c:v>
                </c:pt>
                <c:pt idx="2839">
                  <c:v>0.82601726091668037</c:v>
                </c:pt>
                <c:pt idx="2840">
                  <c:v>0.77429323491295021</c:v>
                </c:pt>
                <c:pt idx="2841">
                  <c:v>0.76136275228097039</c:v>
                </c:pt>
                <c:pt idx="2842">
                  <c:v>0.77644878101290027</c:v>
                </c:pt>
                <c:pt idx="2843">
                  <c:v>0.78291402232889029</c:v>
                </c:pt>
                <c:pt idx="2844">
                  <c:v>0.79153480974484036</c:v>
                </c:pt>
                <c:pt idx="2845">
                  <c:v>0.81093123218474028</c:v>
                </c:pt>
                <c:pt idx="2846">
                  <c:v>0.8087763845767203</c:v>
                </c:pt>
                <c:pt idx="2847">
                  <c:v>0.77644878101290027</c:v>
                </c:pt>
                <c:pt idx="2848">
                  <c:v>0.77213838730493023</c:v>
                </c:pt>
                <c:pt idx="2849">
                  <c:v>0.77644878101290027</c:v>
                </c:pt>
                <c:pt idx="2850">
                  <c:v>0.80231044476880042</c:v>
                </c:pt>
                <c:pt idx="2851">
                  <c:v>0.79800005106083038</c:v>
                </c:pt>
                <c:pt idx="2852">
                  <c:v>0.78291402232889029</c:v>
                </c:pt>
                <c:pt idx="2853">
                  <c:v>0.78722441603687032</c:v>
                </c:pt>
                <c:pt idx="2854">
                  <c:v>0.78722441603687032</c:v>
                </c:pt>
                <c:pt idx="2855">
                  <c:v>0.78291402232889029</c:v>
                </c:pt>
                <c:pt idx="2856">
                  <c:v>0.77644878101290027</c:v>
                </c:pt>
                <c:pt idx="2857">
                  <c:v>0.83248320072460025</c:v>
                </c:pt>
                <c:pt idx="2858">
                  <c:v>0.82386241330866039</c:v>
                </c:pt>
                <c:pt idx="2859">
                  <c:v>0.83463804833262023</c:v>
                </c:pt>
                <c:pt idx="2860">
                  <c:v>0.84110398814054033</c:v>
                </c:pt>
                <c:pt idx="2861">
                  <c:v>0.86481080428842028</c:v>
                </c:pt>
                <c:pt idx="2862">
                  <c:v>0.82386241330866039</c:v>
                </c:pt>
                <c:pt idx="2863">
                  <c:v>0.81308677828469034</c:v>
                </c:pt>
                <c:pt idx="2864">
                  <c:v>0.7958452034528104</c:v>
                </c:pt>
                <c:pt idx="2865">
                  <c:v>0.78291402232889029</c:v>
                </c:pt>
                <c:pt idx="2866">
                  <c:v>0.77644878101290027</c:v>
                </c:pt>
                <c:pt idx="2867">
                  <c:v>0.78075917472087031</c:v>
                </c:pt>
                <c:pt idx="2868">
                  <c:v>0.78722441603687032</c:v>
                </c:pt>
                <c:pt idx="2869">
                  <c:v>0.76998284120498039</c:v>
                </c:pt>
                <c:pt idx="2870">
                  <c:v>0.75489681247305029</c:v>
                </c:pt>
                <c:pt idx="2871">
                  <c:v>0.71610396759324024</c:v>
                </c:pt>
                <c:pt idx="2872">
                  <c:v>0.73981078374111042</c:v>
                </c:pt>
                <c:pt idx="2873">
                  <c:v>0.74843157115705028</c:v>
                </c:pt>
                <c:pt idx="2874">
                  <c:v>0.75274196486503031</c:v>
                </c:pt>
                <c:pt idx="2875">
                  <c:v>0.78937996213682038</c:v>
                </c:pt>
                <c:pt idx="2876">
                  <c:v>0.83894844204059027</c:v>
                </c:pt>
                <c:pt idx="2877">
                  <c:v>0.83032765462465041</c:v>
                </c:pt>
                <c:pt idx="2878">
                  <c:v>0.82817280701663021</c:v>
                </c:pt>
                <c:pt idx="2879">
                  <c:v>0.84325883574856031</c:v>
                </c:pt>
                <c:pt idx="2880">
                  <c:v>0.81524162589271032</c:v>
                </c:pt>
                <c:pt idx="2881">
                  <c:v>0.78937996213682038</c:v>
                </c:pt>
                <c:pt idx="2882">
                  <c:v>0.77644878101290027</c:v>
                </c:pt>
                <c:pt idx="2883">
                  <c:v>0.77213838730493023</c:v>
                </c:pt>
                <c:pt idx="2884">
                  <c:v>0.75920720618102033</c:v>
                </c:pt>
                <c:pt idx="2885">
                  <c:v>0.77429323491295021</c:v>
                </c:pt>
                <c:pt idx="2886">
                  <c:v>0.79368965735286034</c:v>
                </c:pt>
                <c:pt idx="2887">
                  <c:v>0.81524162589271032</c:v>
                </c:pt>
                <c:pt idx="2888">
                  <c:v>0.80446599086875026</c:v>
                </c:pt>
                <c:pt idx="2889">
                  <c:v>0.81093123218474028</c:v>
                </c:pt>
                <c:pt idx="2890">
                  <c:v>0.79800005106083038</c:v>
                </c:pt>
                <c:pt idx="2891">
                  <c:v>0.7958452034528104</c:v>
                </c:pt>
                <c:pt idx="2892">
                  <c:v>0.77644878101290027</c:v>
                </c:pt>
                <c:pt idx="2893">
                  <c:v>0.78291402232889029</c:v>
                </c:pt>
                <c:pt idx="2894">
                  <c:v>0.8087763845767203</c:v>
                </c:pt>
                <c:pt idx="2895">
                  <c:v>0.80231044476880042</c:v>
                </c:pt>
                <c:pt idx="2896">
                  <c:v>0.80662083847677024</c:v>
                </c:pt>
                <c:pt idx="2897">
                  <c:v>0.83463804833262023</c:v>
                </c:pt>
                <c:pt idx="2898">
                  <c:v>0.82601726091668037</c:v>
                </c:pt>
                <c:pt idx="2899">
                  <c:v>0.8087763845767203</c:v>
                </c:pt>
                <c:pt idx="2900">
                  <c:v>0.81739717199266038</c:v>
                </c:pt>
                <c:pt idx="2901">
                  <c:v>0.78937996213682038</c:v>
                </c:pt>
                <c:pt idx="2902">
                  <c:v>0.79153480974484036</c:v>
                </c:pt>
                <c:pt idx="2903">
                  <c:v>0.8087763845767203</c:v>
                </c:pt>
                <c:pt idx="2904">
                  <c:v>0.82170756570064041</c:v>
                </c:pt>
                <c:pt idx="2905">
                  <c:v>0.83248320072460025</c:v>
                </c:pt>
                <c:pt idx="2906">
                  <c:v>0.84110398814054033</c:v>
                </c:pt>
                <c:pt idx="2907">
                  <c:v>0.82817280701663021</c:v>
                </c:pt>
                <c:pt idx="2908">
                  <c:v>0.82170756570064041</c:v>
                </c:pt>
                <c:pt idx="2909">
                  <c:v>0.82601726091668037</c:v>
                </c:pt>
                <c:pt idx="2910">
                  <c:v>0.82601726091668037</c:v>
                </c:pt>
                <c:pt idx="2911">
                  <c:v>0.84110398814054033</c:v>
                </c:pt>
                <c:pt idx="2912">
                  <c:v>0.82170756570064041</c:v>
                </c:pt>
                <c:pt idx="2913">
                  <c:v>0.81739717199266038</c:v>
                </c:pt>
                <c:pt idx="2914">
                  <c:v>0.80446599086875026</c:v>
                </c:pt>
                <c:pt idx="2915">
                  <c:v>0.78506956842885034</c:v>
                </c:pt>
                <c:pt idx="2916">
                  <c:v>0.76782799359696041</c:v>
                </c:pt>
                <c:pt idx="2917">
                  <c:v>0.7268796026172003</c:v>
                </c:pt>
                <c:pt idx="2918">
                  <c:v>0.72903514871715036</c:v>
                </c:pt>
                <c:pt idx="2919">
                  <c:v>0.72041436130121028</c:v>
                </c:pt>
                <c:pt idx="2920">
                  <c:v>0.73334484393319033</c:v>
                </c:pt>
                <c:pt idx="2921">
                  <c:v>0.73765523764116037</c:v>
                </c:pt>
                <c:pt idx="2922">
                  <c:v>0.76567244749701036</c:v>
                </c:pt>
                <c:pt idx="2923">
                  <c:v>0.76351759988899037</c:v>
                </c:pt>
                <c:pt idx="2924">
                  <c:v>0.76567244749701036</c:v>
                </c:pt>
                <c:pt idx="2925">
                  <c:v>0.79800005106083038</c:v>
                </c:pt>
                <c:pt idx="2926">
                  <c:v>0.82386241330866039</c:v>
                </c:pt>
                <c:pt idx="2927">
                  <c:v>0.86912119799639032</c:v>
                </c:pt>
                <c:pt idx="2928">
                  <c:v>0.89498286175228026</c:v>
                </c:pt>
                <c:pt idx="2929">
                  <c:v>0.91653483029214022</c:v>
                </c:pt>
                <c:pt idx="2930">
                  <c:v>0.91006958897615042</c:v>
                </c:pt>
                <c:pt idx="2931">
                  <c:v>0.91868967790016043</c:v>
                </c:pt>
                <c:pt idx="2932">
                  <c:v>0.91653483029214022</c:v>
                </c:pt>
                <c:pt idx="2933">
                  <c:v>0.9251556177080803</c:v>
                </c:pt>
                <c:pt idx="2934">
                  <c:v>0.93377640512403037</c:v>
                </c:pt>
                <c:pt idx="2935">
                  <c:v>0.93808679883200041</c:v>
                </c:pt>
                <c:pt idx="2936">
                  <c:v>0.88205237912030021</c:v>
                </c:pt>
                <c:pt idx="2937">
                  <c:v>0.89498286175228026</c:v>
                </c:pt>
                <c:pt idx="2938">
                  <c:v>0.90144880156021034</c:v>
                </c:pt>
                <c:pt idx="2939">
                  <c:v>0.89498286175228026</c:v>
                </c:pt>
                <c:pt idx="2940">
                  <c:v>0.8971384078522403</c:v>
                </c:pt>
                <c:pt idx="2941">
                  <c:v>0.94455204014799021</c:v>
                </c:pt>
                <c:pt idx="2942">
                  <c:v>0.90791404287620037</c:v>
                </c:pt>
                <c:pt idx="2943">
                  <c:v>0.90144880156021034</c:v>
                </c:pt>
                <c:pt idx="2944">
                  <c:v>0.90360364916823033</c:v>
                </c:pt>
                <c:pt idx="2945">
                  <c:v>0.90791404287620037</c:v>
                </c:pt>
                <c:pt idx="2946">
                  <c:v>0.89929325546026029</c:v>
                </c:pt>
                <c:pt idx="2947">
                  <c:v>0.90360364916823033</c:v>
                </c:pt>
                <c:pt idx="2948">
                  <c:v>0.91006958897615042</c:v>
                </c:pt>
                <c:pt idx="2949">
                  <c:v>0.90575919526818038</c:v>
                </c:pt>
                <c:pt idx="2950">
                  <c:v>0.89282801414426027</c:v>
                </c:pt>
                <c:pt idx="2951">
                  <c:v>0.91868967790016043</c:v>
                </c:pt>
                <c:pt idx="2952">
                  <c:v>0.89929325546026029</c:v>
                </c:pt>
                <c:pt idx="2953">
                  <c:v>0.88420722672832042</c:v>
                </c:pt>
                <c:pt idx="2954">
                  <c:v>0.89067246804431022</c:v>
                </c:pt>
                <c:pt idx="2955">
                  <c:v>0.90791404287620037</c:v>
                </c:pt>
                <c:pt idx="2956">
                  <c:v>0.90360364916823033</c:v>
                </c:pt>
                <c:pt idx="2957">
                  <c:v>0.94455204014799021</c:v>
                </c:pt>
                <c:pt idx="2958">
                  <c:v>0.95532767517195027</c:v>
                </c:pt>
                <c:pt idx="2959">
                  <c:v>0.95532767517195027</c:v>
                </c:pt>
                <c:pt idx="2960">
                  <c:v>0.94886243385596025</c:v>
                </c:pt>
                <c:pt idx="2961">
                  <c:v>0.93593125273205036</c:v>
                </c:pt>
                <c:pt idx="2962">
                  <c:v>0.92731046531610029</c:v>
                </c:pt>
                <c:pt idx="2963">
                  <c:v>0.90575919526818038</c:v>
                </c:pt>
                <c:pt idx="2964">
                  <c:v>0.91437998268412024</c:v>
                </c:pt>
                <c:pt idx="2965">
                  <c:v>0.91222443658417041</c:v>
                </c:pt>
                <c:pt idx="2966">
                  <c:v>0.91006958897615042</c:v>
                </c:pt>
                <c:pt idx="2967">
                  <c:v>0.91006958897615042</c:v>
                </c:pt>
                <c:pt idx="2968">
                  <c:v>0.9402416464400204</c:v>
                </c:pt>
                <c:pt idx="2969">
                  <c:v>0.95101728146398024</c:v>
                </c:pt>
                <c:pt idx="2970">
                  <c:v>0.96179361497987037</c:v>
                </c:pt>
                <c:pt idx="2971">
                  <c:v>0.95532767517195027</c:v>
                </c:pt>
                <c:pt idx="2972">
                  <c:v>0.94670758624794027</c:v>
                </c:pt>
                <c:pt idx="2973">
                  <c:v>0.93808679883200041</c:v>
                </c:pt>
                <c:pt idx="2974">
                  <c:v>0.90144880156021034</c:v>
                </c:pt>
                <c:pt idx="2975">
                  <c:v>0.91437998268412024</c:v>
                </c:pt>
                <c:pt idx="2976">
                  <c:v>0.94455204014799021</c:v>
                </c:pt>
                <c:pt idx="2977">
                  <c:v>0.94455204014799021</c:v>
                </c:pt>
                <c:pt idx="2978">
                  <c:v>0.94455204014799021</c:v>
                </c:pt>
                <c:pt idx="2979">
                  <c:v>0.96179361497987037</c:v>
                </c:pt>
                <c:pt idx="2980">
                  <c:v>0.94455204014799021</c:v>
                </c:pt>
                <c:pt idx="2981">
                  <c:v>0.94239719253997023</c:v>
                </c:pt>
                <c:pt idx="2982">
                  <c:v>0.96825885629586039</c:v>
                </c:pt>
                <c:pt idx="2983">
                  <c:v>0.98119003741978028</c:v>
                </c:pt>
                <c:pt idx="2984">
                  <c:v>0.9941212185436904</c:v>
                </c:pt>
                <c:pt idx="2985">
                  <c:v>0.95748322127190033</c:v>
                </c:pt>
                <c:pt idx="2986">
                  <c:v>0.97041440239582022</c:v>
                </c:pt>
                <c:pt idx="2987">
                  <c:v>0.96179361497987037</c:v>
                </c:pt>
                <c:pt idx="2988">
                  <c:v>0.95963806887992031</c:v>
                </c:pt>
                <c:pt idx="2989">
                  <c:v>0.92946601141605034</c:v>
                </c:pt>
                <c:pt idx="2990">
                  <c:v>0.9876552787357703</c:v>
                </c:pt>
                <c:pt idx="2991">
                  <c:v>0.97687964371181024</c:v>
                </c:pt>
                <c:pt idx="2992">
                  <c:v>0.98334488502780026</c:v>
                </c:pt>
                <c:pt idx="2993">
                  <c:v>0.99196567244374034</c:v>
                </c:pt>
                <c:pt idx="2994">
                  <c:v>1.0005864598596803</c:v>
                </c:pt>
                <c:pt idx="2995">
                  <c:v>0.97256925000384042</c:v>
                </c:pt>
                <c:pt idx="2996">
                  <c:v>0.96825885629586039</c:v>
                </c:pt>
                <c:pt idx="2997">
                  <c:v>0.97256925000384042</c:v>
                </c:pt>
                <c:pt idx="2998">
                  <c:v>0.97041440239582022</c:v>
                </c:pt>
                <c:pt idx="2999">
                  <c:v>0.98119003741978028</c:v>
                </c:pt>
                <c:pt idx="3000">
                  <c:v>0.98119003741978028</c:v>
                </c:pt>
                <c:pt idx="3001">
                  <c:v>0.97903449131983022</c:v>
                </c:pt>
                <c:pt idx="3002">
                  <c:v>0.97472479610379026</c:v>
                </c:pt>
                <c:pt idx="3003">
                  <c:v>0.96394846258789035</c:v>
                </c:pt>
                <c:pt idx="3004">
                  <c:v>0.95963806887992031</c:v>
                </c:pt>
                <c:pt idx="3005">
                  <c:v>0.96394846258789035</c:v>
                </c:pt>
                <c:pt idx="3006">
                  <c:v>0.95532767517195027</c:v>
                </c:pt>
                <c:pt idx="3007">
                  <c:v>0.95532767517195027</c:v>
                </c:pt>
                <c:pt idx="3008">
                  <c:v>0.98119003741978028</c:v>
                </c:pt>
                <c:pt idx="3009">
                  <c:v>0.97256925000384042</c:v>
                </c:pt>
                <c:pt idx="3010">
                  <c:v>0.97903449131983022</c:v>
                </c:pt>
                <c:pt idx="3011">
                  <c:v>0.98334488502780026</c:v>
                </c:pt>
                <c:pt idx="3012">
                  <c:v>0.99627606615171038</c:v>
                </c:pt>
                <c:pt idx="3013">
                  <c:v>0.97903449131983022</c:v>
                </c:pt>
                <c:pt idx="3014">
                  <c:v>1.0113620948836504</c:v>
                </c:pt>
                <c:pt idx="3015">
                  <c:v>1.0221384283995403</c:v>
                </c:pt>
                <c:pt idx="3016">
                  <c:v>1.0350696095234504</c:v>
                </c:pt>
                <c:pt idx="3017">
                  <c:v>1.0092072472756302</c:v>
                </c:pt>
                <c:pt idx="3018">
                  <c:v>1.0113620948836504</c:v>
                </c:pt>
                <c:pt idx="3019">
                  <c:v>0.98981082483572036</c:v>
                </c:pt>
                <c:pt idx="3020">
                  <c:v>0.96179361497987037</c:v>
                </c:pt>
                <c:pt idx="3021">
                  <c:v>0.96825885629586039</c:v>
                </c:pt>
                <c:pt idx="3022">
                  <c:v>1.0092072472756302</c:v>
                </c:pt>
                <c:pt idx="3023">
                  <c:v>0.97256925000384042</c:v>
                </c:pt>
                <c:pt idx="3024">
                  <c:v>0.9876552787357703</c:v>
                </c:pt>
                <c:pt idx="3025">
                  <c:v>1.0048968535676503</c:v>
                </c:pt>
                <c:pt idx="3026">
                  <c:v>1.0156724885916204</c:v>
                </c:pt>
                <c:pt idx="3027">
                  <c:v>0.9941212185436904</c:v>
                </c:pt>
                <c:pt idx="3028">
                  <c:v>1.0221384283995403</c:v>
                </c:pt>
                <c:pt idx="3029">
                  <c:v>0.98550043112775032</c:v>
                </c:pt>
                <c:pt idx="3030">
                  <c:v>1.0221384283995403</c:v>
                </c:pt>
                <c:pt idx="3031">
                  <c:v>0.98981082483572036</c:v>
                </c:pt>
                <c:pt idx="3032">
                  <c:v>1.0048968535676503</c:v>
                </c:pt>
                <c:pt idx="3033">
                  <c:v>1.0264488221075103</c:v>
                </c:pt>
                <c:pt idx="3034">
                  <c:v>1.0695520606952904</c:v>
                </c:pt>
                <c:pt idx="3035">
                  <c:v>1.0673972130872702</c:v>
                </c:pt>
                <c:pt idx="3036">
                  <c:v>1.0889484831352005</c:v>
                </c:pt>
                <c:pt idx="3037">
                  <c:v>1.0717069083033102</c:v>
                </c:pt>
                <c:pt idx="3038">
                  <c:v>1.0760173020112802</c:v>
                </c:pt>
                <c:pt idx="3039">
                  <c:v>1.0630868193793002</c:v>
                </c:pt>
                <c:pt idx="3040">
                  <c:v>1.0307592158154804</c:v>
                </c:pt>
                <c:pt idx="3041">
                  <c:v>1.0350696095234504</c:v>
                </c:pt>
                <c:pt idx="3042">
                  <c:v>1.0436896984474604</c:v>
                </c:pt>
                <c:pt idx="3043">
                  <c:v>1.0135176409836002</c:v>
                </c:pt>
                <c:pt idx="3044">
                  <c:v>1.0436896984474604</c:v>
                </c:pt>
                <c:pt idx="3045">
                  <c:v>1.0717069083033102</c:v>
                </c:pt>
                <c:pt idx="3046">
                  <c:v>1.0846380894272305</c:v>
                </c:pt>
                <c:pt idx="3047">
                  <c:v>1.0781728481112403</c:v>
                </c:pt>
                <c:pt idx="3048">
                  <c:v>1.0954144229431204</c:v>
                </c:pt>
                <c:pt idx="3049">
                  <c:v>1.0803276957192502</c:v>
                </c:pt>
                <c:pt idx="3050">
                  <c:v>1.0673972130872702</c:v>
                </c:pt>
                <c:pt idx="3051">
                  <c:v>1.0630868193793002</c:v>
                </c:pt>
                <c:pt idx="3052">
                  <c:v>1.0480000921554402</c:v>
                </c:pt>
                <c:pt idx="3053">
                  <c:v>1.0695520606952904</c:v>
                </c:pt>
                <c:pt idx="3054">
                  <c:v>1.0695520606952904</c:v>
                </c:pt>
                <c:pt idx="3055">
                  <c:v>1.0523104858634102</c:v>
                </c:pt>
                <c:pt idx="3056">
                  <c:v>1.0652416669873204</c:v>
                </c:pt>
                <c:pt idx="3057">
                  <c:v>1.0824832418192103</c:v>
                </c:pt>
                <c:pt idx="3058">
                  <c:v>1.0609312732793503</c:v>
                </c:pt>
                <c:pt idx="3059">
                  <c:v>1.0738624544032604</c:v>
                </c:pt>
                <c:pt idx="3060">
                  <c:v>1.1040345118671304</c:v>
                </c:pt>
                <c:pt idx="3061">
                  <c:v>1.0781728481112403</c:v>
                </c:pt>
                <c:pt idx="3062">
                  <c:v>1.0846380894272305</c:v>
                </c:pt>
                <c:pt idx="3063">
                  <c:v>1.0717069083033102</c:v>
                </c:pt>
                <c:pt idx="3064">
                  <c:v>1.0350696095234504</c:v>
                </c:pt>
                <c:pt idx="3065">
                  <c:v>1.0005864598596803</c:v>
                </c:pt>
                <c:pt idx="3066">
                  <c:v>1.0092072472756302</c:v>
                </c:pt>
                <c:pt idx="3067">
                  <c:v>1.0307592158154804</c:v>
                </c:pt>
                <c:pt idx="3068">
                  <c:v>1.0436896984474604</c:v>
                </c:pt>
                <c:pt idx="3069">
                  <c:v>1.0652416669873204</c:v>
                </c:pt>
                <c:pt idx="3070">
                  <c:v>1.0975692705511402</c:v>
                </c:pt>
                <c:pt idx="3071">
                  <c:v>1.0781728481112403</c:v>
                </c:pt>
                <c:pt idx="3072">
                  <c:v>1.0372244571314702</c:v>
                </c:pt>
                <c:pt idx="3073">
                  <c:v>1.0717069083033102</c:v>
                </c:pt>
                <c:pt idx="3074">
                  <c:v>1.0781728481112403</c:v>
                </c:pt>
                <c:pt idx="3075">
                  <c:v>1.0867936355271803</c:v>
                </c:pt>
                <c:pt idx="3076">
                  <c:v>1.1126552992830705</c:v>
                </c:pt>
                <c:pt idx="3077">
                  <c:v>1.1406725091389203</c:v>
                </c:pt>
                <c:pt idx="3078">
                  <c:v>1.1212760866990203</c:v>
                </c:pt>
                <c:pt idx="3079">
                  <c:v>1.0997248166510905</c:v>
                </c:pt>
                <c:pt idx="3080">
                  <c:v>1.0544660319633605</c:v>
                </c:pt>
                <c:pt idx="3081">
                  <c:v>1.0480000921554402</c:v>
                </c:pt>
                <c:pt idx="3082">
                  <c:v>1.0415348508394402</c:v>
                </c:pt>
                <c:pt idx="3083">
                  <c:v>1.0393800032314204</c:v>
                </c:pt>
                <c:pt idx="3084">
                  <c:v>1.0587764256713301</c:v>
                </c:pt>
                <c:pt idx="3085">
                  <c:v>1.1126552992830705</c:v>
                </c:pt>
                <c:pt idx="3086">
                  <c:v>1.1105004516750503</c:v>
                </c:pt>
                <c:pt idx="3087">
                  <c:v>1.1105004516750503</c:v>
                </c:pt>
                <c:pt idx="3088">
                  <c:v>1.0630868193793002</c:v>
                </c:pt>
                <c:pt idx="3089">
                  <c:v>1.0695520606952904</c:v>
                </c:pt>
                <c:pt idx="3090">
                  <c:v>1.0393800032314204</c:v>
                </c:pt>
                <c:pt idx="3091">
                  <c:v>1.0587764256713301</c:v>
                </c:pt>
                <c:pt idx="3092">
                  <c:v>1.0393800032314204</c:v>
                </c:pt>
                <c:pt idx="3093">
                  <c:v>1.0867936355271803</c:v>
                </c:pt>
                <c:pt idx="3094">
                  <c:v>1.0803276957192502</c:v>
                </c:pt>
                <c:pt idx="3095">
                  <c:v>1.1083449055751005</c:v>
                </c:pt>
                <c:pt idx="3096">
                  <c:v>1.0824832418192103</c:v>
                </c:pt>
                <c:pt idx="3097">
                  <c:v>1.0867936355271803</c:v>
                </c:pt>
                <c:pt idx="3098">
                  <c:v>1.0781728481112403</c:v>
                </c:pt>
                <c:pt idx="3099">
                  <c:v>1.0781728481112403</c:v>
                </c:pt>
                <c:pt idx="3100">
                  <c:v>1.0803276957192502</c:v>
                </c:pt>
                <c:pt idx="3101">
                  <c:v>1.1040345118671304</c:v>
                </c:pt>
                <c:pt idx="3102">
                  <c:v>1.1169656929910503</c:v>
                </c:pt>
                <c:pt idx="3103">
                  <c:v>1.1126552992830705</c:v>
                </c:pt>
                <c:pt idx="3104">
                  <c:v>1.1040345118671304</c:v>
                </c:pt>
                <c:pt idx="3105">
                  <c:v>1.0867936355271803</c:v>
                </c:pt>
                <c:pt idx="3106">
                  <c:v>1.0609312732793503</c:v>
                </c:pt>
                <c:pt idx="3107">
                  <c:v>1.0760173020112802</c:v>
                </c:pt>
                <c:pt idx="3108">
                  <c:v>1.0975692705511402</c:v>
                </c:pt>
                <c:pt idx="3109">
                  <c:v>1.0803276957192502</c:v>
                </c:pt>
                <c:pt idx="3110">
                  <c:v>1.0954144229431204</c:v>
                </c:pt>
                <c:pt idx="3111">
                  <c:v>1.0911040292351504</c:v>
                </c:pt>
                <c:pt idx="3112">
                  <c:v>1.0997248166510905</c:v>
                </c:pt>
                <c:pt idx="3113">
                  <c:v>1.0889484831352005</c:v>
                </c:pt>
                <c:pt idx="3114">
                  <c:v>1.1148108453830301</c:v>
                </c:pt>
                <c:pt idx="3115">
                  <c:v>1.1105004516750503</c:v>
                </c:pt>
                <c:pt idx="3116">
                  <c:v>1.1514488426548204</c:v>
                </c:pt>
                <c:pt idx="3117">
                  <c:v>1.1385176615309005</c:v>
                </c:pt>
                <c:pt idx="3118">
                  <c:v>1.1471384489468401</c:v>
                </c:pt>
                <c:pt idx="3119">
                  <c:v>1.1406725091389203</c:v>
                </c:pt>
                <c:pt idx="3120">
                  <c:v>1.1148108453830301</c:v>
                </c:pt>
                <c:pt idx="3121">
                  <c:v>1.0738624544032604</c:v>
                </c:pt>
                <c:pt idx="3122">
                  <c:v>1.0501556382553905</c:v>
                </c:pt>
                <c:pt idx="3123">
                  <c:v>1.0415348508394402</c:v>
                </c:pt>
                <c:pt idx="3124">
                  <c:v>1.0480000921554402</c:v>
                </c:pt>
                <c:pt idx="3125">
                  <c:v>1.0436896984474604</c:v>
                </c:pt>
                <c:pt idx="3126">
                  <c:v>1.0824832418192103</c:v>
                </c:pt>
                <c:pt idx="3127">
                  <c:v>1.0889484831352005</c:v>
                </c:pt>
                <c:pt idx="3128">
                  <c:v>1.0954144229431204</c:v>
                </c:pt>
                <c:pt idx="3129">
                  <c:v>1.1061900579670803</c:v>
                </c:pt>
                <c:pt idx="3130">
                  <c:v>1.0889484831352005</c:v>
                </c:pt>
                <c:pt idx="3131">
                  <c:v>1.0587764256713301</c:v>
                </c:pt>
                <c:pt idx="3132">
                  <c:v>1.0587764256713301</c:v>
                </c:pt>
                <c:pt idx="3133">
                  <c:v>1.0458452445474204</c:v>
                </c:pt>
                <c:pt idx="3134">
                  <c:v>1.0350696095234504</c:v>
                </c:pt>
                <c:pt idx="3135">
                  <c:v>1.0803276957192502</c:v>
                </c:pt>
                <c:pt idx="3136">
                  <c:v>1.0738624544032604</c:v>
                </c:pt>
                <c:pt idx="3137">
                  <c:v>1.0867936355271803</c:v>
                </c:pt>
                <c:pt idx="3138">
                  <c:v>1.1105004516750503</c:v>
                </c:pt>
                <c:pt idx="3139">
                  <c:v>1.1255864804069904</c:v>
                </c:pt>
                <c:pt idx="3140">
                  <c:v>1.0975692705511402</c:v>
                </c:pt>
                <c:pt idx="3141">
                  <c:v>1.0954144229431204</c:v>
                </c:pt>
                <c:pt idx="3142">
                  <c:v>1.0911040292351504</c:v>
                </c:pt>
                <c:pt idx="3143">
                  <c:v>1.0738624544032604</c:v>
                </c:pt>
                <c:pt idx="3144">
                  <c:v>1.0695520606952904</c:v>
                </c:pt>
                <c:pt idx="3145">
                  <c:v>1.0824832418192103</c:v>
                </c:pt>
                <c:pt idx="3146">
                  <c:v>1.1212760866990203</c:v>
                </c:pt>
                <c:pt idx="3147">
                  <c:v>1.1449829028468903</c:v>
                </c:pt>
                <c:pt idx="3148">
                  <c:v>1.1471384489468401</c:v>
                </c:pt>
                <c:pt idx="3149">
                  <c:v>1.1471384489468401</c:v>
                </c:pt>
                <c:pt idx="3150">
                  <c:v>1.1600696300707605</c:v>
                </c:pt>
                <c:pt idx="3151">
                  <c:v>1.1449829028468903</c:v>
                </c:pt>
                <c:pt idx="3152">
                  <c:v>1.1277420265069402</c:v>
                </c:pt>
                <c:pt idx="3153">
                  <c:v>1.1385176615309005</c:v>
                </c:pt>
                <c:pt idx="3154">
                  <c:v>1.1449829028468903</c:v>
                </c:pt>
                <c:pt idx="3155">
                  <c:v>1.1363621154309502</c:v>
                </c:pt>
                <c:pt idx="3156">
                  <c:v>1.1298968741149604</c:v>
                </c:pt>
                <c:pt idx="3157">
                  <c:v>1.1277420265069402</c:v>
                </c:pt>
                <c:pt idx="3158">
                  <c:v>1.1298968741149604</c:v>
                </c:pt>
                <c:pt idx="3159">
                  <c:v>1.1126552992830705</c:v>
                </c:pt>
                <c:pt idx="3160">
                  <c:v>1.0652416669873204</c:v>
                </c:pt>
                <c:pt idx="3161">
                  <c:v>1.0911040292351504</c:v>
                </c:pt>
                <c:pt idx="3162">
                  <c:v>1.1255864804069904</c:v>
                </c:pt>
                <c:pt idx="3163">
                  <c:v>1.1255864804069904</c:v>
                </c:pt>
                <c:pt idx="3164">
                  <c:v>1.1492932965548603</c:v>
                </c:pt>
                <c:pt idx="3165">
                  <c:v>1.2031728686585401</c:v>
                </c:pt>
                <c:pt idx="3166">
                  <c:v>1.2031728686585401</c:v>
                </c:pt>
                <c:pt idx="3167">
                  <c:v>1.1492932965548603</c:v>
                </c:pt>
                <c:pt idx="3168">
                  <c:v>1.1600696300707605</c:v>
                </c:pt>
                <c:pt idx="3169">
                  <c:v>1.1643793252868004</c:v>
                </c:pt>
                <c:pt idx="3170">
                  <c:v>1.1406725091389203</c:v>
                </c:pt>
                <c:pt idx="3171">
                  <c:v>1.1428280552388701</c:v>
                </c:pt>
                <c:pt idx="3172">
                  <c:v>1.1730001127027405</c:v>
                </c:pt>
                <c:pt idx="3173">
                  <c:v>1.1643793252868004</c:v>
                </c:pt>
                <c:pt idx="3174">
                  <c:v>1.1428280552388701</c:v>
                </c:pt>
                <c:pt idx="3175">
                  <c:v>1.1471384489468401</c:v>
                </c:pt>
                <c:pt idx="3176">
                  <c:v>1.1514488426548204</c:v>
                </c:pt>
                <c:pt idx="3177">
                  <c:v>1.1514488426548204</c:v>
                </c:pt>
                <c:pt idx="3178">
                  <c:v>1.1514488426548204</c:v>
                </c:pt>
                <c:pt idx="3179">
                  <c:v>1.1708452650947203</c:v>
                </c:pt>
                <c:pt idx="3180">
                  <c:v>1.1665348713867503</c:v>
                </c:pt>
                <c:pt idx="3181">
                  <c:v>1.1600696300707605</c:v>
                </c:pt>
                <c:pt idx="3182">
                  <c:v>1.1837764462186304</c:v>
                </c:pt>
                <c:pt idx="3183">
                  <c:v>1.1471384489468401</c:v>
                </c:pt>
                <c:pt idx="3184">
                  <c:v>1.1385176615309005</c:v>
                </c:pt>
                <c:pt idx="3185">
                  <c:v>1.1471384489468401</c:v>
                </c:pt>
                <c:pt idx="3186">
                  <c:v>1.1471384489468401</c:v>
                </c:pt>
                <c:pt idx="3187">
                  <c:v>1.1126552992830705</c:v>
                </c:pt>
                <c:pt idx="3188">
                  <c:v>1.1363621154309502</c:v>
                </c:pt>
                <c:pt idx="3189">
                  <c:v>1.1320524202149103</c:v>
                </c:pt>
                <c:pt idx="3190">
                  <c:v>1.1492932965548603</c:v>
                </c:pt>
                <c:pt idx="3191">
                  <c:v>1.1514488426548204</c:v>
                </c:pt>
                <c:pt idx="3192">
                  <c:v>1.1600696300707605</c:v>
                </c:pt>
                <c:pt idx="3193">
                  <c:v>1.1837764462186304</c:v>
                </c:pt>
                <c:pt idx="3194">
                  <c:v>1.2010173225585903</c:v>
                </c:pt>
                <c:pt idx="3195">
                  <c:v>1.1988624749505705</c:v>
                </c:pt>
                <c:pt idx="3196">
                  <c:v>1.1988624749505705</c:v>
                </c:pt>
                <c:pt idx="3197">
                  <c:v>1.2010173225585903</c:v>
                </c:pt>
                <c:pt idx="3198">
                  <c:v>1.1988624749505705</c:v>
                </c:pt>
                <c:pt idx="3199">
                  <c:v>1.2031728686585401</c:v>
                </c:pt>
                <c:pt idx="3200">
                  <c:v>1.1880868399266102</c:v>
                </c:pt>
                <c:pt idx="3201">
                  <c:v>1.1579140839708102</c:v>
                </c:pt>
                <c:pt idx="3202">
                  <c:v>1.1471384489468401</c:v>
                </c:pt>
                <c:pt idx="3203">
                  <c:v>1.1363621154309502</c:v>
                </c:pt>
                <c:pt idx="3204">
                  <c:v>1.1298968741149604</c:v>
                </c:pt>
                <c:pt idx="3205">
                  <c:v>1.1212760866990203</c:v>
                </c:pt>
                <c:pt idx="3206">
                  <c:v>1.1428280552388701</c:v>
                </c:pt>
                <c:pt idx="3207">
                  <c:v>1.1514488426548204</c:v>
                </c:pt>
                <c:pt idx="3208">
                  <c:v>1.1579140839708102</c:v>
                </c:pt>
                <c:pt idx="3209">
                  <c:v>1.1794660525106604</c:v>
                </c:pt>
                <c:pt idx="3210">
                  <c:v>1.1730001127027405</c:v>
                </c:pt>
                <c:pt idx="3211">
                  <c:v>1.1751556588026904</c:v>
                </c:pt>
                <c:pt idx="3212">
                  <c:v>1.1967069288506202</c:v>
                </c:pt>
                <c:pt idx="3213">
                  <c:v>1.1708452650947203</c:v>
                </c:pt>
                <c:pt idx="3214">
                  <c:v>1.1622244776787802</c:v>
                </c:pt>
                <c:pt idx="3215">
                  <c:v>1.1880868399266102</c:v>
                </c:pt>
                <c:pt idx="3216">
                  <c:v>1.2031728686585401</c:v>
                </c:pt>
                <c:pt idx="3217">
                  <c:v>1.1880868399266102</c:v>
                </c:pt>
                <c:pt idx="3218">
                  <c:v>1.2096381099745304</c:v>
                </c:pt>
                <c:pt idx="3219">
                  <c:v>1.1730001127027405</c:v>
                </c:pt>
                <c:pt idx="3220">
                  <c:v>1.1708452650947203</c:v>
                </c:pt>
                <c:pt idx="3221">
                  <c:v>1.1514488426548204</c:v>
                </c:pt>
                <c:pt idx="3222">
                  <c:v>1.1449829028468903</c:v>
                </c:pt>
                <c:pt idx="3223">
                  <c:v>1.1600696300707605</c:v>
                </c:pt>
                <c:pt idx="3224">
                  <c:v>1.1816209001186802</c:v>
                </c:pt>
                <c:pt idx="3225">
                  <c:v>1.1816209001186802</c:v>
                </c:pt>
                <c:pt idx="3226">
                  <c:v>1.1923972336345803</c:v>
                </c:pt>
                <c:pt idx="3227">
                  <c:v>1.2074832623665102</c:v>
                </c:pt>
                <c:pt idx="3228">
                  <c:v>1.1902416875346304</c:v>
                </c:pt>
                <c:pt idx="3229">
                  <c:v>1.2053277162665603</c:v>
                </c:pt>
                <c:pt idx="3230">
                  <c:v>1.2161040497824502</c:v>
                </c:pt>
                <c:pt idx="3231">
                  <c:v>1.2268796848064203</c:v>
                </c:pt>
                <c:pt idx="3232">
                  <c:v>1.2117936560744802</c:v>
                </c:pt>
                <c:pt idx="3233">
                  <c:v>1.2117936560744802</c:v>
                </c:pt>
                <c:pt idx="3234">
                  <c:v>1.1902416875346304</c:v>
                </c:pt>
                <c:pt idx="3235">
                  <c:v>1.1536036902628402</c:v>
                </c:pt>
                <c:pt idx="3236">
                  <c:v>1.1536036902628402</c:v>
                </c:pt>
                <c:pt idx="3237">
                  <c:v>1.1557592363627904</c:v>
                </c:pt>
                <c:pt idx="3238">
                  <c:v>1.1579140839708102</c:v>
                </c:pt>
                <c:pt idx="3239">
                  <c:v>1.1342072678229305</c:v>
                </c:pt>
                <c:pt idx="3240">
                  <c:v>1.1428280552388701</c:v>
                </c:pt>
                <c:pt idx="3241">
                  <c:v>1.1018796642591102</c:v>
                </c:pt>
                <c:pt idx="3242">
                  <c:v>1.1061900579670803</c:v>
                </c:pt>
                <c:pt idx="3243">
                  <c:v>1.1169656929910503</c:v>
                </c:pt>
                <c:pt idx="3244">
                  <c:v>1.1255864804069904</c:v>
                </c:pt>
                <c:pt idx="3245">
                  <c:v>1.1406725091389203</c:v>
                </c:pt>
                <c:pt idx="3246">
                  <c:v>1.1600696300707605</c:v>
                </c:pt>
                <c:pt idx="3247">
                  <c:v>1.1428280552388701</c:v>
                </c:pt>
                <c:pt idx="3248">
                  <c:v>1.1255864804069904</c:v>
                </c:pt>
                <c:pt idx="3249">
                  <c:v>1.1514488426548204</c:v>
                </c:pt>
                <c:pt idx="3250">
                  <c:v>1.1794660525106604</c:v>
                </c:pt>
                <c:pt idx="3251">
                  <c:v>1.1880868399266102</c:v>
                </c:pt>
                <c:pt idx="3252">
                  <c:v>1.2074832623665102</c:v>
                </c:pt>
                <c:pt idx="3253">
                  <c:v>1.1923972336345803</c:v>
                </c:pt>
                <c:pt idx="3254">
                  <c:v>1.2010173225585903</c:v>
                </c:pt>
                <c:pt idx="3255">
                  <c:v>1.2074832623665102</c:v>
                </c:pt>
                <c:pt idx="3256">
                  <c:v>1.2096381099745304</c:v>
                </c:pt>
                <c:pt idx="3257">
                  <c:v>1.2010173225585903</c:v>
                </c:pt>
                <c:pt idx="3258">
                  <c:v>1.2333449261224105</c:v>
                </c:pt>
                <c:pt idx="3259">
                  <c:v>1.2311900785143903</c:v>
                </c:pt>
                <c:pt idx="3260">
                  <c:v>1.2053277162665603</c:v>
                </c:pt>
                <c:pt idx="3261">
                  <c:v>1.2096381099745304</c:v>
                </c:pt>
                <c:pt idx="3262">
                  <c:v>1.2182588973904704</c:v>
                </c:pt>
                <c:pt idx="3263">
                  <c:v>1.2117936560744802</c:v>
                </c:pt>
                <c:pt idx="3264">
                  <c:v>1.1751556588026904</c:v>
                </c:pt>
                <c:pt idx="3265">
                  <c:v>1.1665348713867503</c:v>
                </c:pt>
                <c:pt idx="3266">
                  <c:v>1.1686897189947705</c:v>
                </c:pt>
                <c:pt idx="3267">
                  <c:v>1.1600696300707605</c:v>
                </c:pt>
                <c:pt idx="3268">
                  <c:v>1.1449829028468903</c:v>
                </c:pt>
                <c:pt idx="3269">
                  <c:v>1.1751556588026904</c:v>
                </c:pt>
                <c:pt idx="3270">
                  <c:v>1.1794660525106604</c:v>
                </c:pt>
                <c:pt idx="3271">
                  <c:v>1.1837764462186304</c:v>
                </c:pt>
                <c:pt idx="3272">
                  <c:v>1.1945520812426005</c:v>
                </c:pt>
                <c:pt idx="3273">
                  <c:v>1.2010173225585903</c:v>
                </c:pt>
                <c:pt idx="3274">
                  <c:v>1.1902416875346304</c:v>
                </c:pt>
                <c:pt idx="3275">
                  <c:v>1.2031728686585401</c:v>
                </c:pt>
                <c:pt idx="3276">
                  <c:v>1.2053277162665603</c:v>
                </c:pt>
                <c:pt idx="3277">
                  <c:v>1.1902416875346304</c:v>
                </c:pt>
                <c:pt idx="3278">
                  <c:v>1.1945520812426005</c:v>
                </c:pt>
                <c:pt idx="3279">
                  <c:v>1.2031728686585401</c:v>
                </c:pt>
                <c:pt idx="3280">
                  <c:v>1.2074832623665102</c:v>
                </c:pt>
                <c:pt idx="3281">
                  <c:v>1.1730001127027405</c:v>
                </c:pt>
                <c:pt idx="3282">
                  <c:v>1.1988624749505705</c:v>
                </c:pt>
                <c:pt idx="3283">
                  <c:v>1.2204144434904203</c:v>
                </c:pt>
                <c:pt idx="3284">
                  <c:v>1.2139485036825004</c:v>
                </c:pt>
                <c:pt idx="3285">
                  <c:v>1.2139485036825004</c:v>
                </c:pt>
                <c:pt idx="3286">
                  <c:v>1.2311900785143903</c:v>
                </c:pt>
                <c:pt idx="3287">
                  <c:v>1.2117936560744802</c:v>
                </c:pt>
                <c:pt idx="3288">
                  <c:v>1.1794660525106604</c:v>
                </c:pt>
                <c:pt idx="3289">
                  <c:v>1.1708452650947203</c:v>
                </c:pt>
                <c:pt idx="3290">
                  <c:v>1.1600696300707605</c:v>
                </c:pt>
                <c:pt idx="3291">
                  <c:v>1.1514488426548204</c:v>
                </c:pt>
                <c:pt idx="3292">
                  <c:v>1.1385176615309005</c:v>
                </c:pt>
                <c:pt idx="3293">
                  <c:v>1.1428280552388701</c:v>
                </c:pt>
                <c:pt idx="3294">
                  <c:v>1.1579140839708102</c:v>
                </c:pt>
                <c:pt idx="3295">
                  <c:v>1.1406725091389203</c:v>
                </c:pt>
                <c:pt idx="3296">
                  <c:v>1.1837764462186304</c:v>
                </c:pt>
                <c:pt idx="3297">
                  <c:v>1.2182588973904704</c:v>
                </c:pt>
                <c:pt idx="3298">
                  <c:v>1.2311900785143903</c:v>
                </c:pt>
                <c:pt idx="3299">
                  <c:v>1.2096381099745304</c:v>
                </c:pt>
                <c:pt idx="3300">
                  <c:v>1.1945520812426005</c:v>
                </c:pt>
                <c:pt idx="3301">
                  <c:v>1.1579140839708102</c:v>
                </c:pt>
                <c:pt idx="3302">
                  <c:v>1.1428280552388701</c:v>
                </c:pt>
                <c:pt idx="3303">
                  <c:v>1.1449829028468903</c:v>
                </c:pt>
                <c:pt idx="3304">
                  <c:v>1.1902416875346304</c:v>
                </c:pt>
                <c:pt idx="3305">
                  <c:v>1.2182588973904704</c:v>
                </c:pt>
                <c:pt idx="3306">
                  <c:v>1.2161040497824502</c:v>
                </c:pt>
                <c:pt idx="3307">
                  <c:v>1.2010173225585903</c:v>
                </c:pt>
                <c:pt idx="3308">
                  <c:v>1.1923972336345803</c:v>
                </c:pt>
                <c:pt idx="3309">
                  <c:v>1.1708452650947203</c:v>
                </c:pt>
                <c:pt idx="3310">
                  <c:v>1.1794660525106604</c:v>
                </c:pt>
                <c:pt idx="3311">
                  <c:v>1.2290345324144405</c:v>
                </c:pt>
                <c:pt idx="3312">
                  <c:v>1.2505865009542902</c:v>
                </c:pt>
                <c:pt idx="3313">
                  <c:v>1.2527420470542405</c:v>
                </c:pt>
                <c:pt idx="3314">
                  <c:v>1.2764488632021203</c:v>
                </c:pt>
                <c:pt idx="3315">
                  <c:v>1.2872244982260805</c:v>
                </c:pt>
                <c:pt idx="3316">
                  <c:v>1.2678280757861802</c:v>
                </c:pt>
                <c:pt idx="3317">
                  <c:v>1.2807592569100903</c:v>
                </c:pt>
                <c:pt idx="3318">
                  <c:v>1.2764488632021203</c:v>
                </c:pt>
                <c:pt idx="3319">
                  <c:v>1.2786037108101405</c:v>
                </c:pt>
                <c:pt idx="3320">
                  <c:v>1.2613621359782505</c:v>
                </c:pt>
                <c:pt idx="3321">
                  <c:v>1.2376553198303801</c:v>
                </c:pt>
                <c:pt idx="3322">
                  <c:v>1.2462761072463202</c:v>
                </c:pt>
                <c:pt idx="3323">
                  <c:v>1.2635176820782101</c:v>
                </c:pt>
                <c:pt idx="3324">
                  <c:v>1.2484316533462705</c:v>
                </c:pt>
                <c:pt idx="3325">
                  <c:v>1.2225692910984405</c:v>
                </c:pt>
                <c:pt idx="3326">
                  <c:v>1.2311900785143903</c:v>
                </c:pt>
                <c:pt idx="3327">
                  <c:v>1.2247241387064602</c:v>
                </c:pt>
                <c:pt idx="3328">
                  <c:v>1.2204144434904203</c:v>
                </c:pt>
                <c:pt idx="3329">
                  <c:v>1.2074832623665102</c:v>
                </c:pt>
                <c:pt idx="3330">
                  <c:v>1.1967069288506202</c:v>
                </c:pt>
                <c:pt idx="3331">
                  <c:v>1.1880868399266102</c:v>
                </c:pt>
                <c:pt idx="3332">
                  <c:v>1.1536036902628402</c:v>
                </c:pt>
                <c:pt idx="3333">
                  <c:v>1.1061900579670803</c:v>
                </c:pt>
                <c:pt idx="3334">
                  <c:v>1.0803276957192502</c:v>
                </c:pt>
                <c:pt idx="3335">
                  <c:v>1.1169656929910503</c:v>
                </c:pt>
                <c:pt idx="3336">
                  <c:v>1.1255864804069904</c:v>
                </c:pt>
                <c:pt idx="3337">
                  <c:v>1.1169656929910503</c:v>
                </c:pt>
                <c:pt idx="3338">
                  <c:v>1.1686897189947705</c:v>
                </c:pt>
                <c:pt idx="3339">
                  <c:v>1.1730001127027405</c:v>
                </c:pt>
                <c:pt idx="3340">
                  <c:v>1.1730001127027405</c:v>
                </c:pt>
                <c:pt idx="3341">
                  <c:v>1.1730001127027405</c:v>
                </c:pt>
                <c:pt idx="3342">
                  <c:v>1.2311900785143903</c:v>
                </c:pt>
                <c:pt idx="3343">
                  <c:v>1.2441212596383004</c:v>
                </c:pt>
                <c:pt idx="3344">
                  <c:v>1.2936897395420703</c:v>
                </c:pt>
                <c:pt idx="3345">
                  <c:v>1.2786037108101405</c:v>
                </c:pt>
                <c:pt idx="3346">
                  <c:v>1.3044660730579705</c:v>
                </c:pt>
                <c:pt idx="3347">
                  <c:v>1.2958452856420304</c:v>
                </c:pt>
                <c:pt idx="3348">
                  <c:v>1.2656725296862303</c:v>
                </c:pt>
                <c:pt idx="3349">
                  <c:v>1.2247241387064602</c:v>
                </c:pt>
                <c:pt idx="3350">
                  <c:v>1.2635176820782101</c:v>
                </c:pt>
                <c:pt idx="3351">
                  <c:v>1.2484316533462705</c:v>
                </c:pt>
                <c:pt idx="3352">
                  <c:v>1.2053277162665603</c:v>
                </c:pt>
                <c:pt idx="3353">
                  <c:v>1.2311900785143903</c:v>
                </c:pt>
                <c:pt idx="3354">
                  <c:v>1.2699829233942004</c:v>
                </c:pt>
                <c:pt idx="3355">
                  <c:v>1.2829141045181105</c:v>
                </c:pt>
                <c:pt idx="3356">
                  <c:v>1.3044660730579705</c:v>
                </c:pt>
                <c:pt idx="3357">
                  <c:v>1.3260173431058901</c:v>
                </c:pt>
                <c:pt idx="3358">
                  <c:v>1.3152417080819303</c:v>
                </c:pt>
                <c:pt idx="3359">
                  <c:v>1.3109313143739603</c:v>
                </c:pt>
                <c:pt idx="3360">
                  <c:v>1.2936897395420703</c:v>
                </c:pt>
                <c:pt idx="3361">
                  <c:v>1.2548968946622603</c:v>
                </c:pt>
                <c:pt idx="3362">
                  <c:v>1.2786037108101405</c:v>
                </c:pt>
                <c:pt idx="3363">
                  <c:v>1.2786037108101405</c:v>
                </c:pt>
                <c:pt idx="3364">
                  <c:v>1.3001556793500004</c:v>
                </c:pt>
                <c:pt idx="3365">
                  <c:v>1.3023105269580202</c:v>
                </c:pt>
                <c:pt idx="3366">
                  <c:v>1.33894852422981</c:v>
                </c:pt>
                <c:pt idx="3367">
                  <c:v>1.2915348919340501</c:v>
                </c:pt>
                <c:pt idx="3368">
                  <c:v>1.2958452856420304</c:v>
                </c:pt>
                <c:pt idx="3369">
                  <c:v>1.2958452856420304</c:v>
                </c:pt>
                <c:pt idx="3370">
                  <c:v>1.3066209206659902</c:v>
                </c:pt>
                <c:pt idx="3371">
                  <c:v>1.2764488632021203</c:v>
                </c:pt>
                <c:pt idx="3372">
                  <c:v>1.3303277368138602</c:v>
                </c:pt>
                <c:pt idx="3373">
                  <c:v>1.3497241592537703</c:v>
                </c:pt>
                <c:pt idx="3374">
                  <c:v>1.3303277368138602</c:v>
                </c:pt>
                <c:pt idx="3375">
                  <c:v>1.2980001332500404</c:v>
                </c:pt>
                <c:pt idx="3376">
                  <c:v>1.3324832829138202</c:v>
                </c:pt>
                <c:pt idx="3377">
                  <c:v>1.3109313143739603</c:v>
                </c:pt>
                <c:pt idx="3378">
                  <c:v>1.2893793458341003</c:v>
                </c:pt>
                <c:pt idx="3379">
                  <c:v>1.2872244982260805</c:v>
                </c:pt>
                <c:pt idx="3380">
                  <c:v>1.2850696506180603</c:v>
                </c:pt>
                <c:pt idx="3381">
                  <c:v>1.2807592569100903</c:v>
                </c:pt>
                <c:pt idx="3382">
                  <c:v>1.2915348919340501</c:v>
                </c:pt>
                <c:pt idx="3383">
                  <c:v>1.3173965556899501</c:v>
                </c:pt>
                <c:pt idx="3384">
                  <c:v>1.3152417080819303</c:v>
                </c:pt>
                <c:pt idx="3385">
                  <c:v>1.3260173431058901</c:v>
                </c:pt>
                <c:pt idx="3386">
                  <c:v>1.3260173431058901</c:v>
                </c:pt>
                <c:pt idx="3387">
                  <c:v>1.3087764667659405</c:v>
                </c:pt>
                <c:pt idx="3388">
                  <c:v>1.3044660730579705</c:v>
                </c:pt>
                <c:pt idx="3389">
                  <c:v>1.3173965556899501</c:v>
                </c:pt>
                <c:pt idx="3390">
                  <c:v>1.3152417080819303</c:v>
                </c:pt>
                <c:pt idx="3391">
                  <c:v>1.3195521017899003</c:v>
                </c:pt>
                <c:pt idx="3392">
                  <c:v>1.3281728892058404</c:v>
                </c:pt>
                <c:pt idx="3393">
                  <c:v>1.2872244982260805</c:v>
                </c:pt>
                <c:pt idx="3394">
                  <c:v>1.2635176820782101</c:v>
                </c:pt>
                <c:pt idx="3395">
                  <c:v>1.2786037108101405</c:v>
                </c:pt>
                <c:pt idx="3396">
                  <c:v>1.2548968946622603</c:v>
                </c:pt>
                <c:pt idx="3397">
                  <c:v>1.2333449261224105</c:v>
                </c:pt>
                <c:pt idx="3398">
                  <c:v>1.2613621359782505</c:v>
                </c:pt>
                <c:pt idx="3399">
                  <c:v>1.2915348919340501</c:v>
                </c:pt>
                <c:pt idx="3400">
                  <c:v>1.2829141045181105</c:v>
                </c:pt>
                <c:pt idx="3401">
                  <c:v>1.2980001332500404</c:v>
                </c:pt>
                <c:pt idx="3402">
                  <c:v>1.3238624954978704</c:v>
                </c:pt>
                <c:pt idx="3403">
                  <c:v>1.3066209206659902</c:v>
                </c:pt>
                <c:pt idx="3404">
                  <c:v>1.2678280757861802</c:v>
                </c:pt>
                <c:pt idx="3405">
                  <c:v>1.2807592569100903</c:v>
                </c:pt>
                <c:pt idx="3406">
                  <c:v>1.2893793458341003</c:v>
                </c:pt>
                <c:pt idx="3407">
                  <c:v>1.2893793458341003</c:v>
                </c:pt>
                <c:pt idx="3408">
                  <c:v>1.3023105269580202</c:v>
                </c:pt>
                <c:pt idx="3409">
                  <c:v>1.3087764667659405</c:v>
                </c:pt>
                <c:pt idx="3410">
                  <c:v>1.3130868604739101</c:v>
                </c:pt>
                <c:pt idx="3411">
                  <c:v>1.3001556793500004</c:v>
                </c:pt>
                <c:pt idx="3412">
                  <c:v>1.2850696506180603</c:v>
                </c:pt>
                <c:pt idx="3413">
                  <c:v>1.2807592569100903</c:v>
                </c:pt>
                <c:pt idx="3414">
                  <c:v>1.2893793458341003</c:v>
                </c:pt>
                <c:pt idx="3415">
                  <c:v>1.2462761072463202</c:v>
                </c:pt>
                <c:pt idx="3416">
                  <c:v>1.2462761072463202</c:v>
                </c:pt>
                <c:pt idx="3417">
                  <c:v>1.2548968946622603</c:v>
                </c:pt>
                <c:pt idx="3418">
                  <c:v>1.2527420470542405</c:v>
                </c:pt>
                <c:pt idx="3419">
                  <c:v>1.2527420470542405</c:v>
                </c:pt>
                <c:pt idx="3420">
                  <c:v>1.2699829233942004</c:v>
                </c:pt>
                <c:pt idx="3421">
                  <c:v>1.2699829233942004</c:v>
                </c:pt>
                <c:pt idx="3422">
                  <c:v>1.2635176820782101</c:v>
                </c:pt>
                <c:pt idx="3423">
                  <c:v>1.2031728686585401</c:v>
                </c:pt>
                <c:pt idx="3424">
                  <c:v>1.1751556588026904</c:v>
                </c:pt>
                <c:pt idx="3425">
                  <c:v>1.1622244776787802</c:v>
                </c:pt>
                <c:pt idx="3426">
                  <c:v>1.1471384489468401</c:v>
                </c:pt>
                <c:pt idx="3427">
                  <c:v>1.1320524202149103</c:v>
                </c:pt>
                <c:pt idx="3428">
                  <c:v>1.1730001127027405</c:v>
                </c:pt>
                <c:pt idx="3429">
                  <c:v>1.2333449261224105</c:v>
                </c:pt>
                <c:pt idx="3430">
                  <c:v>1.2635176820782101</c:v>
                </c:pt>
                <c:pt idx="3431">
                  <c:v>1.2742933171021704</c:v>
                </c:pt>
                <c:pt idx="3432">
                  <c:v>1.3066209206659902</c:v>
                </c:pt>
                <c:pt idx="3433">
                  <c:v>1.3432589179377801</c:v>
                </c:pt>
                <c:pt idx="3434">
                  <c:v>1.3238624954978704</c:v>
                </c:pt>
                <c:pt idx="3435">
                  <c:v>1.3173965556899501</c:v>
                </c:pt>
                <c:pt idx="3436">
                  <c:v>1.3411040703297603</c:v>
                </c:pt>
                <c:pt idx="3437">
                  <c:v>1.3475693116457501</c:v>
                </c:pt>
                <c:pt idx="3438">
                  <c:v>1.3324832829138202</c:v>
                </c:pt>
                <c:pt idx="3439">
                  <c:v>1.3281728892058404</c:v>
                </c:pt>
                <c:pt idx="3440">
                  <c:v>1.3454144640377304</c:v>
                </c:pt>
                <c:pt idx="3441">
                  <c:v>1.3518797053537202</c:v>
                </c:pt>
                <c:pt idx="3442">
                  <c:v>1.3777420676015502</c:v>
                </c:pt>
                <c:pt idx="3443">
                  <c:v>1.3971384900414501</c:v>
                </c:pt>
                <c:pt idx="3444">
                  <c:v>1.4057592774574004</c:v>
                </c:pt>
                <c:pt idx="3445">
                  <c:v>1.3734316738935801</c:v>
                </c:pt>
                <c:pt idx="3446">
                  <c:v>1.38851770262551</c:v>
                </c:pt>
                <c:pt idx="3447">
                  <c:v>1.3583449466697104</c:v>
                </c:pt>
                <c:pt idx="3448">
                  <c:v>1.3691212801856003</c:v>
                </c:pt>
                <c:pt idx="3449">
                  <c:v>1.3583449466697104</c:v>
                </c:pt>
                <c:pt idx="3450">
                  <c:v>1.3712761277936303</c:v>
                </c:pt>
                <c:pt idx="3451">
                  <c:v>1.3497241592537703</c:v>
                </c:pt>
                <c:pt idx="3452">
                  <c:v>1.3842073089175404</c:v>
                </c:pt>
                <c:pt idx="3453">
                  <c:v>1.3777420676015502</c:v>
                </c:pt>
                <c:pt idx="3454">
                  <c:v>1.4143793663814104</c:v>
                </c:pt>
                <c:pt idx="3455">
                  <c:v>1.42300015379735</c:v>
                </c:pt>
                <c:pt idx="3456">
                  <c:v>1.4359313349212601</c:v>
                </c:pt>
                <c:pt idx="3457">
                  <c:v>1.4100689726734403</c:v>
                </c:pt>
                <c:pt idx="3458">
                  <c:v>1.4100689726734403</c:v>
                </c:pt>
                <c:pt idx="3459">
                  <c:v>1.3992933376494703</c:v>
                </c:pt>
                <c:pt idx="3460">
                  <c:v>1.4251556998973003</c:v>
                </c:pt>
                <c:pt idx="3461">
                  <c:v>1.4057592774574004</c:v>
                </c:pt>
                <c:pt idx="3462">
                  <c:v>1.3949829439415002</c:v>
                </c:pt>
                <c:pt idx="3463">
                  <c:v>1.4122245187733902</c:v>
                </c:pt>
                <c:pt idx="3464">
                  <c:v>1.4186897600893804</c:v>
                </c:pt>
                <c:pt idx="3465">
                  <c:v>1.4057592774574004</c:v>
                </c:pt>
                <c:pt idx="3466">
                  <c:v>1.4057592774574004</c:v>
                </c:pt>
                <c:pt idx="3467">
                  <c:v>1.4359313349212601</c:v>
                </c:pt>
                <c:pt idx="3468">
                  <c:v>1.4208453061893302</c:v>
                </c:pt>
                <c:pt idx="3469">
                  <c:v>1.3777420676015502</c:v>
                </c:pt>
                <c:pt idx="3470">
                  <c:v>1.3906725502335302</c:v>
                </c:pt>
                <c:pt idx="3471">
                  <c:v>1.4122245187733902</c:v>
                </c:pt>
                <c:pt idx="3472">
                  <c:v>1.4057592774574004</c:v>
                </c:pt>
                <c:pt idx="3473">
                  <c:v>1.4165349124813602</c:v>
                </c:pt>
                <c:pt idx="3474">
                  <c:v>1.4531729097531501</c:v>
                </c:pt>
                <c:pt idx="3475">
                  <c:v>1.4359313349212601</c:v>
                </c:pt>
                <c:pt idx="3476">
                  <c:v>1.4143793663814104</c:v>
                </c:pt>
                <c:pt idx="3477">
                  <c:v>1.39282809633348</c:v>
                </c:pt>
                <c:pt idx="3478">
                  <c:v>1.3971384900414501</c:v>
                </c:pt>
                <c:pt idx="3479">
                  <c:v>1.3949829439415002</c:v>
                </c:pt>
                <c:pt idx="3480">
                  <c:v>1.4014488837494201</c:v>
                </c:pt>
                <c:pt idx="3481">
                  <c:v>1.4014488837494201</c:v>
                </c:pt>
                <c:pt idx="3482">
                  <c:v>1.42731054750532</c:v>
                </c:pt>
                <c:pt idx="3483">
                  <c:v>1.38851770262551</c:v>
                </c:pt>
                <c:pt idx="3484">
                  <c:v>1.3906725502335302</c:v>
                </c:pt>
                <c:pt idx="3485">
                  <c:v>1.3949829439415002</c:v>
                </c:pt>
                <c:pt idx="3486">
                  <c:v>1.4122245187733902</c:v>
                </c:pt>
                <c:pt idx="3487">
                  <c:v>1.3906725502335302</c:v>
                </c:pt>
                <c:pt idx="3488">
                  <c:v>1.39282809633348</c:v>
                </c:pt>
                <c:pt idx="3489">
                  <c:v>1.4186897600893804</c:v>
                </c:pt>
                <c:pt idx="3490">
                  <c:v>1.4294660936052703</c:v>
                </c:pt>
                <c:pt idx="3491">
                  <c:v>1.4143793663814104</c:v>
                </c:pt>
                <c:pt idx="3492">
                  <c:v>1.4122245187733902</c:v>
                </c:pt>
                <c:pt idx="3493">
                  <c:v>1.4704144845850302</c:v>
                </c:pt>
                <c:pt idx="3494">
                  <c:v>1.42300015379735</c:v>
                </c:pt>
                <c:pt idx="3495">
                  <c:v>1.4100689726734403</c:v>
                </c:pt>
                <c:pt idx="3496">
                  <c:v>1.42300015379735</c:v>
                </c:pt>
                <c:pt idx="3497">
                  <c:v>1.4143793663814104</c:v>
                </c:pt>
                <c:pt idx="3498">
                  <c:v>1.3518797053537202</c:v>
                </c:pt>
                <c:pt idx="3499">
                  <c:v>1.3820517628175901</c:v>
                </c:pt>
                <c:pt idx="3500">
                  <c:v>1.4165349124813602</c:v>
                </c:pt>
                <c:pt idx="3501">
                  <c:v>1.4423965762372504</c:v>
                </c:pt>
                <c:pt idx="3502">
                  <c:v>1.4639485447771103</c:v>
                </c:pt>
                <c:pt idx="3503">
                  <c:v>1.4941213007329104</c:v>
                </c:pt>
                <c:pt idx="3504">
                  <c:v>1.5027413896569204</c:v>
                </c:pt>
                <c:pt idx="3505">
                  <c:v>1.4811901196090003</c:v>
                </c:pt>
                <c:pt idx="3506">
                  <c:v>1.4531729097531501</c:v>
                </c:pt>
                <c:pt idx="3507">
                  <c:v>1.4682589384850804</c:v>
                </c:pt>
                <c:pt idx="3508">
                  <c:v>1.4617936971690901</c:v>
                </c:pt>
                <c:pt idx="3509">
                  <c:v>1.4596381510691403</c:v>
                </c:pt>
                <c:pt idx="3510">
                  <c:v>1.4467069699452302</c:v>
                </c:pt>
                <c:pt idx="3511">
                  <c:v>1.4661040908770602</c:v>
                </c:pt>
                <c:pt idx="3512">
                  <c:v>1.4531729097531501</c:v>
                </c:pt>
                <c:pt idx="3513">
                  <c:v>1.4467069699452302</c:v>
                </c:pt>
                <c:pt idx="3514">
                  <c:v>1.42731054750532</c:v>
                </c:pt>
                <c:pt idx="3515">
                  <c:v>1.4402417286292302</c:v>
                </c:pt>
                <c:pt idx="3516">
                  <c:v>1.4186897600893804</c:v>
                </c:pt>
                <c:pt idx="3517">
                  <c:v>1.4036037313574403</c:v>
                </c:pt>
                <c:pt idx="3518">
                  <c:v>1.4079141250654201</c:v>
                </c:pt>
                <c:pt idx="3519">
                  <c:v>1.4057592774574004</c:v>
                </c:pt>
                <c:pt idx="3520">
                  <c:v>1.3949829439415002</c:v>
                </c:pt>
                <c:pt idx="3521">
                  <c:v>1.4380868810212104</c:v>
                </c:pt>
                <c:pt idx="3522">
                  <c:v>1.4294660936052703</c:v>
                </c:pt>
                <c:pt idx="3523">
                  <c:v>1.47687972590102</c:v>
                </c:pt>
                <c:pt idx="3524">
                  <c:v>1.5135177231728103</c:v>
                </c:pt>
                <c:pt idx="3525">
                  <c:v>1.5048969357568702</c:v>
                </c:pt>
                <c:pt idx="3526">
                  <c:v>1.4639485447771103</c:v>
                </c:pt>
                <c:pt idx="3527">
                  <c:v>1.5005865420489002</c:v>
                </c:pt>
                <c:pt idx="3528">
                  <c:v>1.4747241798010702</c:v>
                </c:pt>
                <c:pt idx="3529">
                  <c:v>1.4380868810212104</c:v>
                </c:pt>
                <c:pt idx="3530">
                  <c:v>1.4510173636532002</c:v>
                </c:pt>
                <c:pt idx="3531">
                  <c:v>1.4811901196090003</c:v>
                </c:pt>
                <c:pt idx="3532">
                  <c:v>1.4423965762372504</c:v>
                </c:pt>
                <c:pt idx="3533">
                  <c:v>1.4316209412132901</c:v>
                </c:pt>
                <c:pt idx="3534">
                  <c:v>1.47687972590102</c:v>
                </c:pt>
                <c:pt idx="3535">
                  <c:v>1.47687972590102</c:v>
                </c:pt>
                <c:pt idx="3536">
                  <c:v>1.4725693321930504</c:v>
                </c:pt>
                <c:pt idx="3537">
                  <c:v>1.4876553609249901</c:v>
                </c:pt>
                <c:pt idx="3538">
                  <c:v>1.4919657546329601</c:v>
                </c:pt>
                <c:pt idx="3539">
                  <c:v>1.4725693321930504</c:v>
                </c:pt>
                <c:pt idx="3540">
                  <c:v>1.4617936971690901</c:v>
                </c:pt>
                <c:pt idx="3541">
                  <c:v>1.4014488837494201</c:v>
                </c:pt>
                <c:pt idx="3542">
                  <c:v>1.4122245187733902</c:v>
                </c:pt>
                <c:pt idx="3543">
                  <c:v>1.4208453061893302</c:v>
                </c:pt>
                <c:pt idx="3544">
                  <c:v>1.4186897600893804</c:v>
                </c:pt>
                <c:pt idx="3545">
                  <c:v>1.4337764873132404</c:v>
                </c:pt>
                <c:pt idx="3546">
                  <c:v>1.4855005133169703</c:v>
                </c:pt>
                <c:pt idx="3547">
                  <c:v>1.4790345735090402</c:v>
                </c:pt>
                <c:pt idx="3548">
                  <c:v>1.4747241798010702</c:v>
                </c:pt>
                <c:pt idx="3549">
                  <c:v>1.4682589384850804</c:v>
                </c:pt>
                <c:pt idx="3550">
                  <c:v>1.4898109070249403</c:v>
                </c:pt>
                <c:pt idx="3551">
                  <c:v>1.5048969357568702</c:v>
                </c:pt>
                <c:pt idx="3552">
                  <c:v>1.5350689932207402</c:v>
                </c:pt>
                <c:pt idx="3553">
                  <c:v>1.5242933581967804</c:v>
                </c:pt>
                <c:pt idx="3554">
                  <c:v>1.5566209617606002</c:v>
                </c:pt>
                <c:pt idx="3555">
                  <c:v>1.53722453932069</c:v>
                </c:pt>
                <c:pt idx="3556">
                  <c:v>1.5286037519047504</c:v>
                </c:pt>
                <c:pt idx="3557">
                  <c:v>1.4898109070249403</c:v>
                </c:pt>
                <c:pt idx="3558">
                  <c:v>1.5178281168807901</c:v>
                </c:pt>
                <c:pt idx="3559">
                  <c:v>1.5199829644888103</c:v>
                </c:pt>
                <c:pt idx="3560">
                  <c:v>1.5242933581967804</c:v>
                </c:pt>
                <c:pt idx="3561">
                  <c:v>1.5566209617606002</c:v>
                </c:pt>
                <c:pt idx="3562">
                  <c:v>1.56308690156852</c:v>
                </c:pt>
                <c:pt idx="3563">
                  <c:v>1.5738625365924803</c:v>
                </c:pt>
                <c:pt idx="3564">
                  <c:v>1.56308690156852</c:v>
                </c:pt>
                <c:pt idx="3565">
                  <c:v>1.5824833240084204</c:v>
                </c:pt>
                <c:pt idx="3566">
                  <c:v>1.5544661141525804</c:v>
                </c:pt>
                <c:pt idx="3567">
                  <c:v>1.59325895903239</c:v>
                </c:pt>
                <c:pt idx="3568">
                  <c:v>1.5760173842005001</c:v>
                </c:pt>
                <c:pt idx="3569">
                  <c:v>1.5609313554685702</c:v>
                </c:pt>
                <c:pt idx="3570">
                  <c:v>1.5566209617606002</c:v>
                </c:pt>
                <c:pt idx="3571">
                  <c:v>1.57170699049253</c:v>
                </c:pt>
                <c:pt idx="3572">
                  <c:v>1.56739659678456</c:v>
                </c:pt>
                <c:pt idx="3573">
                  <c:v>1.57170699049253</c:v>
                </c:pt>
                <c:pt idx="3574">
                  <c:v>1.5846381716164402</c:v>
                </c:pt>
                <c:pt idx="3575">
                  <c:v>1.5889485653244102</c:v>
                </c:pt>
                <c:pt idx="3576">
                  <c:v>1.6018797464483301</c:v>
                </c:pt>
                <c:pt idx="3577">
                  <c:v>1.6083449877643203</c:v>
                </c:pt>
                <c:pt idx="3578">
                  <c:v>1.5695521428845103</c:v>
                </c:pt>
                <c:pt idx="3579">
                  <c:v>1.5695521428845103</c:v>
                </c:pt>
                <c:pt idx="3580">
                  <c:v>1.5760173842005001</c:v>
                </c:pt>
                <c:pt idx="3581">
                  <c:v>1.5480001743446503</c:v>
                </c:pt>
                <c:pt idx="3582">
                  <c:v>1.5501557204446001</c:v>
                </c:pt>
                <c:pt idx="3583">
                  <c:v>1.5846381716164402</c:v>
                </c:pt>
                <c:pt idx="3584">
                  <c:v>1.5781729303004504</c:v>
                </c:pt>
                <c:pt idx="3585">
                  <c:v>1.5544661141525804</c:v>
                </c:pt>
                <c:pt idx="3586">
                  <c:v>1.5911041114243702</c:v>
                </c:pt>
                <c:pt idx="3587">
                  <c:v>1.6061901401563001</c:v>
                </c:pt>
                <c:pt idx="3588">
                  <c:v>1.6126553814722904</c:v>
                </c:pt>
                <c:pt idx="3589">
                  <c:v>1.6385177437201204</c:v>
                </c:pt>
                <c:pt idx="3590">
                  <c:v>1.6751557409919102</c:v>
                </c:pt>
                <c:pt idx="3591">
                  <c:v>1.6579141661600203</c:v>
                </c:pt>
                <c:pt idx="3592">
                  <c:v>1.6298969563041803</c:v>
                </c:pt>
                <c:pt idx="3593">
                  <c:v>1.6191213212802102</c:v>
                </c:pt>
                <c:pt idx="3594">
                  <c:v>1.6234317149881803</c:v>
                </c:pt>
                <c:pt idx="3595">
                  <c:v>1.62127616888823</c:v>
                </c:pt>
                <c:pt idx="3596">
                  <c:v>1.59325895903239</c:v>
                </c:pt>
                <c:pt idx="3597">
                  <c:v>1.5954138066404102</c:v>
                </c:pt>
                <c:pt idx="3598">
                  <c:v>1.6169657751802604</c:v>
                </c:pt>
                <c:pt idx="3599">
                  <c:v>1.6148109275722402</c:v>
                </c:pt>
                <c:pt idx="3600">
                  <c:v>1.5846381716164402</c:v>
                </c:pt>
                <c:pt idx="3601">
                  <c:v>1.59756935274036</c:v>
                </c:pt>
                <c:pt idx="3602">
                  <c:v>1.6255865625962103</c:v>
                </c:pt>
                <c:pt idx="3603">
                  <c:v>1.6061901401563001</c:v>
                </c:pt>
                <c:pt idx="3604">
                  <c:v>1.6061901401563001</c:v>
                </c:pt>
                <c:pt idx="3605">
                  <c:v>1.6191213212802102</c:v>
                </c:pt>
                <c:pt idx="3606">
                  <c:v>1.6061901401563001</c:v>
                </c:pt>
                <c:pt idx="3607">
                  <c:v>1.5824833240084204</c:v>
                </c:pt>
                <c:pt idx="3608">
                  <c:v>1.6018797464483301</c:v>
                </c:pt>
                <c:pt idx="3609">
                  <c:v>1.5867937177164002</c:v>
                </c:pt>
                <c:pt idx="3610">
                  <c:v>1.56739659678456</c:v>
                </c:pt>
                <c:pt idx="3611">
                  <c:v>1.57170699049253</c:v>
                </c:pt>
                <c:pt idx="3612">
                  <c:v>1.5221385105887602</c:v>
                </c:pt>
                <c:pt idx="3613">
                  <c:v>1.5027413896569204</c:v>
                </c:pt>
                <c:pt idx="3614">
                  <c:v>1.50705178336489</c:v>
                </c:pt>
                <c:pt idx="3615">
                  <c:v>1.5005865420489002</c:v>
                </c:pt>
                <c:pt idx="3616">
                  <c:v>1.5092073294648403</c:v>
                </c:pt>
                <c:pt idx="3617">
                  <c:v>1.5458453267366301</c:v>
                </c:pt>
                <c:pt idx="3618">
                  <c:v>1.5242933581967804</c:v>
                </c:pt>
                <c:pt idx="3619">
                  <c:v>1.5350689932207402</c:v>
                </c:pt>
                <c:pt idx="3620">
                  <c:v>1.5264489042967302</c:v>
                </c:pt>
                <c:pt idx="3621">
                  <c:v>1.5048969357568702</c:v>
                </c:pt>
                <c:pt idx="3622">
                  <c:v>1.53722453932069</c:v>
                </c:pt>
                <c:pt idx="3623">
                  <c:v>1.5695521428845103</c:v>
                </c:pt>
                <c:pt idx="3624">
                  <c:v>1.5221385105887602</c:v>
                </c:pt>
                <c:pt idx="3625">
                  <c:v>1.5867937177164002</c:v>
                </c:pt>
                <c:pt idx="3626">
                  <c:v>1.6061901401563001</c:v>
                </c:pt>
                <c:pt idx="3627">
                  <c:v>1.6018797464483301</c:v>
                </c:pt>
                <c:pt idx="3628">
                  <c:v>1.59756935274036</c:v>
                </c:pt>
                <c:pt idx="3629">
                  <c:v>1.6320518039122001</c:v>
                </c:pt>
                <c:pt idx="3630">
                  <c:v>1.6040345940563503</c:v>
                </c:pt>
                <c:pt idx="3631">
                  <c:v>1.6255865625962103</c:v>
                </c:pt>
                <c:pt idx="3632">
                  <c:v>1.6169657751802604</c:v>
                </c:pt>
                <c:pt idx="3633">
                  <c:v>1.6148109275722402</c:v>
                </c:pt>
                <c:pt idx="3634">
                  <c:v>1.6255865625962103</c:v>
                </c:pt>
                <c:pt idx="3635">
                  <c:v>1.6342073500121503</c:v>
                </c:pt>
                <c:pt idx="3636">
                  <c:v>1.6061901401563001</c:v>
                </c:pt>
                <c:pt idx="3637">
                  <c:v>1.6040345940563503</c:v>
                </c:pt>
                <c:pt idx="3638">
                  <c:v>1.6148109275722402</c:v>
                </c:pt>
                <c:pt idx="3639">
                  <c:v>1.6105005338642702</c:v>
                </c:pt>
                <c:pt idx="3640">
                  <c:v>1.6191213212802102</c:v>
                </c:pt>
                <c:pt idx="3641">
                  <c:v>1.6363621976201701</c:v>
                </c:pt>
                <c:pt idx="3642">
                  <c:v>1.6492933787440802</c:v>
                </c:pt>
                <c:pt idx="3643">
                  <c:v>1.6385177437201204</c:v>
                </c:pt>
                <c:pt idx="3644">
                  <c:v>1.6320518039122001</c:v>
                </c:pt>
                <c:pt idx="3645">
                  <c:v>1.6148109275722402</c:v>
                </c:pt>
                <c:pt idx="3646">
                  <c:v>1.6255865625962103</c:v>
                </c:pt>
                <c:pt idx="3647">
                  <c:v>1.6320518039122001</c:v>
                </c:pt>
                <c:pt idx="3648">
                  <c:v>1.6579141661600203</c:v>
                </c:pt>
                <c:pt idx="3649">
                  <c:v>1.6600690137680401</c:v>
                </c:pt>
                <c:pt idx="3650">
                  <c:v>1.6492933787440802</c:v>
                </c:pt>
                <c:pt idx="3651">
                  <c:v>1.6406725913281401</c:v>
                </c:pt>
                <c:pt idx="3652">
                  <c:v>1.5911041114243702</c:v>
                </c:pt>
                <c:pt idx="3653">
                  <c:v>1.5781729303004504</c:v>
                </c:pt>
                <c:pt idx="3654">
                  <c:v>1.5846381716164402</c:v>
                </c:pt>
                <c:pt idx="3655">
                  <c:v>1.6083449877643203</c:v>
                </c:pt>
                <c:pt idx="3656">
                  <c:v>1.6169657751802604</c:v>
                </c:pt>
                <c:pt idx="3657">
                  <c:v>1.6686898011839904</c:v>
                </c:pt>
                <c:pt idx="3658">
                  <c:v>1.6859313760158701</c:v>
                </c:pt>
                <c:pt idx="3659">
                  <c:v>1.6536037724520503</c:v>
                </c:pt>
                <c:pt idx="3660">
                  <c:v>1.6665349535759701</c:v>
                </c:pt>
                <c:pt idx="3661">
                  <c:v>1.6557593185520001</c:v>
                </c:pt>
                <c:pt idx="3662">
                  <c:v>1.6363621976201701</c:v>
                </c:pt>
                <c:pt idx="3663">
                  <c:v>1.6083449877643203</c:v>
                </c:pt>
                <c:pt idx="3664">
                  <c:v>1.6579141661600203</c:v>
                </c:pt>
                <c:pt idx="3665">
                  <c:v>1.62127616888823</c:v>
                </c:pt>
                <c:pt idx="3666">
                  <c:v>1.5803277779084701</c:v>
                </c:pt>
                <c:pt idx="3667">
                  <c:v>1.5911041114243702</c:v>
                </c:pt>
                <c:pt idx="3668">
                  <c:v>1.6018797464483301</c:v>
                </c:pt>
                <c:pt idx="3669">
                  <c:v>1.5889485653244102</c:v>
                </c:pt>
                <c:pt idx="3670">
                  <c:v>1.6040345940563503</c:v>
                </c:pt>
                <c:pt idx="3671">
                  <c:v>1.6428281374280904</c:v>
                </c:pt>
                <c:pt idx="3672">
                  <c:v>1.6191213212802102</c:v>
                </c:pt>
                <c:pt idx="3673">
                  <c:v>1.6040345940563503</c:v>
                </c:pt>
                <c:pt idx="3674">
                  <c:v>1.6191213212802102</c:v>
                </c:pt>
                <c:pt idx="3675">
                  <c:v>1.6514489248440301</c:v>
                </c:pt>
                <c:pt idx="3676">
                  <c:v>1.6600690137680401</c:v>
                </c:pt>
                <c:pt idx="3677">
                  <c:v>1.6665349535759701</c:v>
                </c:pt>
                <c:pt idx="3678">
                  <c:v>1.6686898011839904</c:v>
                </c:pt>
                <c:pt idx="3679">
                  <c:v>1.6686898011839904</c:v>
                </c:pt>
                <c:pt idx="3680">
                  <c:v>1.6730001948919604</c:v>
                </c:pt>
                <c:pt idx="3681">
                  <c:v>1.6536037724520503</c:v>
                </c:pt>
                <c:pt idx="3682">
                  <c:v>1.6708453472839402</c:v>
                </c:pt>
                <c:pt idx="3683">
                  <c:v>1.6794661346998803</c:v>
                </c:pt>
                <c:pt idx="3684">
                  <c:v>1.6492933787440802</c:v>
                </c:pt>
                <c:pt idx="3685">
                  <c:v>1.62774141020423</c:v>
                </c:pt>
                <c:pt idx="3686">
                  <c:v>1.6320518039122001</c:v>
                </c:pt>
                <c:pt idx="3687">
                  <c:v>1.6320518039122001</c:v>
                </c:pt>
                <c:pt idx="3688">
                  <c:v>1.6255865625962103</c:v>
                </c:pt>
                <c:pt idx="3689">
                  <c:v>1.6708453472839402</c:v>
                </c:pt>
                <c:pt idx="3690">
                  <c:v>1.6730001948919604</c:v>
                </c:pt>
                <c:pt idx="3691">
                  <c:v>1.6880862236238903</c:v>
                </c:pt>
                <c:pt idx="3692">
                  <c:v>1.67731058859993</c:v>
                </c:pt>
                <c:pt idx="3693">
                  <c:v>1.6859313760158701</c:v>
                </c:pt>
                <c:pt idx="3694">
                  <c:v>1.6665349535759701</c:v>
                </c:pt>
                <c:pt idx="3695">
                  <c:v>1.62774141020423</c:v>
                </c:pt>
                <c:pt idx="3696">
                  <c:v>1.6342073500121503</c:v>
                </c:pt>
                <c:pt idx="3697">
                  <c:v>1.6730001948919604</c:v>
                </c:pt>
                <c:pt idx="3698">
                  <c:v>1.6622245598680001</c:v>
                </c:pt>
                <c:pt idx="3699">
                  <c:v>1.6686898011839904</c:v>
                </c:pt>
                <c:pt idx="3700">
                  <c:v>1.7053277984557802</c:v>
                </c:pt>
                <c:pt idx="3701">
                  <c:v>1.6967070110398303</c:v>
                </c:pt>
                <c:pt idx="3702">
                  <c:v>1.6686898011839904</c:v>
                </c:pt>
                <c:pt idx="3703">
                  <c:v>1.6557593185520001</c:v>
                </c:pt>
                <c:pt idx="3704">
                  <c:v>1.6342073500121503</c:v>
                </c:pt>
                <c:pt idx="3705">
                  <c:v>1.62127616888823</c:v>
                </c:pt>
                <c:pt idx="3706">
                  <c:v>1.6255865625962103</c:v>
                </c:pt>
                <c:pt idx="3707">
                  <c:v>1.6083449877643203</c:v>
                </c:pt>
                <c:pt idx="3708">
                  <c:v>1.6492933787440802</c:v>
                </c:pt>
                <c:pt idx="3709">
                  <c:v>1.6191213212802102</c:v>
                </c:pt>
                <c:pt idx="3710">
                  <c:v>1.6018797464483301</c:v>
                </c:pt>
                <c:pt idx="3711">
                  <c:v>1.6083449877643203</c:v>
                </c:pt>
                <c:pt idx="3712">
                  <c:v>1.6342073500121503</c:v>
                </c:pt>
                <c:pt idx="3713">
                  <c:v>1.6105005338642702</c:v>
                </c:pt>
                <c:pt idx="3714">
                  <c:v>1.6363621976201701</c:v>
                </c:pt>
                <c:pt idx="3715">
                  <c:v>1.6536037724520503</c:v>
                </c:pt>
                <c:pt idx="3716">
                  <c:v>1.6385177437201204</c:v>
                </c:pt>
                <c:pt idx="3717">
                  <c:v>1.6320518039122001</c:v>
                </c:pt>
                <c:pt idx="3718">
                  <c:v>1.6255865625962103</c:v>
                </c:pt>
                <c:pt idx="3719">
                  <c:v>1.6406725913281401</c:v>
                </c:pt>
                <c:pt idx="3720">
                  <c:v>1.6342073500121503</c:v>
                </c:pt>
                <c:pt idx="3721">
                  <c:v>1.6406725913281401</c:v>
                </c:pt>
                <c:pt idx="3722">
                  <c:v>1.6406725913281401</c:v>
                </c:pt>
                <c:pt idx="3723">
                  <c:v>1.6557593185520001</c:v>
                </c:pt>
                <c:pt idx="3724">
                  <c:v>1.6686898011839904</c:v>
                </c:pt>
                <c:pt idx="3725">
                  <c:v>1.6837765284078503</c:v>
                </c:pt>
                <c:pt idx="3726">
                  <c:v>1.6967070110398303</c:v>
                </c:pt>
                <c:pt idx="3727">
                  <c:v>1.67731058859993</c:v>
                </c:pt>
                <c:pt idx="3728">
                  <c:v>1.6449829850361102</c:v>
                </c:pt>
                <c:pt idx="3729">
                  <c:v>1.62127616888823</c:v>
                </c:pt>
                <c:pt idx="3730">
                  <c:v>1.6342073500121503</c:v>
                </c:pt>
                <c:pt idx="3731">
                  <c:v>1.6126553814722904</c:v>
                </c:pt>
                <c:pt idx="3732">
                  <c:v>1.6342073500121503</c:v>
                </c:pt>
                <c:pt idx="3733">
                  <c:v>1.6665349535759701</c:v>
                </c:pt>
                <c:pt idx="3734">
                  <c:v>1.6859313760158701</c:v>
                </c:pt>
                <c:pt idx="3735">
                  <c:v>1.6923966173318603</c:v>
                </c:pt>
                <c:pt idx="3736">
                  <c:v>1.7268797669956304</c:v>
                </c:pt>
                <c:pt idx="3737">
                  <c:v>1.7010174047478102</c:v>
                </c:pt>
                <c:pt idx="3738">
                  <c:v>1.6816209823079</c:v>
                </c:pt>
                <c:pt idx="3739">
                  <c:v>1.6816209823079</c:v>
                </c:pt>
                <c:pt idx="3740">
                  <c:v>1.64713853113606</c:v>
                </c:pt>
                <c:pt idx="3741">
                  <c:v>1.6363621976201701</c:v>
                </c:pt>
                <c:pt idx="3742">
                  <c:v>1.6492933787440802</c:v>
                </c:pt>
                <c:pt idx="3743">
                  <c:v>1.6816209823079</c:v>
                </c:pt>
                <c:pt idx="3744">
                  <c:v>1.6600690137680401</c:v>
                </c:pt>
                <c:pt idx="3745">
                  <c:v>1.6923966173318603</c:v>
                </c:pt>
                <c:pt idx="3746">
                  <c:v>1.6923966173318603</c:v>
                </c:pt>
                <c:pt idx="3747">
                  <c:v>1.7139485858717203</c:v>
                </c:pt>
                <c:pt idx="3748">
                  <c:v>1.7333450083116202</c:v>
                </c:pt>
                <c:pt idx="3749">
                  <c:v>1.7505865831435101</c:v>
                </c:pt>
                <c:pt idx="3750">
                  <c:v>1.7225693732876604</c:v>
                </c:pt>
                <c:pt idx="3751">
                  <c:v>1.6967070110398303</c:v>
                </c:pt>
                <c:pt idx="3752">
                  <c:v>1.6536037724520503</c:v>
                </c:pt>
                <c:pt idx="3753">
                  <c:v>1.6061901401563001</c:v>
                </c:pt>
                <c:pt idx="3754">
                  <c:v>1.62774141020423</c:v>
                </c:pt>
                <c:pt idx="3755">
                  <c:v>1.6514489248440301</c:v>
                </c:pt>
                <c:pt idx="3756">
                  <c:v>1.6988625571397904</c:v>
                </c:pt>
                <c:pt idx="3757">
                  <c:v>1.7355005544115802</c:v>
                </c:pt>
                <c:pt idx="3758">
                  <c:v>1.7117937382637001</c:v>
                </c:pt>
                <c:pt idx="3759">
                  <c:v>1.6988625571397904</c:v>
                </c:pt>
                <c:pt idx="3760">
                  <c:v>1.6923966173318603</c:v>
                </c:pt>
                <c:pt idx="3761">
                  <c:v>1.6686898011839904</c:v>
                </c:pt>
                <c:pt idx="3762">
                  <c:v>1.6600690137680401</c:v>
                </c:pt>
                <c:pt idx="3763">
                  <c:v>1.7053277984557802</c:v>
                </c:pt>
                <c:pt idx="3764">
                  <c:v>1.7182589795796903</c:v>
                </c:pt>
                <c:pt idx="3765">
                  <c:v>1.7204138271877101</c:v>
                </c:pt>
                <c:pt idx="3766">
                  <c:v>1.6902417697238401</c:v>
                </c:pt>
                <c:pt idx="3767">
                  <c:v>1.6816209823079</c:v>
                </c:pt>
                <c:pt idx="3768">
                  <c:v>1.6945521634318101</c:v>
                </c:pt>
                <c:pt idx="3769">
                  <c:v>1.7117937382637001</c:v>
                </c:pt>
                <c:pt idx="3770">
                  <c:v>1.7096381921637502</c:v>
                </c:pt>
                <c:pt idx="3771">
                  <c:v>1.7441213418275203</c:v>
                </c:pt>
                <c:pt idx="3772">
                  <c:v>1.7678281579753903</c:v>
                </c:pt>
                <c:pt idx="3773">
                  <c:v>1.7807586406073801</c:v>
                </c:pt>
                <c:pt idx="3774">
                  <c:v>1.7311901607036</c:v>
                </c:pt>
                <c:pt idx="3775">
                  <c:v>1.6945521634318101</c:v>
                </c:pt>
                <c:pt idx="3776">
                  <c:v>1.6967070110398303</c:v>
                </c:pt>
                <c:pt idx="3777">
                  <c:v>1.6967070110398303</c:v>
                </c:pt>
                <c:pt idx="3778">
                  <c:v>1.6557593185520001</c:v>
                </c:pt>
                <c:pt idx="3779">
                  <c:v>1.6428281374280904</c:v>
                </c:pt>
                <c:pt idx="3780">
                  <c:v>1.6557593185520001</c:v>
                </c:pt>
                <c:pt idx="3781">
                  <c:v>1.6126553814722904</c:v>
                </c:pt>
                <c:pt idx="3782">
                  <c:v>1.6385177437201204</c:v>
                </c:pt>
                <c:pt idx="3783">
                  <c:v>1.67731058859993</c:v>
                </c:pt>
                <c:pt idx="3784">
                  <c:v>1.7139485858717203</c:v>
                </c:pt>
                <c:pt idx="3785">
                  <c:v>1.7311901607036</c:v>
                </c:pt>
                <c:pt idx="3786">
                  <c:v>1.7829141867073304</c:v>
                </c:pt>
                <c:pt idx="3787">
                  <c:v>1.7613622181674704</c:v>
                </c:pt>
                <c:pt idx="3788">
                  <c:v>1.7139485858717203</c:v>
                </c:pt>
                <c:pt idx="3789">
                  <c:v>1.6902417697238401</c:v>
                </c:pt>
                <c:pt idx="3790">
                  <c:v>1.67731058859993</c:v>
                </c:pt>
                <c:pt idx="3791">
                  <c:v>1.6579141661600203</c:v>
                </c:pt>
                <c:pt idx="3792">
                  <c:v>1.6363621976201701</c:v>
                </c:pt>
                <c:pt idx="3793">
                  <c:v>1.67731058859993</c:v>
                </c:pt>
                <c:pt idx="3794">
                  <c:v>1.7182589795796903</c:v>
                </c:pt>
                <c:pt idx="3795">
                  <c:v>1.7333450083116202</c:v>
                </c:pt>
                <c:pt idx="3796">
                  <c:v>1.7398109481195503</c:v>
                </c:pt>
                <c:pt idx="3797">
                  <c:v>1.7505865831435101</c:v>
                </c:pt>
                <c:pt idx="3798">
                  <c:v>1.70317295084776</c:v>
                </c:pt>
                <c:pt idx="3799">
                  <c:v>1.6665349535759701</c:v>
                </c:pt>
                <c:pt idx="3800">
                  <c:v>1.6536037724520503</c:v>
                </c:pt>
                <c:pt idx="3801">
                  <c:v>1.6449829850361102</c:v>
                </c:pt>
                <c:pt idx="3802">
                  <c:v>1.5954138066404102</c:v>
                </c:pt>
                <c:pt idx="3803">
                  <c:v>1.6255865625962103</c:v>
                </c:pt>
                <c:pt idx="3804">
                  <c:v>1.62127616888823</c:v>
                </c:pt>
                <c:pt idx="3805">
                  <c:v>1.6148109275722402</c:v>
                </c:pt>
                <c:pt idx="3806">
                  <c:v>1.5846381716164402</c:v>
                </c:pt>
                <c:pt idx="3807">
                  <c:v>1.59756935274036</c:v>
                </c:pt>
                <c:pt idx="3808">
                  <c:v>1.5566209617606002</c:v>
                </c:pt>
                <c:pt idx="3809">
                  <c:v>1.5803277779084701</c:v>
                </c:pt>
                <c:pt idx="3810">
                  <c:v>1.6061901401563001</c:v>
                </c:pt>
                <c:pt idx="3811">
                  <c:v>1.6579141661600203</c:v>
                </c:pt>
                <c:pt idx="3812">
                  <c:v>1.7010174047478102</c:v>
                </c:pt>
                <c:pt idx="3813">
                  <c:v>1.7441213418275203</c:v>
                </c:pt>
                <c:pt idx="3814">
                  <c:v>1.7398109481195503</c:v>
                </c:pt>
                <c:pt idx="3815">
                  <c:v>1.7268797669956304</c:v>
                </c:pt>
                <c:pt idx="3816">
                  <c:v>1.7225693732876604</c:v>
                </c:pt>
                <c:pt idx="3817">
                  <c:v>1.7204138271877101</c:v>
                </c:pt>
                <c:pt idx="3818">
                  <c:v>1.7290346146036502</c:v>
                </c:pt>
                <c:pt idx="3819">
                  <c:v>1.7462761894355401</c:v>
                </c:pt>
                <c:pt idx="3820">
                  <c:v>1.7225693732876604</c:v>
                </c:pt>
                <c:pt idx="3821">
                  <c:v>1.7053277984557802</c:v>
                </c:pt>
                <c:pt idx="3822">
                  <c:v>1.70317295084776</c:v>
                </c:pt>
                <c:pt idx="3823">
                  <c:v>1.6730001948919604</c:v>
                </c:pt>
                <c:pt idx="3824">
                  <c:v>1.6536037724520503</c:v>
                </c:pt>
                <c:pt idx="3825">
                  <c:v>1.6967070110398303</c:v>
                </c:pt>
                <c:pt idx="3826">
                  <c:v>1.7204138271877101</c:v>
                </c:pt>
                <c:pt idx="3827">
                  <c:v>1.7161041319716701</c:v>
                </c:pt>
                <c:pt idx="3828">
                  <c:v>1.7398109481195503</c:v>
                </c:pt>
                <c:pt idx="3829">
                  <c:v>1.7527414307515303</c:v>
                </c:pt>
                <c:pt idx="3830">
                  <c:v>1.7462761894355401</c:v>
                </c:pt>
                <c:pt idx="3831">
                  <c:v>1.7225693732876604</c:v>
                </c:pt>
                <c:pt idx="3832">
                  <c:v>1.7247242208956801</c:v>
                </c:pt>
                <c:pt idx="3833">
                  <c:v>1.67731058859993</c:v>
                </c:pt>
                <c:pt idx="3834">
                  <c:v>1.6751557409919102</c:v>
                </c:pt>
                <c:pt idx="3835">
                  <c:v>1.6492933787440802</c:v>
                </c:pt>
                <c:pt idx="3836">
                  <c:v>1.6600690137680401</c:v>
                </c:pt>
                <c:pt idx="3837">
                  <c:v>1.6406725913281401</c:v>
                </c:pt>
                <c:pt idx="3838">
                  <c:v>1.6794661346998803</c:v>
                </c:pt>
                <c:pt idx="3839">
                  <c:v>1.6859313760158701</c:v>
                </c:pt>
                <c:pt idx="3840">
                  <c:v>1.7247242208956801</c:v>
                </c:pt>
                <c:pt idx="3841">
                  <c:v>1.7333450083116202</c:v>
                </c:pt>
                <c:pt idx="3842">
                  <c:v>1.7570518244595004</c:v>
                </c:pt>
                <c:pt idx="3843">
                  <c:v>1.7786037929993603</c:v>
                </c:pt>
                <c:pt idx="3844">
                  <c:v>1.76567261187544</c:v>
                </c:pt>
                <c:pt idx="3845">
                  <c:v>1.7527414307515303</c:v>
                </c:pt>
                <c:pt idx="3846">
                  <c:v>1.7311901607036</c:v>
                </c:pt>
                <c:pt idx="3847">
                  <c:v>1.7225693732876604</c:v>
                </c:pt>
                <c:pt idx="3848">
                  <c:v>1.7139485858717203</c:v>
                </c:pt>
                <c:pt idx="3849">
                  <c:v>1.7398109481195503</c:v>
                </c:pt>
                <c:pt idx="3850">
                  <c:v>1.7225693732876604</c:v>
                </c:pt>
                <c:pt idx="3851">
                  <c:v>1.7161041319716701</c:v>
                </c:pt>
                <c:pt idx="3852">
                  <c:v>1.7225693732876604</c:v>
                </c:pt>
                <c:pt idx="3853">
                  <c:v>1.7117937382637001</c:v>
                </c:pt>
                <c:pt idx="3854">
                  <c:v>1.6988625571397904</c:v>
                </c:pt>
                <c:pt idx="3855">
                  <c:v>1.7139485858717203</c:v>
                </c:pt>
                <c:pt idx="3856">
                  <c:v>1.7204138271877101</c:v>
                </c:pt>
                <c:pt idx="3857">
                  <c:v>1.7311901607036</c:v>
                </c:pt>
                <c:pt idx="3858">
                  <c:v>1.7376554020196</c:v>
                </c:pt>
                <c:pt idx="3859">
                  <c:v>1.70748334455573</c:v>
                </c:pt>
                <c:pt idx="3860">
                  <c:v>1.7182589795796903</c:v>
                </c:pt>
                <c:pt idx="3861">
                  <c:v>1.7505865831435101</c:v>
                </c:pt>
                <c:pt idx="3862">
                  <c:v>1.7505865831435101</c:v>
                </c:pt>
                <c:pt idx="3863">
                  <c:v>1.7311901607036</c:v>
                </c:pt>
                <c:pt idx="3864">
                  <c:v>1.7613622181674704</c:v>
                </c:pt>
                <c:pt idx="3865">
                  <c:v>1.7290346146036502</c:v>
                </c:pt>
                <c:pt idx="3866">
                  <c:v>1.7290346146036502</c:v>
                </c:pt>
                <c:pt idx="3867">
                  <c:v>1.6945521634318101</c:v>
                </c:pt>
                <c:pt idx="3868">
                  <c:v>1.7182589795796903</c:v>
                </c:pt>
                <c:pt idx="3869">
                  <c:v>1.70317295084776</c:v>
                </c:pt>
                <c:pt idx="3870">
                  <c:v>1.7311901607036</c:v>
                </c:pt>
                <c:pt idx="3871">
                  <c:v>1.6988625571397904</c:v>
                </c:pt>
                <c:pt idx="3872">
                  <c:v>1.7204138271877101</c:v>
                </c:pt>
                <c:pt idx="3873">
                  <c:v>1.7311901607036</c:v>
                </c:pt>
                <c:pt idx="3874">
                  <c:v>1.7225693732876604</c:v>
                </c:pt>
                <c:pt idx="3875">
                  <c:v>1.7268797669956304</c:v>
                </c:pt>
                <c:pt idx="3876">
                  <c:v>1.7592073705594502</c:v>
                </c:pt>
                <c:pt idx="3877">
                  <c:v>1.7505865831435101</c:v>
                </c:pt>
                <c:pt idx="3878">
                  <c:v>1.7376554020196</c:v>
                </c:pt>
                <c:pt idx="3879">
                  <c:v>1.7527414307515303</c:v>
                </c:pt>
                <c:pt idx="3880">
                  <c:v>1.7225693732876604</c:v>
                </c:pt>
                <c:pt idx="3881">
                  <c:v>1.6859313760158701</c:v>
                </c:pt>
                <c:pt idx="3882">
                  <c:v>1.7117937382637001</c:v>
                </c:pt>
                <c:pt idx="3883">
                  <c:v>1.7311901607036</c:v>
                </c:pt>
                <c:pt idx="3884">
                  <c:v>1.7441213418275203</c:v>
                </c:pt>
                <c:pt idx="3885">
                  <c:v>1.7548969768514802</c:v>
                </c:pt>
                <c:pt idx="3886">
                  <c:v>1.7742933992913903</c:v>
                </c:pt>
                <c:pt idx="3887">
                  <c:v>1.7505865831435101</c:v>
                </c:pt>
                <c:pt idx="3888">
                  <c:v>1.7247242208956801</c:v>
                </c:pt>
                <c:pt idx="3889">
                  <c:v>1.7182589795796903</c:v>
                </c:pt>
                <c:pt idx="3890">
                  <c:v>1.7139485858717203</c:v>
                </c:pt>
                <c:pt idx="3891">
                  <c:v>1.6988625571397904</c:v>
                </c:pt>
                <c:pt idx="3892">
                  <c:v>1.6967070110398303</c:v>
                </c:pt>
                <c:pt idx="3893">
                  <c:v>1.70748334455573</c:v>
                </c:pt>
                <c:pt idx="3894">
                  <c:v>1.6816209823079</c:v>
                </c:pt>
                <c:pt idx="3895">
                  <c:v>1.6837765284078503</c:v>
                </c:pt>
                <c:pt idx="3896">
                  <c:v>1.7010174047478102</c:v>
                </c:pt>
                <c:pt idx="3897">
                  <c:v>1.6880862236238903</c:v>
                </c:pt>
                <c:pt idx="3898">
                  <c:v>1.6600690137680401</c:v>
                </c:pt>
                <c:pt idx="3899">
                  <c:v>1.6449829850361102</c:v>
                </c:pt>
                <c:pt idx="3900">
                  <c:v>1.6363621976201701</c:v>
                </c:pt>
                <c:pt idx="3901">
                  <c:v>1.6492933787440802</c:v>
                </c:pt>
                <c:pt idx="3902">
                  <c:v>1.6859313760158701</c:v>
                </c:pt>
                <c:pt idx="3903">
                  <c:v>1.70317295084776</c:v>
                </c:pt>
                <c:pt idx="3904">
                  <c:v>1.7311901607036</c:v>
                </c:pt>
                <c:pt idx="3905">
                  <c:v>1.7829141867073304</c:v>
                </c:pt>
                <c:pt idx="3906">
                  <c:v>1.7764489453913401</c:v>
                </c:pt>
                <c:pt idx="3907">
                  <c:v>1.7936898217312902</c:v>
                </c:pt>
                <c:pt idx="3908">
                  <c:v>1.79584536783124</c:v>
                </c:pt>
                <c:pt idx="3909">
                  <c:v>1.8023106091472303</c:v>
                </c:pt>
                <c:pt idx="3910">
                  <c:v>1.7807586406073801</c:v>
                </c:pt>
                <c:pt idx="3911">
                  <c:v>1.7829141867073304</c:v>
                </c:pt>
                <c:pt idx="3912">
                  <c:v>1.7893794280233202</c:v>
                </c:pt>
                <c:pt idx="3913">
                  <c:v>1.8044661552471903</c:v>
                </c:pt>
                <c:pt idx="3914">
                  <c:v>1.8389486064190201</c:v>
                </c:pt>
                <c:pt idx="3915">
                  <c:v>1.8648109686668501</c:v>
                </c:pt>
                <c:pt idx="3916">
                  <c:v>1.8626554225669003</c:v>
                </c:pt>
                <c:pt idx="3917">
                  <c:v>1.8583450288589303</c:v>
                </c:pt>
                <c:pt idx="3918">
                  <c:v>1.8389486064190201</c:v>
                </c:pt>
                <c:pt idx="3919">
                  <c:v>1.8281729713950603</c:v>
                </c:pt>
                <c:pt idx="3920">
                  <c:v>1.8044661552471903</c:v>
                </c:pt>
                <c:pt idx="3921">
                  <c:v>1.8109313965631801</c:v>
                </c:pt>
                <c:pt idx="3922">
                  <c:v>1.7721385516833701</c:v>
                </c:pt>
                <c:pt idx="3923">
                  <c:v>1.7592073705594502</c:v>
                </c:pt>
                <c:pt idx="3924">
                  <c:v>1.7441213418275203</c:v>
                </c:pt>
                <c:pt idx="3925">
                  <c:v>1.7505865831435101</c:v>
                </c:pt>
                <c:pt idx="3926">
                  <c:v>1.7635177642674202</c:v>
                </c:pt>
                <c:pt idx="3927">
                  <c:v>1.7872245804153004</c:v>
                </c:pt>
                <c:pt idx="3928">
                  <c:v>1.8152417902711502</c:v>
                </c:pt>
                <c:pt idx="3929">
                  <c:v>1.8648109686668501</c:v>
                </c:pt>
                <c:pt idx="3930">
                  <c:v>1.8928281785227004</c:v>
                </c:pt>
                <c:pt idx="3931">
                  <c:v>1.8992934198386902</c:v>
                </c:pt>
                <c:pt idx="3932">
                  <c:v>1.91437944857062</c:v>
                </c:pt>
                <c:pt idx="3933">
                  <c:v>1.9208453883785501</c:v>
                </c:pt>
                <c:pt idx="3934">
                  <c:v>1.9273106296945404</c:v>
                </c:pt>
                <c:pt idx="3935">
                  <c:v>1.91437944857062</c:v>
                </c:pt>
                <c:pt idx="3936">
                  <c:v>1.9186898422786003</c:v>
                </c:pt>
                <c:pt idx="3937">
                  <c:v>1.9057586611546804</c:v>
                </c:pt>
                <c:pt idx="3938">
                  <c:v>1.9057586611546804</c:v>
                </c:pt>
                <c:pt idx="3939">
                  <c:v>1.9057586611546804</c:v>
                </c:pt>
                <c:pt idx="3940">
                  <c:v>1.9079142072546302</c:v>
                </c:pt>
                <c:pt idx="3941">
                  <c:v>1.8605005749588801</c:v>
                </c:pt>
                <c:pt idx="3942">
                  <c:v>1.8669658162748703</c:v>
                </c:pt>
                <c:pt idx="3943">
                  <c:v>1.8798969973987902</c:v>
                </c:pt>
                <c:pt idx="3944">
                  <c:v>1.8540346351509602</c:v>
                </c:pt>
                <c:pt idx="3945">
                  <c:v>1.8626554225669003</c:v>
                </c:pt>
                <c:pt idx="3946">
                  <c:v>1.9165349946705703</c:v>
                </c:pt>
                <c:pt idx="3947">
                  <c:v>1.96179377935831</c:v>
                </c:pt>
                <c:pt idx="3948">
                  <c:v>1.9876554431142002</c:v>
                </c:pt>
                <c:pt idx="3949">
                  <c:v>2.0027414718461403</c:v>
                </c:pt>
                <c:pt idx="3950">
                  <c:v>1.9833450494062301</c:v>
                </c:pt>
                <c:pt idx="3951">
                  <c:v>1.9574833856503404</c:v>
                </c:pt>
                <c:pt idx="3952">
                  <c:v>1.9186898422786003</c:v>
                </c:pt>
                <c:pt idx="3953">
                  <c:v>1.8971385722306704</c:v>
                </c:pt>
                <c:pt idx="3954">
                  <c:v>1.9273106296945404</c:v>
                </c:pt>
                <c:pt idx="3955">
                  <c:v>1.9445522045264201</c:v>
                </c:pt>
                <c:pt idx="3956">
                  <c:v>1.9725694143822703</c:v>
                </c:pt>
                <c:pt idx="3957">
                  <c:v>1.9833450494062301</c:v>
                </c:pt>
                <c:pt idx="3958">
                  <c:v>1.9855005955061804</c:v>
                </c:pt>
                <c:pt idx="3959">
                  <c:v>1.9510174458424103</c:v>
                </c:pt>
                <c:pt idx="3960">
                  <c:v>1.9230002359865703</c:v>
                </c:pt>
                <c:pt idx="3961">
                  <c:v>1.9316210234025104</c:v>
                </c:pt>
                <c:pt idx="3962">
                  <c:v>1.93593141711048</c:v>
                </c:pt>
                <c:pt idx="3963">
                  <c:v>1.9273106296945404</c:v>
                </c:pt>
                <c:pt idx="3964">
                  <c:v>1.9208453883785501</c:v>
                </c:pt>
                <c:pt idx="3965">
                  <c:v>1.9316210234025104</c:v>
                </c:pt>
                <c:pt idx="3966">
                  <c:v>1.9273106296945404</c:v>
                </c:pt>
                <c:pt idx="3967">
                  <c:v>1.9251557820865202</c:v>
                </c:pt>
                <c:pt idx="3968">
                  <c:v>1.8885177848147303</c:v>
                </c:pt>
                <c:pt idx="3969">
                  <c:v>1.8992934198386902</c:v>
                </c:pt>
                <c:pt idx="3970">
                  <c:v>1.9057586611546804</c:v>
                </c:pt>
                <c:pt idx="3971">
                  <c:v>1.8842073911067603</c:v>
                </c:pt>
                <c:pt idx="3972">
                  <c:v>1.8777414512988302</c:v>
                </c:pt>
                <c:pt idx="3973">
                  <c:v>1.9488625982343901</c:v>
                </c:pt>
                <c:pt idx="3974">
                  <c:v>1.9445522045264201</c:v>
                </c:pt>
                <c:pt idx="3975">
                  <c:v>1.9467070521344403</c:v>
                </c:pt>
                <c:pt idx="3976">
                  <c:v>1.9855005955061804</c:v>
                </c:pt>
                <c:pt idx="3977">
                  <c:v>2.0048970179460901</c:v>
                </c:pt>
                <c:pt idx="3978">
                  <c:v>1.9725694143822703</c:v>
                </c:pt>
                <c:pt idx="3979">
                  <c:v>1.9467070521344403</c:v>
                </c:pt>
                <c:pt idx="3980">
                  <c:v>1.97041386828232</c:v>
                </c:pt>
                <c:pt idx="3981">
                  <c:v>1.9553278395503901</c:v>
                </c:pt>
                <c:pt idx="3982">
                  <c:v>1.9574833856503404</c:v>
                </c:pt>
                <c:pt idx="3983">
                  <c:v>1.9747242619902901</c:v>
                </c:pt>
                <c:pt idx="3984">
                  <c:v>2.0178281990700002</c:v>
                </c:pt>
                <c:pt idx="3985">
                  <c:v>2.0113622592620803</c:v>
                </c:pt>
                <c:pt idx="3986">
                  <c:v>2.02429344038599</c:v>
                </c:pt>
                <c:pt idx="3987">
                  <c:v>2.02429344038599</c:v>
                </c:pt>
                <c:pt idx="3988">
                  <c:v>2.0329142278019403</c:v>
                </c:pt>
                <c:pt idx="3989">
                  <c:v>2.05015580263382</c:v>
                </c:pt>
                <c:pt idx="3990">
                  <c:v>2.0630862852658001</c:v>
                </c:pt>
                <c:pt idx="3991">
                  <c:v>2.0695522250737302</c:v>
                </c:pt>
                <c:pt idx="3992">
                  <c:v>2.08032786009769</c:v>
                </c:pt>
                <c:pt idx="3993">
                  <c:v>2.08032786009769</c:v>
                </c:pt>
                <c:pt idx="3994">
                  <c:v>2.0824834061976403</c:v>
                </c:pt>
                <c:pt idx="3995">
                  <c:v>2.0630862852658001</c:v>
                </c:pt>
                <c:pt idx="3996">
                  <c:v>2.0566210439498103</c:v>
                </c:pt>
                <c:pt idx="3997">
                  <c:v>2.0458454089258504</c:v>
                </c:pt>
                <c:pt idx="3998">
                  <c:v>2.0415350152178804</c:v>
                </c:pt>
                <c:pt idx="3999">
                  <c:v>2.0135178053620302</c:v>
                </c:pt>
                <c:pt idx="4000">
                  <c:v>2.02429344038599</c:v>
                </c:pt>
                <c:pt idx="4001">
                  <c:v>2.0178281990700002</c:v>
                </c:pt>
                <c:pt idx="4002">
                  <c:v>2.0436898628259001</c:v>
                </c:pt>
                <c:pt idx="4003">
                  <c:v>2.0178281990700002</c:v>
                </c:pt>
                <c:pt idx="4004">
                  <c:v>2.0286038340939703</c:v>
                </c:pt>
                <c:pt idx="4005">
                  <c:v>1.9768798080902403</c:v>
                </c:pt>
                <c:pt idx="4006">
                  <c:v>1.93593141711048</c:v>
                </c:pt>
                <c:pt idx="4007">
                  <c:v>1.88636223871478</c:v>
                </c:pt>
                <c:pt idx="4008">
                  <c:v>1.9122246009626003</c:v>
                </c:pt>
                <c:pt idx="4009">
                  <c:v>1.8669658162748703</c:v>
                </c:pt>
                <c:pt idx="4010">
                  <c:v>1.90144896593864</c:v>
                </c:pt>
                <c:pt idx="4011">
                  <c:v>1.9423966584264702</c:v>
                </c:pt>
                <c:pt idx="4012">
                  <c:v>1.9574833856503404</c:v>
                </c:pt>
                <c:pt idx="4013">
                  <c:v>1.9445522045264201</c:v>
                </c:pt>
                <c:pt idx="4014">
                  <c:v>1.9553278395503901</c:v>
                </c:pt>
                <c:pt idx="4015">
                  <c:v>1.9230002359865703</c:v>
                </c:pt>
                <c:pt idx="4016">
                  <c:v>1.88636223871478</c:v>
                </c:pt>
                <c:pt idx="4017">
                  <c:v>1.8669658162748703</c:v>
                </c:pt>
                <c:pt idx="4018">
                  <c:v>1.8712762099828404</c:v>
                </c:pt>
                <c:pt idx="4019">
                  <c:v>1.8755866036908104</c:v>
                </c:pt>
                <c:pt idx="4020">
                  <c:v>1.8949830261307201</c:v>
                </c:pt>
                <c:pt idx="4021">
                  <c:v>1.9057586611546804</c:v>
                </c:pt>
                <c:pt idx="4022">
                  <c:v>1.8928281785227004</c:v>
                </c:pt>
                <c:pt idx="4023">
                  <c:v>1.8971385722306704</c:v>
                </c:pt>
                <c:pt idx="4024">
                  <c:v>1.9208453883785501</c:v>
                </c:pt>
                <c:pt idx="4025">
                  <c:v>1.9251557820865202</c:v>
                </c:pt>
                <c:pt idx="4026">
                  <c:v>1.9230002359865703</c:v>
                </c:pt>
                <c:pt idx="4027">
                  <c:v>1.9294661757944902</c:v>
                </c:pt>
                <c:pt idx="4028">
                  <c:v>1.9467070521344403</c:v>
                </c:pt>
                <c:pt idx="4029">
                  <c:v>1.96179377935831</c:v>
                </c:pt>
                <c:pt idx="4030">
                  <c:v>2.0329142278019403</c:v>
                </c:pt>
                <c:pt idx="4031">
                  <c:v>2.1126554636615102</c:v>
                </c:pt>
                <c:pt idx="4032">
                  <c:v>2.1622246420572102</c:v>
                </c:pt>
                <c:pt idx="4033">
                  <c:v>2.2010174869370203</c:v>
                </c:pt>
                <c:pt idx="4034">
                  <c:v>2.2398110303087604</c:v>
                </c:pt>
                <c:pt idx="4035">
                  <c:v>2.25058666533273</c:v>
                </c:pt>
                <c:pt idx="4036">
                  <c:v>2.2117931219609903</c:v>
                </c:pt>
                <c:pt idx="4037">
                  <c:v>2.2419658779167801</c:v>
                </c:pt>
                <c:pt idx="4038">
                  <c:v>2.2613623003566903</c:v>
                </c:pt>
                <c:pt idx="4039">
                  <c:v>2.2419658779167801</c:v>
                </c:pt>
                <c:pt idx="4040">
                  <c:v>2.1967070932290502</c:v>
                </c:pt>
                <c:pt idx="4041">
                  <c:v>2.2182590617689102</c:v>
                </c:pt>
                <c:pt idx="4042">
                  <c:v>2.2484311192327802</c:v>
                </c:pt>
                <c:pt idx="4043">
                  <c:v>2.2376554842088101</c:v>
                </c:pt>
                <c:pt idx="4044">
                  <c:v>2.25058666533273</c:v>
                </c:pt>
                <c:pt idx="4045">
                  <c:v>2.2699830877726304</c:v>
                </c:pt>
                <c:pt idx="4046">
                  <c:v>2.3087759326524404</c:v>
                </c:pt>
                <c:pt idx="4047">
                  <c:v>2.3109314787523902</c:v>
                </c:pt>
                <c:pt idx="4048">
                  <c:v>2.3346382949002704</c:v>
                </c:pt>
                <c:pt idx="4049">
                  <c:v>2.3195522661683401</c:v>
                </c:pt>
                <c:pt idx="4050">
                  <c:v>2.3454139299242303</c:v>
                </c:pt>
                <c:pt idx="4051">
                  <c:v>2.3303279011923004</c:v>
                </c:pt>
                <c:pt idx="4052">
                  <c:v>2.2980002976284801</c:v>
                </c:pt>
                <c:pt idx="4053">
                  <c:v>2.2742934814806004</c:v>
                </c:pt>
                <c:pt idx="4054">
                  <c:v>2.2958454500204604</c:v>
                </c:pt>
                <c:pt idx="4055">
                  <c:v>2.2721379353806501</c:v>
                </c:pt>
                <c:pt idx="4056">
                  <c:v>2.2915350563124903</c:v>
                </c:pt>
                <c:pt idx="4057">
                  <c:v>2.31739672006838</c:v>
                </c:pt>
                <c:pt idx="4058">
                  <c:v>2.3367931425082902</c:v>
                </c:pt>
                <c:pt idx="4059">
                  <c:v>2.3195522661683401</c:v>
                </c:pt>
                <c:pt idx="4060">
                  <c:v>2.3540347173401703</c:v>
                </c:pt>
                <c:pt idx="4061">
                  <c:v>2.3411035362162602</c:v>
                </c:pt>
                <c:pt idx="4062">
                  <c:v>2.31739672006838</c:v>
                </c:pt>
                <c:pt idx="4063">
                  <c:v>2.3152418724603603</c:v>
                </c:pt>
                <c:pt idx="4064">
                  <c:v>2.3475694760241801</c:v>
                </c:pt>
                <c:pt idx="4065">
                  <c:v>2.3432590823162101</c:v>
                </c:pt>
                <c:pt idx="4066">
                  <c:v>2.3454139299242303</c:v>
                </c:pt>
                <c:pt idx="4067">
                  <c:v>2.3454139299242303</c:v>
                </c:pt>
                <c:pt idx="4068">
                  <c:v>2.3755866858800303</c:v>
                </c:pt>
                <c:pt idx="4069">
                  <c:v>2.3885178670039404</c:v>
                </c:pt>
                <c:pt idx="4070">
                  <c:v>2.4057587433439003</c:v>
                </c:pt>
                <c:pt idx="4071">
                  <c:v>2.4294655594917702</c:v>
                </c:pt>
                <c:pt idx="4072">
                  <c:v>2.46179316305559</c:v>
                </c:pt>
                <c:pt idx="4073">
                  <c:v>2.45748276934762</c:v>
                </c:pt>
                <c:pt idx="4074">
                  <c:v>2.4510175280316302</c:v>
                </c:pt>
                <c:pt idx="4075">
                  <c:v>2.4467071343236602</c:v>
                </c:pt>
                <c:pt idx="4076">
                  <c:v>2.4402418930076704</c:v>
                </c:pt>
                <c:pt idx="4077">
                  <c:v>2.4445522867156404</c:v>
                </c:pt>
                <c:pt idx="4078">
                  <c:v>2.4143795307598404</c:v>
                </c:pt>
                <c:pt idx="4079">
                  <c:v>2.4165350768597902</c:v>
                </c:pt>
                <c:pt idx="4080">
                  <c:v>2.4122246831518201</c:v>
                </c:pt>
                <c:pt idx="4081">
                  <c:v>2.3971379559279602</c:v>
                </c:pt>
                <c:pt idx="4082">
                  <c:v>2.4057587433439003</c:v>
                </c:pt>
                <c:pt idx="4083">
                  <c:v>2.42731071188375</c:v>
                </c:pt>
                <c:pt idx="4084">
                  <c:v>2.4682591028635201</c:v>
                </c:pt>
                <c:pt idx="4085">
                  <c:v>2.5307587638912001</c:v>
                </c:pt>
                <c:pt idx="4086">
                  <c:v>2.5781730946788901</c:v>
                </c:pt>
                <c:pt idx="4087">
                  <c:v>2.5760175485789403</c:v>
                </c:pt>
                <c:pt idx="4088">
                  <c:v>2.5587759737470503</c:v>
                </c:pt>
                <c:pt idx="4089">
                  <c:v>2.5048971001353104</c:v>
                </c:pt>
                <c:pt idx="4090">
                  <c:v>2.4682591028635201</c:v>
                </c:pt>
                <c:pt idx="4091">
                  <c:v>2.4510175280316302</c:v>
                </c:pt>
                <c:pt idx="4092">
                  <c:v>2.42300031817578</c:v>
                </c:pt>
                <c:pt idx="4093">
                  <c:v>2.4445522867156404</c:v>
                </c:pt>
                <c:pt idx="4094">
                  <c:v>2.4984311603273803</c:v>
                </c:pt>
                <c:pt idx="4095">
                  <c:v>2.48334513159545</c:v>
                </c:pt>
                <c:pt idx="4096">
                  <c:v>2.4811902839874302</c:v>
                </c:pt>
                <c:pt idx="4097">
                  <c:v>2.5027415540353504</c:v>
                </c:pt>
                <c:pt idx="4098">
                  <c:v>2.5178282812592201</c:v>
                </c:pt>
                <c:pt idx="4099">
                  <c:v>2.5329143099911504</c:v>
                </c:pt>
                <c:pt idx="4100">
                  <c:v>2.5824827898949301</c:v>
                </c:pt>
                <c:pt idx="4101">
                  <c:v>2.6428276033145903</c:v>
                </c:pt>
                <c:pt idx="4102">
                  <c:v>2.7355000202980801</c:v>
                </c:pt>
                <c:pt idx="4103">
                  <c:v>2.8346383770894903</c:v>
                </c:pt>
                <c:pt idx="4104">
                  <c:v>2.88636240309321</c:v>
                </c:pt>
                <c:pt idx="4105">
                  <c:v>2.9596383976367902</c:v>
                </c:pt>
                <c:pt idx="4106">
                  <c:v>3.0393796334963601</c:v>
                </c:pt>
                <c:pt idx="4107">
                  <c:v>3.08679326579212</c:v>
                </c:pt>
                <c:pt idx="4108">
                  <c:v>3.1708448953596604</c:v>
                </c:pt>
                <c:pt idx="4109">
                  <c:v>3.2829144332749802</c:v>
                </c:pt>
                <c:pt idx="4110">
                  <c:v>3.3346384592787</c:v>
                </c:pt>
                <c:pt idx="4111">
                  <c:v>3.3992936664063405</c:v>
                </c:pt>
                <c:pt idx="4112">
                  <c:v>3.4919660833898303</c:v>
                </c:pt>
                <c:pt idx="4113">
                  <c:v>3.5781725605653905</c:v>
                </c:pt>
                <c:pt idx="4114">
                  <c:v>3.6428277676930301</c:v>
                </c:pt>
                <c:pt idx="4115">
                  <c:v>3.7161037622366098</c:v>
                </c:pt>
                <c:pt idx="4116">
                  <c:v>3.7807589693642503</c:v>
                </c:pt>
                <c:pt idx="4117">
                  <c:v>3.8454141764918801</c:v>
                </c:pt>
                <c:pt idx="4118">
                  <c:v>3.8734313863477303</c:v>
                </c:pt>
                <c:pt idx="4119">
                  <c:v>3.9380865934753699</c:v>
                </c:pt>
                <c:pt idx="4120">
                  <c:v>4.0178278293349408</c:v>
                </c:pt>
                <c:pt idx="4121">
                  <c:v>4.0911038238785205</c:v>
                </c:pt>
                <c:pt idx="4122">
                  <c:v>4.1449833959822007</c:v>
                </c:pt>
                <c:pt idx="4123">
                  <c:v>4.2225690857418208</c:v>
                </c:pt>
                <c:pt idx="4124">
                  <c:v>4.282913899161481</c:v>
                </c:pt>
                <c:pt idx="4125">
                  <c:v>4.3217074425332305</c:v>
                </c:pt>
                <c:pt idx="4126">
                  <c:v>4.3518794999970902</c:v>
                </c:pt>
                <c:pt idx="4127">
                  <c:v>4.4553282504964704</c:v>
                </c:pt>
                <c:pt idx="4128">
                  <c:v>4.4941210953762809</c:v>
                </c:pt>
                <c:pt idx="4129">
                  <c:v>4.5307590926480703</c:v>
                </c:pt>
                <c:pt idx="4130">
                  <c:v>4.657913960803401</c:v>
                </c:pt>
                <c:pt idx="4131">
                  <c:v>4.7225691679310309</c:v>
                </c:pt>
                <c:pt idx="4132">
                  <c:v>4.7872243750586705</c:v>
                </c:pt>
                <c:pt idx="4133">
                  <c:v>4.9230000306299404</c:v>
                </c:pt>
                <c:pt idx="4134">
                  <c:v>5.0027419649814409</c:v>
                </c:pt>
                <c:pt idx="4135">
                  <c:v>5.0286036287373408</c:v>
                </c:pt>
                <c:pt idx="4136">
                  <c:v>5.1492932555766711</c:v>
                </c:pt>
                <c:pt idx="4137">
                  <c:v>5.2441212186601103</c:v>
                </c:pt>
                <c:pt idx="4138">
                  <c:v>5.2721384285159605</c:v>
                </c:pt>
                <c:pt idx="4139">
                  <c:v>5.3260173021277009</c:v>
                </c:pt>
                <c:pt idx="4140">
                  <c:v>5.4251556589191106</c:v>
                </c:pt>
                <c:pt idx="4141">
                  <c:v>5.4898108660467511</c:v>
                </c:pt>
                <c:pt idx="4142">
                  <c:v>5.487655319946791</c:v>
                </c:pt>
                <c:pt idx="4143">
                  <c:v>5.487655319946791</c:v>
                </c:pt>
                <c:pt idx="4144">
                  <c:v>5.5630868605903308</c:v>
                </c:pt>
                <c:pt idx="4145">
                  <c:v>5.6040345530781508</c:v>
                </c:pt>
                <c:pt idx="4146">
                  <c:v>5.6492933377658909</c:v>
                </c:pt>
                <c:pt idx="4147">
                  <c:v>5.7613621771892802</c:v>
                </c:pt>
                <c:pt idx="4148">
                  <c:v>5.8389485654408304</c:v>
                </c:pt>
                <c:pt idx="4149">
                  <c:v>5.8928281375445106</c:v>
                </c:pt>
                <c:pt idx="4150">
                  <c:v>5.9941213419439308</c:v>
                </c:pt>
                <c:pt idx="4151">
                  <c:v>6.1148109687832708</c:v>
                </c:pt>
                <c:pt idx="4152">
                  <c:v>6.1967070522508605</c:v>
                </c:pt>
                <c:pt idx="4153">
                  <c:v>6.345413888946041</c:v>
                </c:pt>
                <c:pt idx="4154">
                  <c:v>6.4273106709055607</c:v>
                </c:pt>
                <c:pt idx="4155">
                  <c:v>6.5092074528650903</c:v>
                </c:pt>
                <c:pt idx="4156">
                  <c:v>6.5221379354970708</c:v>
                </c:pt>
                <c:pt idx="4157">
                  <c:v>6.5566210851608409</c:v>
                </c:pt>
                <c:pt idx="4158">
                  <c:v>6.6449831084363504</c:v>
                </c:pt>
                <c:pt idx="4159">
                  <c:v>6.7311902841038505</c:v>
                </c:pt>
                <c:pt idx="4160">
                  <c:v>6.778603916399601</c:v>
                </c:pt>
                <c:pt idx="4161">
                  <c:v>6.9100691782628907</c:v>
                </c:pt>
                <c:pt idx="4162">
                  <c:v>7.0048971413463308</c:v>
                </c:pt>
                <c:pt idx="4163">
                  <c:v>7.0415351386181211</c:v>
                </c:pt>
                <c:pt idx="4164">
                  <c:v>7.1212763744776906</c:v>
                </c:pt>
                <c:pt idx="4165">
                  <c:v>7.1492935843335408</c:v>
                </c:pt>
                <c:pt idx="4166">
                  <c:v>7.1902419753133007</c:v>
                </c:pt>
                <c:pt idx="4167">
                  <c:v>7.3109316021526309</c:v>
                </c:pt>
                <c:pt idx="4168">
                  <c:v>7.3411036596165014</c:v>
                </c:pt>
                <c:pt idx="4169">
                  <c:v>7.4510176514318713</c:v>
                </c:pt>
                <c:pt idx="4170">
                  <c:v>7.5803280656871506</c:v>
                </c:pt>
                <c:pt idx="4171">
                  <c:v>7.7182592673583708</c:v>
                </c:pt>
                <c:pt idx="4172">
                  <c:v>7.8367933480977507</c:v>
                </c:pt>
                <c:pt idx="4173">
                  <c:v>8.0048966072328405</c:v>
                </c:pt>
                <c:pt idx="4174">
                  <c:v>8.11912099275618</c:v>
                </c:pt>
                <c:pt idx="4175">
                  <c:v>8.2570521944273896</c:v>
                </c:pt>
                <c:pt idx="4176">
                  <c:v>8.3906730023906402</c:v>
                </c:pt>
                <c:pt idx="4177">
                  <c:v>8.4510178158103102</c:v>
                </c:pt>
                <c:pt idx="4178">
                  <c:v>8.548000626501759</c:v>
                </c:pt>
                <c:pt idx="4179">
                  <c:v>8.7505863368086896</c:v>
                </c:pt>
                <c:pt idx="4180">
                  <c:v>8.9898107428793299</c:v>
                </c:pt>
                <c:pt idx="4181">
                  <c:v>9.1773104244543191</c:v>
                </c:pt>
                <c:pt idx="4182">
                  <c:v>9.349724775789289</c:v>
                </c:pt>
                <c:pt idx="4183">
                  <c:v>9.4704144026286894</c:v>
                </c:pt>
                <c:pt idx="4184">
                  <c:v>9.4661040089206896</c:v>
                </c:pt>
                <c:pt idx="4185">
                  <c:v>9.4553276754047904</c:v>
                </c:pt>
                <c:pt idx="4186">
                  <c:v>9.4725692502366901</c:v>
                </c:pt>
                <c:pt idx="4187">
                  <c:v>9.43593125296489</c:v>
                </c:pt>
                <c:pt idx="4188">
                  <c:v>9.5480000923882891</c:v>
                </c:pt>
                <c:pt idx="4189">
                  <c:v>9.5824832420520902</c:v>
                </c:pt>
                <c:pt idx="4190">
                  <c:v>9.5954144231759901</c:v>
                </c:pt>
                <c:pt idx="4191">
                  <c:v>9.5954144231759901</c:v>
                </c:pt>
                <c:pt idx="4192">
                  <c:v>9.6385176617637889</c:v>
                </c:pt>
                <c:pt idx="4193">
                  <c:v>9.647138449179689</c:v>
                </c:pt>
                <c:pt idx="4194">
                  <c:v>9.7355004724551897</c:v>
                </c:pt>
                <c:pt idx="4195">
                  <c:v>9.8087764669987898</c:v>
                </c:pt>
                <c:pt idx="4196">
                  <c:v>9.7376553200631903</c:v>
                </c:pt>
                <c:pt idx="4197">
                  <c:v>9.7225692913312898</c:v>
                </c:pt>
                <c:pt idx="4198">
                  <c:v>9.5889484833680889</c:v>
                </c:pt>
                <c:pt idx="4199">
                  <c:v>9.4230000718409901</c:v>
                </c:pt>
                <c:pt idx="4200">
                  <c:v>9.3303276548574896</c:v>
                </c:pt>
                <c:pt idx="4201">
                  <c:v>9.2376552378739891</c:v>
                </c:pt>
                <c:pt idx="4202">
                  <c:v>9.1514487606984289</c:v>
                </c:pt>
                <c:pt idx="4203">
                  <c:v>9.0566207976149897</c:v>
                </c:pt>
                <c:pt idx="4204">
                  <c:v>9.3303276548574896</c:v>
                </c:pt>
                <c:pt idx="4205">
                  <c:v>9.5587764259041901</c:v>
                </c:pt>
                <c:pt idx="4206">
                  <c:v>9.8906725504663893</c:v>
                </c:pt>
                <c:pt idx="4207">
                  <c:v>10.28075864084019</c:v>
                </c:pt>
                <c:pt idx="4208">
                  <c:v>10.75058666556559</c:v>
                </c:pt>
                <c:pt idx="4209">
                  <c:v>10.80446553917729</c:v>
                </c:pt>
                <c:pt idx="4210">
                  <c:v>10.916535077092689</c:v>
                </c:pt>
                <c:pt idx="4211">
                  <c:v>11.026448370416089</c:v>
                </c:pt>
                <c:pt idx="4212">
                  <c:v>10.99196591924429</c:v>
                </c:pt>
                <c:pt idx="4213">
                  <c:v>10.90144834986879</c:v>
                </c:pt>
                <c:pt idx="4214">
                  <c:v>10.875586686112889</c:v>
                </c:pt>
                <c:pt idx="4215">
                  <c:v>10.884207473528789</c:v>
                </c:pt>
                <c:pt idx="4216">
                  <c:v>10.89929350226079</c:v>
                </c:pt>
                <c:pt idx="4217">
                  <c:v>11.002741554268189</c:v>
                </c:pt>
                <c:pt idx="4218">
                  <c:v>11.067396761395889</c:v>
                </c:pt>
                <c:pt idx="4219">
                  <c:v>11.18808638823519</c:v>
                </c:pt>
                <c:pt idx="4220">
                  <c:v>11.194552328043089</c:v>
                </c:pt>
                <c:pt idx="4221">
                  <c:v>11.222569537898989</c:v>
                </c:pt>
                <c:pt idx="4222">
                  <c:v>11.194552328043089</c:v>
                </c:pt>
                <c:pt idx="4223">
                  <c:v>11.29153513873459</c:v>
                </c:pt>
                <c:pt idx="4224">
                  <c:v>11.26351792887869</c:v>
                </c:pt>
                <c:pt idx="4225">
                  <c:v>11.26567277648669</c:v>
                </c:pt>
                <c:pt idx="4226">
                  <c:v>11.30662116746649</c:v>
                </c:pt>
                <c:pt idx="4227">
                  <c:v>11.31093156117449</c:v>
                </c:pt>
                <c:pt idx="4228">
                  <c:v>11.235500020530889</c:v>
                </c:pt>
                <c:pt idx="4229">
                  <c:v>11.20748281067509</c:v>
                </c:pt>
                <c:pt idx="4230">
                  <c:v>11.20748281067509</c:v>
                </c:pt>
                <c:pt idx="4231">
                  <c:v>11.157914330771289</c:v>
                </c:pt>
                <c:pt idx="4232">
                  <c:v>11.19024193433509</c:v>
                </c:pt>
                <c:pt idx="4233">
                  <c:v>11.285069198926589</c:v>
                </c:pt>
                <c:pt idx="4234">
                  <c:v>11.41006921947389</c:v>
                </c:pt>
                <c:pt idx="4235">
                  <c:v>11.44670721674569</c:v>
                </c:pt>
                <c:pt idx="4236">
                  <c:v>11.50274163645739</c:v>
                </c:pt>
                <c:pt idx="4237">
                  <c:v>11.55662120856109</c:v>
                </c:pt>
                <c:pt idx="4238">
                  <c:v>11.644983231836589</c:v>
                </c:pt>
                <c:pt idx="4239">
                  <c:v>11.701017651548289</c:v>
                </c:pt>
                <c:pt idx="4240">
                  <c:v>11.65360401925259</c:v>
                </c:pt>
                <c:pt idx="4241">
                  <c:v>11.59325920583289</c:v>
                </c:pt>
                <c:pt idx="4242">
                  <c:v>11.582482872316989</c:v>
                </c:pt>
                <c:pt idx="4243">
                  <c:v>11.56739684358509</c:v>
                </c:pt>
                <c:pt idx="4244">
                  <c:v>11.599724447148891</c:v>
                </c:pt>
                <c:pt idx="4245">
                  <c:v>11.75920691886799</c:v>
                </c:pt>
                <c:pt idx="4246">
                  <c:v>11.89067287922329</c:v>
                </c:pt>
                <c:pt idx="4247">
                  <c:v>11.927310876494989</c:v>
                </c:pt>
                <c:pt idx="4248">
                  <c:v>11.856189729559489</c:v>
                </c:pt>
                <c:pt idx="4249">
                  <c:v>11.82601767209559</c:v>
                </c:pt>
                <c:pt idx="4250">
                  <c:v>11.851879335851489</c:v>
                </c:pt>
                <c:pt idx="4251">
                  <c:v>11.892827726831289</c:v>
                </c:pt>
                <c:pt idx="4252">
                  <c:v>11.97687935639879</c:v>
                </c:pt>
                <c:pt idx="4253">
                  <c:v>12.035069322210489</c:v>
                </c:pt>
                <c:pt idx="4254">
                  <c:v>12.01782774737859</c:v>
                </c:pt>
                <c:pt idx="4255">
                  <c:v>11.99627647733069</c:v>
                </c:pt>
                <c:pt idx="4256">
                  <c:v>12.05877613835829</c:v>
                </c:pt>
                <c:pt idx="4257">
                  <c:v>12.08679334821419</c:v>
                </c:pt>
                <c:pt idx="4258">
                  <c:v>12.162224190365789</c:v>
                </c:pt>
                <c:pt idx="4259">
                  <c:v>12.179465765197691</c:v>
                </c:pt>
                <c:pt idx="4260">
                  <c:v>12.14713816163389</c:v>
                </c:pt>
                <c:pt idx="4261">
                  <c:v>12.065241379674291</c:v>
                </c:pt>
                <c:pt idx="4262">
                  <c:v>12.002741718646689</c:v>
                </c:pt>
                <c:pt idx="4263">
                  <c:v>11.970414115082789</c:v>
                </c:pt>
                <c:pt idx="4264">
                  <c:v>12.093259288022089</c:v>
                </c:pt>
                <c:pt idx="4265">
                  <c:v>12.16437973646569</c:v>
                </c:pt>
                <c:pt idx="4266">
                  <c:v>12.194551793929589</c:v>
                </c:pt>
                <c:pt idx="4267">
                  <c:v>12.201017733737491</c:v>
                </c:pt>
                <c:pt idx="4268">
                  <c:v>12.220414156177389</c:v>
                </c:pt>
                <c:pt idx="4269">
                  <c:v>12.19239694632159</c:v>
                </c:pt>
                <c:pt idx="4270">
                  <c:v>12.231189791201389</c:v>
                </c:pt>
                <c:pt idx="4271">
                  <c:v>12.235500184909389</c:v>
                </c:pt>
                <c:pt idx="4272">
                  <c:v>12.28722421091309</c:v>
                </c:pt>
                <c:pt idx="4273">
                  <c:v>12.33248299560079</c:v>
                </c:pt>
                <c:pt idx="4274">
                  <c:v>12.34541417672469</c:v>
                </c:pt>
                <c:pt idx="4275">
                  <c:v>12.16869013017369</c:v>
                </c:pt>
                <c:pt idx="4276">
                  <c:v>12.15575894904979</c:v>
                </c:pt>
                <c:pt idx="4277">
                  <c:v>12.211793368761489</c:v>
                </c:pt>
                <c:pt idx="4278">
                  <c:v>12.21394891486149</c:v>
                </c:pt>
                <c:pt idx="4279">
                  <c:v>12.14713816163389</c:v>
                </c:pt>
                <c:pt idx="4280">
                  <c:v>12.28291381720509</c:v>
                </c:pt>
                <c:pt idx="4281">
                  <c:v>12.32817260189289</c:v>
                </c:pt>
                <c:pt idx="4282">
                  <c:v>12.29584499832899</c:v>
                </c:pt>
                <c:pt idx="4283">
                  <c:v>12.222569003785489</c:v>
                </c:pt>
                <c:pt idx="4284">
                  <c:v>12.14067292031789</c:v>
                </c:pt>
                <c:pt idx="4285">
                  <c:v>12.18377615890569</c:v>
                </c:pt>
                <c:pt idx="4286">
                  <c:v>12.18162131129759</c:v>
                </c:pt>
                <c:pt idx="4287">
                  <c:v>12.20532812744549</c:v>
                </c:pt>
                <c:pt idx="4288">
                  <c:v>12.27644857588909</c:v>
                </c:pt>
                <c:pt idx="4289">
                  <c:v>12.46610380356409</c:v>
                </c:pt>
                <c:pt idx="4290">
                  <c:v>12.435931047608289</c:v>
                </c:pt>
                <c:pt idx="4291">
                  <c:v>12.448862228732191</c:v>
                </c:pt>
                <c:pt idx="4292">
                  <c:v>12.36265575155659</c:v>
                </c:pt>
                <c:pt idx="4293">
                  <c:v>12.334638541700789</c:v>
                </c:pt>
                <c:pt idx="4294">
                  <c:v>12.289379757012989</c:v>
                </c:pt>
                <c:pt idx="4295">
                  <c:v>12.248431366033289</c:v>
                </c:pt>
                <c:pt idx="4296">
                  <c:v>12.24196612471729</c:v>
                </c:pt>
                <c:pt idx="4297">
                  <c:v>12.33679338930879</c:v>
                </c:pt>
                <c:pt idx="4298">
                  <c:v>12.24627651842529</c:v>
                </c:pt>
                <c:pt idx="4299">
                  <c:v>12.194551793929589</c:v>
                </c:pt>
                <c:pt idx="4300">
                  <c:v>12.33679338930879</c:v>
                </c:pt>
                <c:pt idx="4301">
                  <c:v>12.321707360576889</c:v>
                </c:pt>
                <c:pt idx="4302">
                  <c:v>12.259207001057289</c:v>
                </c:pt>
                <c:pt idx="4303">
                  <c:v>12.34972457043269</c:v>
                </c:pt>
                <c:pt idx="4304">
                  <c:v>12.41006938385239</c:v>
                </c:pt>
                <c:pt idx="4305">
                  <c:v>12.23334533730139</c:v>
                </c:pt>
                <c:pt idx="4306">
                  <c:v>12.14713816163389</c:v>
                </c:pt>
                <c:pt idx="4307">
                  <c:v>12.157913796657789</c:v>
                </c:pt>
                <c:pt idx="4308">
                  <c:v>12.211793368761489</c:v>
                </c:pt>
                <c:pt idx="4309">
                  <c:v>12.114810558069991</c:v>
                </c:pt>
                <c:pt idx="4310">
                  <c:v>12.194551793929589</c:v>
                </c:pt>
                <c:pt idx="4311">
                  <c:v>12.29153460462109</c:v>
                </c:pt>
                <c:pt idx="4312">
                  <c:v>12.34325863062479</c:v>
                </c:pt>
                <c:pt idx="4313">
                  <c:v>12.32601775428479</c:v>
                </c:pt>
                <c:pt idx="4314">
                  <c:v>12.38636256770449</c:v>
                </c:pt>
                <c:pt idx="4315">
                  <c:v>12.32386220818489</c:v>
                </c:pt>
                <c:pt idx="4316">
                  <c:v>12.203172581345589</c:v>
                </c:pt>
                <c:pt idx="4317">
                  <c:v>12.052310897042389</c:v>
                </c:pt>
                <c:pt idx="4318">
                  <c:v>11.95963848005889</c:v>
                </c:pt>
                <c:pt idx="4319">
                  <c:v>11.84972448824349</c:v>
                </c:pt>
                <c:pt idx="4320">
                  <c:v>11.76782770628399</c:v>
                </c:pt>
                <c:pt idx="4321">
                  <c:v>11.765672858675989</c:v>
                </c:pt>
                <c:pt idx="4322">
                  <c:v>11.78075888740789</c:v>
                </c:pt>
                <c:pt idx="4323">
                  <c:v>11.832482913411591</c:v>
                </c:pt>
                <c:pt idx="4324">
                  <c:v>11.94455175283499</c:v>
                </c:pt>
                <c:pt idx="4325">
                  <c:v>11.95963848005889</c:v>
                </c:pt>
                <c:pt idx="4326">
                  <c:v>11.985500143814789</c:v>
                </c:pt>
                <c:pt idx="4327">
                  <c:v>12.00489656625469</c:v>
                </c:pt>
                <c:pt idx="4328">
                  <c:v>11.83032806580359</c:v>
                </c:pt>
                <c:pt idx="4329">
                  <c:v>11.77213809999189</c:v>
                </c:pt>
                <c:pt idx="4330">
                  <c:v>11.78937967482379</c:v>
                </c:pt>
                <c:pt idx="4331">
                  <c:v>11.84325924692749</c:v>
                </c:pt>
                <c:pt idx="4332">
                  <c:v>11.78291443350779</c:v>
                </c:pt>
                <c:pt idx="4333">
                  <c:v>11.918690089079091</c:v>
                </c:pt>
                <c:pt idx="4334">
                  <c:v>11.966103721374889</c:v>
                </c:pt>
                <c:pt idx="4335">
                  <c:v>11.93162127020299</c:v>
                </c:pt>
                <c:pt idx="4336">
                  <c:v>11.916534542979189</c:v>
                </c:pt>
                <c:pt idx="4337">
                  <c:v>12.10403492304609</c:v>
                </c:pt>
                <c:pt idx="4338">
                  <c:v>12.16437973646569</c:v>
                </c:pt>
                <c:pt idx="4339">
                  <c:v>12.08248295450619</c:v>
                </c:pt>
                <c:pt idx="4340">
                  <c:v>12.211793368761489</c:v>
                </c:pt>
                <c:pt idx="4341">
                  <c:v>12.259207001057289</c:v>
                </c:pt>
                <c:pt idx="4342">
                  <c:v>12.23334533730139</c:v>
                </c:pt>
                <c:pt idx="4343">
                  <c:v>12.15360410144179</c:v>
                </c:pt>
                <c:pt idx="4344">
                  <c:v>12.17300052388169</c:v>
                </c:pt>
                <c:pt idx="4345">
                  <c:v>12.157913796657789</c:v>
                </c:pt>
                <c:pt idx="4346">
                  <c:v>11.998431324938689</c:v>
                </c:pt>
                <c:pt idx="4347">
                  <c:v>11.90360406034719</c:v>
                </c:pt>
                <c:pt idx="4348">
                  <c:v>12.011362506062589</c:v>
                </c:pt>
                <c:pt idx="4349">
                  <c:v>12.203172581345589</c:v>
                </c:pt>
                <c:pt idx="4350">
                  <c:v>12.239810578617289</c:v>
                </c:pt>
                <c:pt idx="4351">
                  <c:v>12.366966145264589</c:v>
                </c:pt>
                <c:pt idx="4352">
                  <c:v>12.38636256770449</c:v>
                </c:pt>
                <c:pt idx="4353">
                  <c:v>12.280758969597089</c:v>
                </c:pt>
                <c:pt idx="4354">
                  <c:v>12.175155371489689</c:v>
                </c:pt>
                <c:pt idx="4355">
                  <c:v>12.12774173919399</c:v>
                </c:pt>
                <c:pt idx="4356">
                  <c:v>12.05877613835829</c:v>
                </c:pt>
                <c:pt idx="4357">
                  <c:v>12.032914474602389</c:v>
                </c:pt>
                <c:pt idx="4358">
                  <c:v>12.05446574465039</c:v>
                </c:pt>
                <c:pt idx="4359">
                  <c:v>12.12343134548599</c:v>
                </c:pt>
                <c:pt idx="4360">
                  <c:v>12.14067292031789</c:v>
                </c:pt>
                <c:pt idx="4361">
                  <c:v>12.198862187637589</c:v>
                </c:pt>
                <c:pt idx="4362">
                  <c:v>12.244120972325289</c:v>
                </c:pt>
                <c:pt idx="4363">
                  <c:v>12.25489660734929</c:v>
                </c:pt>
                <c:pt idx="4364">
                  <c:v>12.25058621364129</c:v>
                </c:pt>
                <c:pt idx="4365">
                  <c:v>12.34325863062479</c:v>
                </c:pt>
                <c:pt idx="4366">
                  <c:v>12.34972457043269</c:v>
                </c:pt>
                <c:pt idx="4367">
                  <c:v>12.34972457043269</c:v>
                </c:pt>
                <c:pt idx="4368">
                  <c:v>12.274293728281089</c:v>
                </c:pt>
                <c:pt idx="4369">
                  <c:v>12.280758969597089</c:v>
                </c:pt>
                <c:pt idx="4370">
                  <c:v>12.321707360576889</c:v>
                </c:pt>
                <c:pt idx="4371">
                  <c:v>12.36265575155659</c:v>
                </c:pt>
                <c:pt idx="4372">
                  <c:v>12.321707360576889</c:v>
                </c:pt>
                <c:pt idx="4373">
                  <c:v>12.41006938385239</c:v>
                </c:pt>
                <c:pt idx="4374">
                  <c:v>12.35187941804069</c:v>
                </c:pt>
                <c:pt idx="4375">
                  <c:v>12.280758969597089</c:v>
                </c:pt>
                <c:pt idx="4376">
                  <c:v>12.338948935408789</c:v>
                </c:pt>
                <c:pt idx="4377">
                  <c:v>12.461793409856091</c:v>
                </c:pt>
                <c:pt idx="4378">
                  <c:v>12.472569044880089</c:v>
                </c:pt>
                <c:pt idx="4379">
                  <c:v>12.485500226003989</c:v>
                </c:pt>
                <c:pt idx="4380">
                  <c:v>12.45101777483209</c:v>
                </c:pt>
                <c:pt idx="4381">
                  <c:v>12.457483016148089</c:v>
                </c:pt>
                <c:pt idx="4382">
                  <c:v>12.44670738112419</c:v>
                </c:pt>
                <c:pt idx="4383">
                  <c:v>12.554465826839589</c:v>
                </c:pt>
                <c:pt idx="4384">
                  <c:v>12.64713824382309</c:v>
                </c:pt>
                <c:pt idx="4385">
                  <c:v>12.636362608799089</c:v>
                </c:pt>
                <c:pt idx="4386">
                  <c:v>12.584638582795391</c:v>
                </c:pt>
                <c:pt idx="4387">
                  <c:v>12.65575903123899</c:v>
                </c:pt>
                <c:pt idx="4388">
                  <c:v>12.56955185557149</c:v>
                </c:pt>
                <c:pt idx="4389">
                  <c:v>12.49627655951989</c:v>
                </c:pt>
                <c:pt idx="4390">
                  <c:v>12.580328189087389</c:v>
                </c:pt>
                <c:pt idx="4391">
                  <c:v>12.677310999778889</c:v>
                </c:pt>
                <c:pt idx="4392">
                  <c:v>12.60187945913529</c:v>
                </c:pt>
                <c:pt idx="4393">
                  <c:v>12.65360348513909</c:v>
                </c:pt>
                <c:pt idx="4394">
                  <c:v>12.72041423836669</c:v>
                </c:pt>
                <c:pt idx="4395">
                  <c:v>12.72041423836669</c:v>
                </c:pt>
                <c:pt idx="4396">
                  <c:v>12.63205221509109</c:v>
                </c:pt>
                <c:pt idx="4397">
                  <c:v>12.73765581319849</c:v>
                </c:pt>
                <c:pt idx="4398">
                  <c:v>12.75705223563839</c:v>
                </c:pt>
                <c:pt idx="4399">
                  <c:v>12.782913899394289</c:v>
                </c:pt>
                <c:pt idx="4400">
                  <c:v>12.79369023291019</c:v>
                </c:pt>
                <c:pt idx="4401">
                  <c:v>12.854035046329889</c:v>
                </c:pt>
                <c:pt idx="4402">
                  <c:v>12.754896689538489</c:v>
                </c:pt>
                <c:pt idx="4403">
                  <c:v>12.787224293102289</c:v>
                </c:pt>
                <c:pt idx="4404">
                  <c:v>12.841103865205989</c:v>
                </c:pt>
                <c:pt idx="4405">
                  <c:v>12.767827870662389</c:v>
                </c:pt>
                <c:pt idx="4406">
                  <c:v>12.800155474226189</c:v>
                </c:pt>
                <c:pt idx="4407">
                  <c:v>12.951017857021389</c:v>
                </c:pt>
                <c:pt idx="4408">
                  <c:v>12.95963794594539</c:v>
                </c:pt>
                <c:pt idx="4409">
                  <c:v>12.864810681353889</c:v>
                </c:pt>
                <c:pt idx="4410">
                  <c:v>12.92946588848149</c:v>
                </c:pt>
                <c:pt idx="4411">
                  <c:v>12.933776282189489</c:v>
                </c:pt>
                <c:pt idx="4412">
                  <c:v>12.894983437309691</c:v>
                </c:pt>
                <c:pt idx="4413">
                  <c:v>12.849724652621889</c:v>
                </c:pt>
                <c:pt idx="4414">
                  <c:v>12.823862290374089</c:v>
                </c:pt>
                <c:pt idx="4415">
                  <c:v>12.877741862477789</c:v>
                </c:pt>
                <c:pt idx="4416">
                  <c:v>12.869121075061789</c:v>
                </c:pt>
                <c:pt idx="4417">
                  <c:v>12.90360352623369</c:v>
                </c:pt>
                <c:pt idx="4418">
                  <c:v>12.98118991448519</c:v>
                </c:pt>
                <c:pt idx="4419">
                  <c:v>13.151448719720289</c:v>
                </c:pt>
                <c:pt idx="4420">
                  <c:v>13.106189935032489</c:v>
                </c:pt>
                <c:pt idx="4421">
                  <c:v>13.099724693716491</c:v>
                </c:pt>
                <c:pt idx="4422">
                  <c:v>13.04584512161289</c:v>
                </c:pt>
                <c:pt idx="4423">
                  <c:v>13.10834548113249</c:v>
                </c:pt>
                <c:pt idx="4424">
                  <c:v>13.08894836020059</c:v>
                </c:pt>
                <c:pt idx="4425">
                  <c:v>13.229035107971789</c:v>
                </c:pt>
                <c:pt idx="4426">
                  <c:v>13.274293194167591</c:v>
                </c:pt>
                <c:pt idx="4427">
                  <c:v>13.28722437529149</c:v>
                </c:pt>
                <c:pt idx="4428">
                  <c:v>13.21394838074799</c:v>
                </c:pt>
                <c:pt idx="4429">
                  <c:v>13.24627598431179</c:v>
                </c:pt>
                <c:pt idx="4430">
                  <c:v>13.22256916816389</c:v>
                </c:pt>
                <c:pt idx="4431">
                  <c:v>13.27860358787559</c:v>
                </c:pt>
                <c:pt idx="4432">
                  <c:v>13.41869033564679</c:v>
                </c:pt>
                <c:pt idx="4433">
                  <c:v>13.57817280736589</c:v>
                </c:pt>
                <c:pt idx="4434">
                  <c:v>13.47256920925849</c:v>
                </c:pt>
                <c:pt idx="4435">
                  <c:v>13.38636273208289</c:v>
                </c:pt>
                <c:pt idx="4436">
                  <c:v>13.356189976127089</c:v>
                </c:pt>
                <c:pt idx="4437">
                  <c:v>13.257052317827689</c:v>
                </c:pt>
                <c:pt idx="4438">
                  <c:v>13.216103926847889</c:v>
                </c:pt>
                <c:pt idx="4439">
                  <c:v>13.306620797731389</c:v>
                </c:pt>
                <c:pt idx="4440">
                  <c:v>13.34541434110319</c:v>
                </c:pt>
                <c:pt idx="4441">
                  <c:v>13.403603608422889</c:v>
                </c:pt>
                <c:pt idx="4442">
                  <c:v>13.444551999402689</c:v>
                </c:pt>
                <c:pt idx="4443">
                  <c:v>13.33679355368719</c:v>
                </c:pt>
                <c:pt idx="4444">
                  <c:v>13.310931191439391</c:v>
                </c:pt>
                <c:pt idx="4445">
                  <c:v>13.384207185982989</c:v>
                </c:pt>
                <c:pt idx="4446">
                  <c:v>13.25489677172769</c:v>
                </c:pt>
                <c:pt idx="4447">
                  <c:v>13.207483139431989</c:v>
                </c:pt>
                <c:pt idx="4448">
                  <c:v>13.138517538596389</c:v>
                </c:pt>
                <c:pt idx="4449">
                  <c:v>12.97256912706929</c:v>
                </c:pt>
                <c:pt idx="4450">
                  <c:v>12.886362649893689</c:v>
                </c:pt>
                <c:pt idx="4451">
                  <c:v>12.823862290374089</c:v>
                </c:pt>
                <c:pt idx="4452">
                  <c:v>12.66869021236289</c:v>
                </c:pt>
                <c:pt idx="4453">
                  <c:v>12.52429376937569</c:v>
                </c:pt>
                <c:pt idx="4454">
                  <c:v>12.526448616983689</c:v>
                </c:pt>
                <c:pt idx="4455">
                  <c:v>12.43808659370819</c:v>
                </c:pt>
                <c:pt idx="4456">
                  <c:v>12.289379757012989</c:v>
                </c:pt>
                <c:pt idx="4457">
                  <c:v>12.28722421091309</c:v>
                </c:pt>
                <c:pt idx="4458">
                  <c:v>12.448862228732191</c:v>
                </c:pt>
                <c:pt idx="4459">
                  <c:v>12.584638582795391</c:v>
                </c:pt>
                <c:pt idx="4460">
                  <c:v>12.66222427255499</c:v>
                </c:pt>
                <c:pt idx="4461">
                  <c:v>12.94239706960539</c:v>
                </c:pt>
                <c:pt idx="4462">
                  <c:v>13.14929317362029</c:v>
                </c:pt>
                <c:pt idx="4463">
                  <c:v>13.24196559060379</c:v>
                </c:pt>
                <c:pt idx="4464">
                  <c:v>13.29153476899949</c:v>
                </c:pt>
                <c:pt idx="4465">
                  <c:v>13.403603608422889</c:v>
                </c:pt>
                <c:pt idx="4466">
                  <c:v>13.425155576962689</c:v>
                </c:pt>
                <c:pt idx="4467">
                  <c:v>13.37774194466699</c:v>
                </c:pt>
                <c:pt idx="4468">
                  <c:v>13.397138367106889</c:v>
                </c:pt>
                <c:pt idx="4469">
                  <c:v>13.28937992139149</c:v>
                </c:pt>
                <c:pt idx="4470">
                  <c:v>13.170845142160189</c:v>
                </c:pt>
                <c:pt idx="4471">
                  <c:v>13.065241544052789</c:v>
                </c:pt>
                <c:pt idx="4472">
                  <c:v>13.03937988029689</c:v>
                </c:pt>
                <c:pt idx="4473">
                  <c:v>12.98765585429309</c:v>
                </c:pt>
                <c:pt idx="4474">
                  <c:v>13.050155515320789</c:v>
                </c:pt>
                <c:pt idx="4475">
                  <c:v>13.138517538596389</c:v>
                </c:pt>
                <c:pt idx="4476">
                  <c:v>13.155759113428189</c:v>
                </c:pt>
                <c:pt idx="4477">
                  <c:v>13.179465929576089</c:v>
                </c:pt>
                <c:pt idx="4478">
                  <c:v>13.28506952768349</c:v>
                </c:pt>
                <c:pt idx="4479">
                  <c:v>13.31739713124729</c:v>
                </c:pt>
                <c:pt idx="4480">
                  <c:v>13.343258795003189</c:v>
                </c:pt>
                <c:pt idx="4481">
                  <c:v>13.48118999667439</c:v>
                </c:pt>
                <c:pt idx="4482">
                  <c:v>13.55877638492599</c:v>
                </c:pt>
                <c:pt idx="4483">
                  <c:v>13.51782799394619</c:v>
                </c:pt>
                <c:pt idx="4484">
                  <c:v>13.52860362897019</c:v>
                </c:pt>
                <c:pt idx="4485">
                  <c:v>13.543689657702089</c:v>
                </c:pt>
                <c:pt idx="4486">
                  <c:v>13.49196563169839</c:v>
                </c:pt>
                <c:pt idx="4487">
                  <c:v>13.38205233837499</c:v>
                </c:pt>
                <c:pt idx="4488">
                  <c:v>13.34541434110319</c:v>
                </c:pt>
                <c:pt idx="4489">
                  <c:v>13.25489677172769</c:v>
                </c:pt>
                <c:pt idx="4490">
                  <c:v>13.20317274572399</c:v>
                </c:pt>
                <c:pt idx="4491">
                  <c:v>13.29584516270749</c:v>
                </c:pt>
                <c:pt idx="4492">
                  <c:v>13.412224395838789</c:v>
                </c:pt>
                <c:pt idx="4493">
                  <c:v>13.51567244784629</c:v>
                </c:pt>
                <c:pt idx="4494">
                  <c:v>13.55015559751009</c:v>
                </c:pt>
                <c:pt idx="4495">
                  <c:v>13.61481080463769</c:v>
                </c:pt>
                <c:pt idx="4496">
                  <c:v>13.61912119834569</c:v>
                </c:pt>
                <c:pt idx="4497">
                  <c:v>13.677310465665389</c:v>
                </c:pt>
                <c:pt idx="4498">
                  <c:v>13.73765527908499</c:v>
                </c:pt>
                <c:pt idx="4499">
                  <c:v>13.903603690612091</c:v>
                </c:pt>
                <c:pt idx="4500">
                  <c:v>13.90144884300409</c:v>
                </c:pt>
                <c:pt idx="4501">
                  <c:v>13.83894848348449</c:v>
                </c:pt>
                <c:pt idx="4502">
                  <c:v>13.83032769606849</c:v>
                </c:pt>
                <c:pt idx="4503">
                  <c:v>13.750586460208989</c:v>
                </c:pt>
                <c:pt idx="4504">
                  <c:v>13.76567248894089</c:v>
                </c:pt>
                <c:pt idx="4505">
                  <c:v>13.744121218892989</c:v>
                </c:pt>
                <c:pt idx="4506">
                  <c:v>13.74627606650099</c:v>
                </c:pt>
                <c:pt idx="4507">
                  <c:v>13.65144880190949</c:v>
                </c:pt>
                <c:pt idx="4508">
                  <c:v>13.673000071957389</c:v>
                </c:pt>
                <c:pt idx="4509">
                  <c:v>13.642828014493491</c:v>
                </c:pt>
                <c:pt idx="4510">
                  <c:v>13.780759216164789</c:v>
                </c:pt>
                <c:pt idx="4511">
                  <c:v>13.707483221621191</c:v>
                </c:pt>
                <c:pt idx="4512">
                  <c:v>13.63851762078559</c:v>
                </c:pt>
                <c:pt idx="4513">
                  <c:v>13.48550039038239</c:v>
                </c:pt>
                <c:pt idx="4514">
                  <c:v>13.384207185982989</c:v>
                </c:pt>
                <c:pt idx="4515">
                  <c:v>13.233345501679789</c:v>
                </c:pt>
                <c:pt idx="4516">
                  <c:v>13.25058637801969</c:v>
                </c:pt>
                <c:pt idx="4517">
                  <c:v>13.347569188711189</c:v>
                </c:pt>
                <c:pt idx="4518">
                  <c:v>13.310931191439391</c:v>
                </c:pt>
                <c:pt idx="4519">
                  <c:v>13.26136271153559</c:v>
                </c:pt>
                <c:pt idx="4520">
                  <c:v>13.298000010315489</c:v>
                </c:pt>
                <c:pt idx="4521">
                  <c:v>13.29153476899949</c:v>
                </c:pt>
                <c:pt idx="4522">
                  <c:v>13.19024156460009</c:v>
                </c:pt>
                <c:pt idx="4523">
                  <c:v>13.35403512851909</c:v>
                </c:pt>
                <c:pt idx="4524">
                  <c:v>13.433776364378689</c:v>
                </c:pt>
                <c:pt idx="4525">
                  <c:v>13.49196563169839</c:v>
                </c:pt>
                <c:pt idx="4526">
                  <c:v>13.703172827913189</c:v>
                </c:pt>
                <c:pt idx="4527">
                  <c:v>14.017828076135491</c:v>
                </c:pt>
                <c:pt idx="4528">
                  <c:v>14.15144888409869</c:v>
                </c:pt>
                <c:pt idx="4529">
                  <c:v>14.388517744069389</c:v>
                </c:pt>
                <c:pt idx="4530">
                  <c:v>14.39929337909339</c:v>
                </c:pt>
                <c:pt idx="4531">
                  <c:v>14.28075929835399</c:v>
                </c:pt>
                <c:pt idx="4532">
                  <c:v>14.16868976043869</c:v>
                </c:pt>
                <c:pt idx="4533">
                  <c:v>14.173000154146591</c:v>
                </c:pt>
                <c:pt idx="4534">
                  <c:v>14.13205176316689</c:v>
                </c:pt>
                <c:pt idx="4535">
                  <c:v>14.160068973022689</c:v>
                </c:pt>
                <c:pt idx="4536">
                  <c:v>14.28075929835399</c:v>
                </c:pt>
                <c:pt idx="4537">
                  <c:v>14.24843169479019</c:v>
                </c:pt>
                <c:pt idx="4538">
                  <c:v>14.17515570024659</c:v>
                </c:pt>
                <c:pt idx="4539">
                  <c:v>14.09756931199499</c:v>
                </c:pt>
                <c:pt idx="4540">
                  <c:v>14.069552102139189</c:v>
                </c:pt>
                <c:pt idx="4541">
                  <c:v>14.07170694974719</c:v>
                </c:pt>
                <c:pt idx="4542">
                  <c:v>14.18162094156259</c:v>
                </c:pt>
                <c:pt idx="4543">
                  <c:v>14.192396576586489</c:v>
                </c:pt>
                <c:pt idx="4544">
                  <c:v>14.09756931199499</c:v>
                </c:pt>
                <c:pt idx="4545">
                  <c:v>14.00705174261959</c:v>
                </c:pt>
                <c:pt idx="4546">
                  <c:v>13.96610405013169</c:v>
                </c:pt>
                <c:pt idx="4547">
                  <c:v>13.86696569334029</c:v>
                </c:pt>
                <c:pt idx="4548">
                  <c:v>13.886362115780189</c:v>
                </c:pt>
                <c:pt idx="4549">
                  <c:v>14.013517682427489</c:v>
                </c:pt>
                <c:pt idx="4550">
                  <c:v>14.10834494701899</c:v>
                </c:pt>
                <c:pt idx="4551">
                  <c:v>14.11481088682689</c:v>
                </c:pt>
                <c:pt idx="4552">
                  <c:v>14.06093131472319</c:v>
                </c:pt>
                <c:pt idx="4553">
                  <c:v>13.97472413905569</c:v>
                </c:pt>
                <c:pt idx="4554">
                  <c:v>13.87343163314819</c:v>
                </c:pt>
                <c:pt idx="4555">
                  <c:v>13.87774202685619</c:v>
                </c:pt>
                <c:pt idx="4556">
                  <c:v>13.76998288264889</c:v>
                </c:pt>
                <c:pt idx="4557">
                  <c:v>13.73334488537709</c:v>
                </c:pt>
                <c:pt idx="4558">
                  <c:v>13.65144880190949</c:v>
                </c:pt>
                <c:pt idx="4559">
                  <c:v>13.59756922980579</c:v>
                </c:pt>
                <c:pt idx="4560">
                  <c:v>13.53722441638609</c:v>
                </c:pt>
                <c:pt idx="4561">
                  <c:v>13.43593121198669</c:v>
                </c:pt>
                <c:pt idx="4562">
                  <c:v>13.476879602966489</c:v>
                </c:pt>
                <c:pt idx="4563">
                  <c:v>13.62774198576159</c:v>
                </c:pt>
                <c:pt idx="4564">
                  <c:v>13.701017281813289</c:v>
                </c:pt>
                <c:pt idx="4565">
                  <c:v>13.713948462937189</c:v>
                </c:pt>
                <c:pt idx="4566">
                  <c:v>13.81093127362859</c:v>
                </c:pt>
                <c:pt idx="4567">
                  <c:v>13.83463808977649</c:v>
                </c:pt>
                <c:pt idx="4568">
                  <c:v>13.73765527908499</c:v>
                </c:pt>
                <c:pt idx="4569">
                  <c:v>13.653603649517489</c:v>
                </c:pt>
                <c:pt idx="4570">
                  <c:v>13.636362074685589</c:v>
                </c:pt>
                <c:pt idx="4571">
                  <c:v>13.642828014493491</c:v>
                </c:pt>
                <c:pt idx="4572">
                  <c:v>13.55446599121799</c:v>
                </c:pt>
                <c:pt idx="4573">
                  <c:v>13.56093123253399</c:v>
                </c:pt>
                <c:pt idx="4574">
                  <c:v>13.53506956877809</c:v>
                </c:pt>
                <c:pt idx="4575">
                  <c:v>13.479035149066389</c:v>
                </c:pt>
                <c:pt idx="4576">
                  <c:v>13.39929321471489</c:v>
                </c:pt>
                <c:pt idx="4577">
                  <c:v>13.28075913397549</c:v>
                </c:pt>
                <c:pt idx="4578">
                  <c:v>13.18162077718409</c:v>
                </c:pt>
                <c:pt idx="4579">
                  <c:v>13.188086716992089</c:v>
                </c:pt>
                <c:pt idx="4580">
                  <c:v>13.134207144888389</c:v>
                </c:pt>
                <c:pt idx="4581">
                  <c:v>13.14067308469629</c:v>
                </c:pt>
                <c:pt idx="4582">
                  <c:v>13.27213834655959</c:v>
                </c:pt>
                <c:pt idx="4583">
                  <c:v>13.390672427298989</c:v>
                </c:pt>
                <c:pt idx="4584">
                  <c:v>13.36912115725109</c:v>
                </c:pt>
                <c:pt idx="4585">
                  <c:v>13.410069548230791</c:v>
                </c:pt>
                <c:pt idx="4586">
                  <c:v>13.427310424570789</c:v>
                </c:pt>
                <c:pt idx="4587">
                  <c:v>13.43593121198669</c:v>
                </c:pt>
                <c:pt idx="4588">
                  <c:v>13.35834552222709</c:v>
                </c:pt>
                <c:pt idx="4589">
                  <c:v>13.36481076354309</c:v>
                </c:pt>
                <c:pt idx="4590">
                  <c:v>13.323862372563291</c:v>
                </c:pt>
                <c:pt idx="4591">
                  <c:v>13.330327613879289</c:v>
                </c:pt>
                <c:pt idx="4592">
                  <c:v>13.32817276627129</c:v>
                </c:pt>
                <c:pt idx="4593">
                  <c:v>13.26998280045969</c:v>
                </c:pt>
                <c:pt idx="4594">
                  <c:v>13.164379900844191</c:v>
                </c:pt>
                <c:pt idx="4595">
                  <c:v>13.127741903572391</c:v>
                </c:pt>
                <c:pt idx="4596">
                  <c:v>13.099724693716491</c:v>
                </c:pt>
                <c:pt idx="4597">
                  <c:v>13.00705227673309</c:v>
                </c:pt>
                <c:pt idx="4598">
                  <c:v>13.02644869917299</c:v>
                </c:pt>
                <c:pt idx="4599">
                  <c:v>13.099724693716491</c:v>
                </c:pt>
                <c:pt idx="4600">
                  <c:v>13.09541430000859</c:v>
                </c:pt>
                <c:pt idx="4601">
                  <c:v>13.065241544052789</c:v>
                </c:pt>
                <c:pt idx="4602">
                  <c:v>13.10403508742449</c:v>
                </c:pt>
                <c:pt idx="4603">
                  <c:v>13.119121116156389</c:v>
                </c:pt>
                <c:pt idx="4604">
                  <c:v>13.24843153041169</c:v>
                </c:pt>
                <c:pt idx="4605">
                  <c:v>13.36912115725109</c:v>
                </c:pt>
                <c:pt idx="4606">
                  <c:v>13.343258795003189</c:v>
                </c:pt>
                <c:pt idx="4607">
                  <c:v>13.343258795003189</c:v>
                </c:pt>
                <c:pt idx="4608">
                  <c:v>13.32817276627129</c:v>
                </c:pt>
                <c:pt idx="4609">
                  <c:v>13.257052317827689</c:v>
                </c:pt>
                <c:pt idx="4610">
                  <c:v>13.129896751180389</c:v>
                </c:pt>
                <c:pt idx="4611">
                  <c:v>13.01567306414899</c:v>
                </c:pt>
                <c:pt idx="4612">
                  <c:v>12.87127592266989</c:v>
                </c:pt>
                <c:pt idx="4613">
                  <c:v>12.70963860334269</c:v>
                </c:pt>
                <c:pt idx="4614">
                  <c:v>12.649293789922989</c:v>
                </c:pt>
                <c:pt idx="4615">
                  <c:v>12.62343142767519</c:v>
                </c:pt>
                <c:pt idx="4616">
                  <c:v>12.69239702851079</c:v>
                </c:pt>
                <c:pt idx="4617">
                  <c:v>12.65791387884699</c:v>
                </c:pt>
                <c:pt idx="4618">
                  <c:v>12.68808663480279</c:v>
                </c:pt>
                <c:pt idx="4619">
                  <c:v>12.64282785011509</c:v>
                </c:pt>
                <c:pt idx="4620">
                  <c:v>12.649293789922989</c:v>
                </c:pt>
                <c:pt idx="4621">
                  <c:v>12.58248303669539</c:v>
                </c:pt>
                <c:pt idx="4622">
                  <c:v>12.65575903123899</c:v>
                </c:pt>
                <c:pt idx="4623">
                  <c:v>12.67946584738689</c:v>
                </c:pt>
                <c:pt idx="4624">
                  <c:v>12.53722425200769</c:v>
                </c:pt>
                <c:pt idx="4625">
                  <c:v>12.33679338930879</c:v>
                </c:pt>
                <c:pt idx="4626">
                  <c:v>12.334638541700789</c:v>
                </c:pt>
                <c:pt idx="4627">
                  <c:v>12.36912099287259</c:v>
                </c:pt>
                <c:pt idx="4628">
                  <c:v>12.31955181447689</c:v>
                </c:pt>
                <c:pt idx="4629">
                  <c:v>12.38636256770449</c:v>
                </c:pt>
                <c:pt idx="4630">
                  <c:v>12.48765577210389</c:v>
                </c:pt>
                <c:pt idx="4631">
                  <c:v>12.435931047608289</c:v>
                </c:pt>
                <c:pt idx="4632">
                  <c:v>12.34541417672469</c:v>
                </c:pt>
                <c:pt idx="4633">
                  <c:v>12.31955181447689</c:v>
                </c:pt>
                <c:pt idx="4634">
                  <c:v>12.334638541700789</c:v>
                </c:pt>
                <c:pt idx="4635">
                  <c:v>12.36912099287259</c:v>
                </c:pt>
                <c:pt idx="4636">
                  <c:v>12.558776220547589</c:v>
                </c:pt>
                <c:pt idx="4637">
                  <c:v>12.718258692266689</c:v>
                </c:pt>
                <c:pt idx="4638">
                  <c:v>13.013517518048991</c:v>
                </c:pt>
                <c:pt idx="4639">
                  <c:v>13.20317274572399</c:v>
                </c:pt>
                <c:pt idx="4640">
                  <c:v>13.476879602966489</c:v>
                </c:pt>
                <c:pt idx="4641">
                  <c:v>13.60187962351379</c:v>
                </c:pt>
                <c:pt idx="4642">
                  <c:v>13.703172827913189</c:v>
                </c:pt>
                <c:pt idx="4643">
                  <c:v>13.66006958932539</c:v>
                </c:pt>
                <c:pt idx="4644">
                  <c:v>13.679466011765291</c:v>
                </c:pt>
                <c:pt idx="4645">
                  <c:v>13.670845224349391</c:v>
                </c:pt>
                <c:pt idx="4646">
                  <c:v>13.70532767552119</c:v>
                </c:pt>
                <c:pt idx="4647">
                  <c:v>13.685931253081289</c:v>
                </c:pt>
                <c:pt idx="4648">
                  <c:v>13.74627606650099</c:v>
                </c:pt>
                <c:pt idx="4649">
                  <c:v>13.87127608704829</c:v>
                </c:pt>
                <c:pt idx="4650">
                  <c:v>13.953172869007791</c:v>
                </c:pt>
                <c:pt idx="4651">
                  <c:v>14.11050049311889</c:v>
                </c:pt>
                <c:pt idx="4652">
                  <c:v>14.185931335270491</c:v>
                </c:pt>
                <c:pt idx="4653">
                  <c:v>14.295845327085889</c:v>
                </c:pt>
                <c:pt idx="4654">
                  <c:v>14.30446611450189</c:v>
                </c:pt>
                <c:pt idx="4655">
                  <c:v>14.338948565673689</c:v>
                </c:pt>
                <c:pt idx="4656">
                  <c:v>14.229034573858289</c:v>
                </c:pt>
                <c:pt idx="4657">
                  <c:v>14.22041448493429</c:v>
                </c:pt>
                <c:pt idx="4658">
                  <c:v>14.21825893883439</c:v>
                </c:pt>
                <c:pt idx="4659">
                  <c:v>14.173000154146591</c:v>
                </c:pt>
                <c:pt idx="4660">
                  <c:v>14.07386249584709</c:v>
                </c:pt>
                <c:pt idx="4661">
                  <c:v>14.13851770297479</c:v>
                </c:pt>
                <c:pt idx="4662">
                  <c:v>14.26782811723009</c:v>
                </c:pt>
                <c:pt idx="4663">
                  <c:v>14.257051783714189</c:v>
                </c:pt>
                <c:pt idx="4664">
                  <c:v>14.315241749525789</c:v>
                </c:pt>
                <c:pt idx="4665">
                  <c:v>14.51782815832469</c:v>
                </c:pt>
                <c:pt idx="4666">
                  <c:v>14.52644894574059</c:v>
                </c:pt>
                <c:pt idx="4667">
                  <c:v>14.43377652875709</c:v>
                </c:pt>
                <c:pt idx="4668">
                  <c:v>14.338948565673689</c:v>
                </c:pt>
                <c:pt idx="4669">
                  <c:v>14.32170699084179</c:v>
                </c:pt>
                <c:pt idx="4670">
                  <c:v>14.27644890464599</c:v>
                </c:pt>
                <c:pt idx="4671">
                  <c:v>14.356190140505589</c:v>
                </c:pt>
                <c:pt idx="4672">
                  <c:v>14.401448925193289</c:v>
                </c:pt>
                <c:pt idx="4673">
                  <c:v>14.45532779880509</c:v>
                </c:pt>
                <c:pt idx="4674">
                  <c:v>14.41222456021729</c:v>
                </c:pt>
                <c:pt idx="4675">
                  <c:v>14.26351772352209</c:v>
                </c:pt>
                <c:pt idx="4676">
                  <c:v>14.04368973989129</c:v>
                </c:pt>
                <c:pt idx="4677">
                  <c:v>13.976879685155689</c:v>
                </c:pt>
                <c:pt idx="4678">
                  <c:v>13.91653487173599</c:v>
                </c:pt>
                <c:pt idx="4679">
                  <c:v>13.87558648075629</c:v>
                </c:pt>
                <c:pt idx="4680">
                  <c:v>13.923000113051989</c:v>
                </c:pt>
                <c:pt idx="4681">
                  <c:v>13.987655320179689</c:v>
                </c:pt>
                <c:pt idx="4682">
                  <c:v>14.026448863551391</c:v>
                </c:pt>
                <c:pt idx="4683">
                  <c:v>14.106190099410989</c:v>
                </c:pt>
                <c:pt idx="4684">
                  <c:v>14.209638151418389</c:v>
                </c:pt>
                <c:pt idx="4685">
                  <c:v>14.14929333799879</c:v>
                </c:pt>
                <c:pt idx="4686">
                  <c:v>14.254896936106089</c:v>
                </c:pt>
                <c:pt idx="4687">
                  <c:v>14.24843169479019</c:v>
                </c:pt>
                <c:pt idx="4688">
                  <c:v>14.254896936106089</c:v>
                </c:pt>
                <c:pt idx="4689">
                  <c:v>14.123431674242889</c:v>
                </c:pt>
                <c:pt idx="4690">
                  <c:v>14.106190099410989</c:v>
                </c:pt>
                <c:pt idx="4691">
                  <c:v>14.004896895011489</c:v>
                </c:pt>
                <c:pt idx="4692">
                  <c:v>13.97472413905569</c:v>
                </c:pt>
                <c:pt idx="4693">
                  <c:v>13.95748326271579</c:v>
                </c:pt>
                <c:pt idx="4694">
                  <c:v>13.96610405013169</c:v>
                </c:pt>
                <c:pt idx="4695">
                  <c:v>14.01567253003549</c:v>
                </c:pt>
                <c:pt idx="4696">
                  <c:v>13.948862475299789</c:v>
                </c:pt>
                <c:pt idx="4697">
                  <c:v>13.968258897739689</c:v>
                </c:pt>
                <c:pt idx="4698">
                  <c:v>13.87127608704829</c:v>
                </c:pt>
                <c:pt idx="4699">
                  <c:v>13.996276107595589</c:v>
                </c:pt>
                <c:pt idx="4700">
                  <c:v>14.04368973989129</c:v>
                </c:pt>
                <c:pt idx="4701">
                  <c:v>14.03075925725939</c:v>
                </c:pt>
                <c:pt idx="4702">
                  <c:v>13.99412125998759</c:v>
                </c:pt>
                <c:pt idx="4703">
                  <c:v>14.08463813087109</c:v>
                </c:pt>
                <c:pt idx="4704">
                  <c:v>13.972569291447689</c:v>
                </c:pt>
                <c:pt idx="4705">
                  <c:v>13.87127608704829</c:v>
                </c:pt>
                <c:pt idx="4706">
                  <c:v>13.931620900467991</c:v>
                </c:pt>
                <c:pt idx="4707">
                  <c:v>13.97903453276369</c:v>
                </c:pt>
                <c:pt idx="4708">
                  <c:v>13.90575923671209</c:v>
                </c:pt>
                <c:pt idx="4709">
                  <c:v>13.940241687883891</c:v>
                </c:pt>
                <c:pt idx="4710">
                  <c:v>13.91006963041999</c:v>
                </c:pt>
                <c:pt idx="4711">
                  <c:v>13.82817284846049</c:v>
                </c:pt>
                <c:pt idx="4712">
                  <c:v>13.763517641332889</c:v>
                </c:pt>
                <c:pt idx="4713">
                  <c:v>13.83463808977649</c:v>
                </c:pt>
                <c:pt idx="4714">
                  <c:v>14.00274204740349</c:v>
                </c:pt>
                <c:pt idx="4715">
                  <c:v>14.19886251639449</c:v>
                </c:pt>
                <c:pt idx="4716">
                  <c:v>14.41222456021729</c:v>
                </c:pt>
                <c:pt idx="4717">
                  <c:v>14.55015576188849</c:v>
                </c:pt>
                <c:pt idx="4718">
                  <c:v>14.593259000476289</c:v>
                </c:pt>
                <c:pt idx="4719">
                  <c:v>14.446707011389091</c:v>
                </c:pt>
                <c:pt idx="4720">
                  <c:v>14.42300019524119</c:v>
                </c:pt>
                <c:pt idx="4721">
                  <c:v>14.34541380698969</c:v>
                </c:pt>
                <c:pt idx="4722">
                  <c:v>14.40360377280129</c:v>
                </c:pt>
                <c:pt idx="4723">
                  <c:v>14.429466135049189</c:v>
                </c:pt>
                <c:pt idx="4724">
                  <c:v>14.425155741341189</c:v>
                </c:pt>
                <c:pt idx="4725">
                  <c:v>14.338948565673689</c:v>
                </c:pt>
                <c:pt idx="4726">
                  <c:v>14.405759318901289</c:v>
                </c:pt>
                <c:pt idx="4727">
                  <c:v>14.37558656294549</c:v>
                </c:pt>
                <c:pt idx="4728">
                  <c:v>14.40360377280129</c:v>
                </c:pt>
                <c:pt idx="4729">
                  <c:v>14.49627618978479</c:v>
                </c:pt>
                <c:pt idx="4730">
                  <c:v>14.69455220487569</c:v>
                </c:pt>
                <c:pt idx="4731">
                  <c:v>14.735500595855489</c:v>
                </c:pt>
                <c:pt idx="4732">
                  <c:v>14.621276210332089</c:v>
                </c:pt>
                <c:pt idx="4733">
                  <c:v>14.470413827536989</c:v>
                </c:pt>
                <c:pt idx="4734">
                  <c:v>14.293689780985989</c:v>
                </c:pt>
                <c:pt idx="4735">
                  <c:v>14.07601734345519</c:v>
                </c:pt>
                <c:pt idx="4736">
                  <c:v>13.914379325636089</c:v>
                </c:pt>
                <c:pt idx="4737">
                  <c:v>13.92084526544399</c:v>
                </c:pt>
                <c:pt idx="4738">
                  <c:v>13.96610405013169</c:v>
                </c:pt>
                <c:pt idx="4739">
                  <c:v>14.06739655603919</c:v>
                </c:pt>
                <c:pt idx="4740">
                  <c:v>14.127742067950789</c:v>
                </c:pt>
                <c:pt idx="4741">
                  <c:v>14.282914145961989</c:v>
                </c:pt>
                <c:pt idx="4742">
                  <c:v>14.405759318901289</c:v>
                </c:pt>
                <c:pt idx="4743">
                  <c:v>14.48981094846879</c:v>
                </c:pt>
                <c:pt idx="4744">
                  <c:v>14.548000215788489</c:v>
                </c:pt>
                <c:pt idx="4745">
                  <c:v>14.55015576188849</c:v>
                </c:pt>
                <c:pt idx="4746">
                  <c:v>14.47472422124499</c:v>
                </c:pt>
                <c:pt idx="4747">
                  <c:v>14.42300019524119</c:v>
                </c:pt>
                <c:pt idx="4748">
                  <c:v>14.41653495392519</c:v>
                </c:pt>
                <c:pt idx="4749">
                  <c:v>14.42300019524119</c:v>
                </c:pt>
                <c:pt idx="4750">
                  <c:v>14.388517744069389</c:v>
                </c:pt>
                <c:pt idx="4751">
                  <c:v>14.44024177007309</c:v>
                </c:pt>
                <c:pt idx="4752">
                  <c:v>14.308776508209791</c:v>
                </c:pt>
                <c:pt idx="4753">
                  <c:v>14.28506899356999</c:v>
                </c:pt>
                <c:pt idx="4754">
                  <c:v>14.272138510937991</c:v>
                </c:pt>
                <c:pt idx="4755">
                  <c:v>14.26351772352209</c:v>
                </c:pt>
                <c:pt idx="4756">
                  <c:v>14.095414464386989</c:v>
                </c:pt>
                <c:pt idx="4757">
                  <c:v>14.205327757710389</c:v>
                </c:pt>
                <c:pt idx="4758">
                  <c:v>14.201017364002491</c:v>
                </c:pt>
                <c:pt idx="4759">
                  <c:v>14.058776467115189</c:v>
                </c:pt>
                <c:pt idx="4760">
                  <c:v>14.05231052730729</c:v>
                </c:pt>
                <c:pt idx="4761">
                  <c:v>14.15144888409869</c:v>
                </c:pt>
                <c:pt idx="4762">
                  <c:v>14.06093131472319</c:v>
                </c:pt>
                <c:pt idx="4763">
                  <c:v>14.050155679699289</c:v>
                </c:pt>
                <c:pt idx="4764">
                  <c:v>14.160068973022689</c:v>
                </c:pt>
                <c:pt idx="4765">
                  <c:v>14.07386249584709</c:v>
                </c:pt>
                <c:pt idx="4766">
                  <c:v>13.991965713887589</c:v>
                </c:pt>
                <c:pt idx="4767">
                  <c:v>14.035069650967289</c:v>
                </c:pt>
                <c:pt idx="4768">
                  <c:v>14.069552102139189</c:v>
                </c:pt>
                <c:pt idx="4769">
                  <c:v>14.035069650967289</c:v>
                </c:pt>
                <c:pt idx="4770">
                  <c:v>14.127742067950789</c:v>
                </c:pt>
                <c:pt idx="4771">
                  <c:v>14.17084530653859</c:v>
                </c:pt>
                <c:pt idx="4772">
                  <c:v>14.04368973989129</c:v>
                </c:pt>
                <c:pt idx="4773">
                  <c:v>13.84756927090039</c:v>
                </c:pt>
                <c:pt idx="4774">
                  <c:v>13.76136209523289</c:v>
                </c:pt>
                <c:pt idx="4775">
                  <c:v>13.68377640547329</c:v>
                </c:pt>
                <c:pt idx="4776">
                  <c:v>13.716104009037089</c:v>
                </c:pt>
                <c:pt idx="4777">
                  <c:v>13.86481084573229</c:v>
                </c:pt>
                <c:pt idx="4778">
                  <c:v>14.04368973989129</c:v>
                </c:pt>
                <c:pt idx="4779">
                  <c:v>14.250586542398191</c:v>
                </c:pt>
                <c:pt idx="4780">
                  <c:v>14.319552143233789</c:v>
                </c:pt>
                <c:pt idx="4781">
                  <c:v>14.254896936106089</c:v>
                </c:pt>
                <c:pt idx="4782">
                  <c:v>14.078172889555089</c:v>
                </c:pt>
                <c:pt idx="4783">
                  <c:v>13.862655299632289</c:v>
                </c:pt>
                <c:pt idx="4784">
                  <c:v>13.670845224349391</c:v>
                </c:pt>
                <c:pt idx="4785">
                  <c:v>13.57601726126599</c:v>
                </c:pt>
                <c:pt idx="4786">
                  <c:v>13.52213838765419</c:v>
                </c:pt>
                <c:pt idx="4787">
                  <c:v>13.56093123253399</c:v>
                </c:pt>
                <c:pt idx="4788">
                  <c:v>13.62774198576159</c:v>
                </c:pt>
                <c:pt idx="4789">
                  <c:v>13.584638048681891</c:v>
                </c:pt>
                <c:pt idx="4790">
                  <c:v>13.59756922980579</c:v>
                </c:pt>
                <c:pt idx="4791">
                  <c:v>13.52213838765419</c:v>
                </c:pt>
                <c:pt idx="4792">
                  <c:v>13.494121177798389</c:v>
                </c:pt>
                <c:pt idx="4793">
                  <c:v>13.563086778633989</c:v>
                </c:pt>
                <c:pt idx="4794">
                  <c:v>13.62343159205359</c:v>
                </c:pt>
                <c:pt idx="4795">
                  <c:v>13.59972477590579</c:v>
                </c:pt>
                <c:pt idx="4796">
                  <c:v>13.58248320107389</c:v>
                </c:pt>
                <c:pt idx="4797">
                  <c:v>13.593258836097791</c:v>
                </c:pt>
                <c:pt idx="4798">
                  <c:v>13.507052358922289</c:v>
                </c:pt>
                <c:pt idx="4799">
                  <c:v>13.343258795003189</c:v>
                </c:pt>
                <c:pt idx="4800">
                  <c:v>13.20963798703999</c:v>
                </c:pt>
                <c:pt idx="4801">
                  <c:v>13.15360356732829</c:v>
                </c:pt>
                <c:pt idx="4802">
                  <c:v>13.119121116156389</c:v>
                </c:pt>
                <c:pt idx="4803">
                  <c:v>13.091103906300591</c:v>
                </c:pt>
                <c:pt idx="4804">
                  <c:v>13.123431509864389</c:v>
                </c:pt>
                <c:pt idx="4805">
                  <c:v>13.28722437529149</c:v>
                </c:pt>
                <c:pt idx="4806">
                  <c:v>13.362655217443089</c:v>
                </c:pt>
                <c:pt idx="4807">
                  <c:v>13.28291398158359</c:v>
                </c:pt>
                <c:pt idx="4808">
                  <c:v>13.20963798703999</c:v>
                </c:pt>
                <c:pt idx="4809">
                  <c:v>13.134207144888389</c:v>
                </c:pt>
                <c:pt idx="4810">
                  <c:v>13.06739709015269</c:v>
                </c:pt>
                <c:pt idx="4811">
                  <c:v>12.99843148931709</c:v>
                </c:pt>
                <c:pt idx="4812">
                  <c:v>13.00274188302509</c:v>
                </c:pt>
                <c:pt idx="4813">
                  <c:v>13.069551937760689</c:v>
                </c:pt>
                <c:pt idx="4814">
                  <c:v>13.119121116156389</c:v>
                </c:pt>
                <c:pt idx="4815">
                  <c:v>13.03075909288089</c:v>
                </c:pt>
                <c:pt idx="4816">
                  <c:v>13.03075909288089</c:v>
                </c:pt>
                <c:pt idx="4817">
                  <c:v>13.01136267044099</c:v>
                </c:pt>
                <c:pt idx="4818">
                  <c:v>12.93162073608949</c:v>
                </c:pt>
                <c:pt idx="4819">
                  <c:v>12.94239706960539</c:v>
                </c:pt>
                <c:pt idx="4820">
                  <c:v>12.991965549509191</c:v>
                </c:pt>
                <c:pt idx="4821">
                  <c:v>13.060931150344789</c:v>
                </c:pt>
                <c:pt idx="4822">
                  <c:v>13.09541430000859</c:v>
                </c:pt>
                <c:pt idx="4823">
                  <c:v>13.134207144888389</c:v>
                </c:pt>
                <c:pt idx="4824">
                  <c:v>13.173000688260089</c:v>
                </c:pt>
                <c:pt idx="4825">
                  <c:v>13.157913961036289</c:v>
                </c:pt>
                <c:pt idx="4826">
                  <c:v>13.04584512161289</c:v>
                </c:pt>
                <c:pt idx="4827">
                  <c:v>12.983345460585189</c:v>
                </c:pt>
                <c:pt idx="4828">
                  <c:v>12.94239706960539</c:v>
                </c:pt>
                <c:pt idx="4829">
                  <c:v>12.830328230181991</c:v>
                </c:pt>
                <c:pt idx="4830">
                  <c:v>12.62558627528319</c:v>
                </c:pt>
                <c:pt idx="4831">
                  <c:v>12.67946584738689</c:v>
                </c:pt>
                <c:pt idx="4832">
                  <c:v>12.66222427255499</c:v>
                </c:pt>
                <c:pt idx="4833">
                  <c:v>12.35187941804069</c:v>
                </c:pt>
                <c:pt idx="4834">
                  <c:v>12.151448555341791</c:v>
                </c:pt>
                <c:pt idx="4835">
                  <c:v>11.94024205761899</c:v>
                </c:pt>
                <c:pt idx="4836">
                  <c:v>11.679465683008489</c:v>
                </c:pt>
                <c:pt idx="4837">
                  <c:v>11.718259226380189</c:v>
                </c:pt>
                <c:pt idx="4838">
                  <c:v>11.998431324938689</c:v>
                </c:pt>
                <c:pt idx="4839">
                  <c:v>12.207482975053489</c:v>
                </c:pt>
                <c:pt idx="4840">
                  <c:v>12.604035005235289</c:v>
                </c:pt>
                <c:pt idx="4841">
                  <c:v>12.841103865205989</c:v>
                </c:pt>
                <c:pt idx="4842">
                  <c:v>12.877741862477789</c:v>
                </c:pt>
                <c:pt idx="4843">
                  <c:v>12.97041427946129</c:v>
                </c:pt>
                <c:pt idx="4844">
                  <c:v>13.00274188302509</c:v>
                </c:pt>
                <c:pt idx="4845">
                  <c:v>13.056620756636789</c:v>
                </c:pt>
                <c:pt idx="4846">
                  <c:v>13.114810722448489</c:v>
                </c:pt>
                <c:pt idx="4847">
                  <c:v>13.196707504407989</c:v>
                </c:pt>
                <c:pt idx="4848">
                  <c:v>13.18593117089209</c:v>
                </c:pt>
                <c:pt idx="4849">
                  <c:v>13.19024156460009</c:v>
                </c:pt>
                <c:pt idx="4850">
                  <c:v>13.21825877445589</c:v>
                </c:pt>
                <c:pt idx="4851">
                  <c:v>13.302310404023491</c:v>
                </c:pt>
                <c:pt idx="4852">
                  <c:v>13.24627598431179</c:v>
                </c:pt>
                <c:pt idx="4853">
                  <c:v>13.28722437529149</c:v>
                </c:pt>
                <c:pt idx="4854">
                  <c:v>13.390672427298989</c:v>
                </c:pt>
                <c:pt idx="4855">
                  <c:v>13.41869033564679</c:v>
                </c:pt>
                <c:pt idx="4856">
                  <c:v>13.453172786818589</c:v>
                </c:pt>
                <c:pt idx="4857">
                  <c:v>13.56955201994999</c:v>
                </c:pt>
                <c:pt idx="4858">
                  <c:v>13.68808679918129</c:v>
                </c:pt>
                <c:pt idx="4859">
                  <c:v>13.752742006308889</c:v>
                </c:pt>
                <c:pt idx="4860">
                  <c:v>13.759207247624889</c:v>
                </c:pt>
                <c:pt idx="4861">
                  <c:v>13.657914043225491</c:v>
                </c:pt>
                <c:pt idx="4862">
                  <c:v>13.54153481009409</c:v>
                </c:pt>
                <c:pt idx="4863">
                  <c:v>13.474724755358491</c:v>
                </c:pt>
                <c:pt idx="4864">
                  <c:v>13.442397151794589</c:v>
                </c:pt>
                <c:pt idx="4865">
                  <c:v>13.403603608422889</c:v>
                </c:pt>
                <c:pt idx="4866">
                  <c:v>13.394982821006989</c:v>
                </c:pt>
                <c:pt idx="4867">
                  <c:v>13.420845183254789</c:v>
                </c:pt>
                <c:pt idx="4868">
                  <c:v>13.37343155095899</c:v>
                </c:pt>
                <c:pt idx="4869">
                  <c:v>13.461793574234489</c:v>
                </c:pt>
                <c:pt idx="4870">
                  <c:v>13.59110398848979</c:v>
                </c:pt>
                <c:pt idx="4871">
                  <c:v>13.66868967824939</c:v>
                </c:pt>
                <c:pt idx="4872">
                  <c:v>13.722569250353089</c:v>
                </c:pt>
                <c:pt idx="4873">
                  <c:v>13.77860367006479</c:v>
                </c:pt>
                <c:pt idx="4874">
                  <c:v>13.70532767552119</c:v>
                </c:pt>
                <c:pt idx="4875">
                  <c:v>13.60403516961369</c:v>
                </c:pt>
                <c:pt idx="4876">
                  <c:v>13.55446599121799</c:v>
                </c:pt>
                <c:pt idx="4877">
                  <c:v>13.438086758086691</c:v>
                </c:pt>
                <c:pt idx="4878">
                  <c:v>13.394982821006989</c:v>
                </c:pt>
                <c:pt idx="4879">
                  <c:v>13.35834552222709</c:v>
                </c:pt>
                <c:pt idx="4880">
                  <c:v>13.26998280045969</c:v>
                </c:pt>
                <c:pt idx="4881">
                  <c:v>13.220414320555889</c:v>
                </c:pt>
                <c:pt idx="4882">
                  <c:v>13.338948401295291</c:v>
                </c:pt>
                <c:pt idx="4883">
                  <c:v>13.34541434110319</c:v>
                </c:pt>
                <c:pt idx="4884">
                  <c:v>13.347569188711189</c:v>
                </c:pt>
                <c:pt idx="4885">
                  <c:v>13.52213838765419</c:v>
                </c:pt>
                <c:pt idx="4886">
                  <c:v>13.677310465665389</c:v>
                </c:pt>
                <c:pt idx="4887">
                  <c:v>13.70532767552119</c:v>
                </c:pt>
                <c:pt idx="4888">
                  <c:v>13.677310465665389</c:v>
                </c:pt>
                <c:pt idx="4889">
                  <c:v>13.63420722707759</c:v>
                </c:pt>
                <c:pt idx="4890">
                  <c:v>13.58679359478179</c:v>
                </c:pt>
                <c:pt idx="4891">
                  <c:v>13.63420722707759</c:v>
                </c:pt>
                <c:pt idx="4892">
                  <c:v>13.580327654973889</c:v>
                </c:pt>
                <c:pt idx="4893">
                  <c:v>13.57170756604989</c:v>
                </c:pt>
                <c:pt idx="4894">
                  <c:v>13.55446599121799</c:v>
                </c:pt>
                <c:pt idx="4895">
                  <c:v>13.47256920925849</c:v>
                </c:pt>
                <c:pt idx="4896">
                  <c:v>13.14498277991229</c:v>
                </c:pt>
                <c:pt idx="4897">
                  <c:v>12.97256912706929</c:v>
                </c:pt>
                <c:pt idx="4898">
                  <c:v>12.841103865205989</c:v>
                </c:pt>
                <c:pt idx="4899">
                  <c:v>12.847569106521989</c:v>
                </c:pt>
                <c:pt idx="4900">
                  <c:v>12.73981066080659</c:v>
                </c:pt>
                <c:pt idx="4901">
                  <c:v>12.813086655350089</c:v>
                </c:pt>
                <c:pt idx="4902">
                  <c:v>12.87127592266989</c:v>
                </c:pt>
                <c:pt idx="4903">
                  <c:v>12.96610388575329</c:v>
                </c:pt>
                <c:pt idx="4904">
                  <c:v>13.01782791175699</c:v>
                </c:pt>
                <c:pt idx="4905">
                  <c:v>13.08894836020059</c:v>
                </c:pt>
                <c:pt idx="4906">
                  <c:v>13.192397110699989</c:v>
                </c:pt>
                <c:pt idx="4907">
                  <c:v>13.310931191439391</c:v>
                </c:pt>
                <c:pt idx="4908">
                  <c:v>13.310931191439391</c:v>
                </c:pt>
                <c:pt idx="4909">
                  <c:v>13.155759113428189</c:v>
                </c:pt>
                <c:pt idx="4910">
                  <c:v>13.099724693716491</c:v>
                </c:pt>
                <c:pt idx="4911">
                  <c:v>13.084637966492689</c:v>
                </c:pt>
                <c:pt idx="4912">
                  <c:v>13.04369027400479</c:v>
                </c:pt>
                <c:pt idx="4913">
                  <c:v>13.013517518048991</c:v>
                </c:pt>
                <c:pt idx="4914">
                  <c:v>13.15360356732829</c:v>
                </c:pt>
                <c:pt idx="4915">
                  <c:v>13.29584516270749</c:v>
                </c:pt>
                <c:pt idx="4916">
                  <c:v>13.293690315099489</c:v>
                </c:pt>
                <c:pt idx="4917">
                  <c:v>13.34972473481109</c:v>
                </c:pt>
                <c:pt idx="4918">
                  <c:v>13.507052358922289</c:v>
                </c:pt>
                <c:pt idx="4919">
                  <c:v>13.53506956877809</c:v>
                </c:pt>
                <c:pt idx="4920">
                  <c:v>13.498431571506289</c:v>
                </c:pt>
                <c:pt idx="4921">
                  <c:v>13.444551999402689</c:v>
                </c:pt>
                <c:pt idx="4922">
                  <c:v>13.410069548230791</c:v>
                </c:pt>
                <c:pt idx="4923">
                  <c:v>13.265673105243589</c:v>
                </c:pt>
                <c:pt idx="4924">
                  <c:v>13.20317274572399</c:v>
                </c:pt>
                <c:pt idx="4925">
                  <c:v>13.17515553586809</c:v>
                </c:pt>
                <c:pt idx="4926">
                  <c:v>13.22687956187189</c:v>
                </c:pt>
                <c:pt idx="4927">
                  <c:v>13.134207144888389</c:v>
                </c:pt>
                <c:pt idx="4928">
                  <c:v>13.07170748386069</c:v>
                </c:pt>
                <c:pt idx="4929">
                  <c:v>12.963948339653291</c:v>
                </c:pt>
                <c:pt idx="4930">
                  <c:v>12.87558631637779</c:v>
                </c:pt>
                <c:pt idx="4931">
                  <c:v>12.71610384465869</c:v>
                </c:pt>
                <c:pt idx="4932">
                  <c:v>12.69670742221879</c:v>
                </c:pt>
                <c:pt idx="4933">
                  <c:v>12.804465867934189</c:v>
                </c:pt>
                <c:pt idx="4934">
                  <c:v>12.93593112979749</c:v>
                </c:pt>
                <c:pt idx="4935">
                  <c:v>12.94239706960539</c:v>
                </c:pt>
                <c:pt idx="4936">
                  <c:v>13.041534727904891</c:v>
                </c:pt>
                <c:pt idx="4937">
                  <c:v>13.091103906300591</c:v>
                </c:pt>
                <c:pt idx="4938">
                  <c:v>12.94239706960539</c:v>
                </c:pt>
                <c:pt idx="4939">
                  <c:v>12.92946588848149</c:v>
                </c:pt>
                <c:pt idx="4940">
                  <c:v>13.00489673063309</c:v>
                </c:pt>
                <c:pt idx="4941">
                  <c:v>13.097569147616589</c:v>
                </c:pt>
                <c:pt idx="4942">
                  <c:v>13.07601787756869</c:v>
                </c:pt>
                <c:pt idx="4943">
                  <c:v>13.17515553586809</c:v>
                </c:pt>
                <c:pt idx="4944">
                  <c:v>13.11696557005649</c:v>
                </c:pt>
                <c:pt idx="4945">
                  <c:v>13.056620756636789</c:v>
                </c:pt>
                <c:pt idx="4946">
                  <c:v>12.86696552896189</c:v>
                </c:pt>
                <c:pt idx="4947">
                  <c:v>12.774293111978389</c:v>
                </c:pt>
                <c:pt idx="4948">
                  <c:v>12.70532820963469</c:v>
                </c:pt>
                <c:pt idx="4949">
                  <c:v>12.636362608799089</c:v>
                </c:pt>
                <c:pt idx="4950">
                  <c:v>12.563086614255489</c:v>
                </c:pt>
                <c:pt idx="4951">
                  <c:v>12.56093106815559</c:v>
                </c:pt>
                <c:pt idx="4952">
                  <c:v>12.567397007963489</c:v>
                </c:pt>
                <c:pt idx="4953">
                  <c:v>12.485500226003989</c:v>
                </c:pt>
                <c:pt idx="4954">
                  <c:v>12.435931047608289</c:v>
                </c:pt>
                <c:pt idx="4955">
                  <c:v>12.522138223275789</c:v>
                </c:pt>
                <c:pt idx="4956">
                  <c:v>12.60187945913529</c:v>
                </c:pt>
                <c:pt idx="4957">
                  <c:v>12.614810640259289</c:v>
                </c:pt>
                <c:pt idx="4958">
                  <c:v>12.62989666899119</c:v>
                </c:pt>
                <c:pt idx="4959">
                  <c:v>12.72472463207459</c:v>
                </c:pt>
                <c:pt idx="4960">
                  <c:v>12.70963860334269</c:v>
                </c:pt>
                <c:pt idx="4961">
                  <c:v>12.616966186359189</c:v>
                </c:pt>
                <c:pt idx="4962">
                  <c:v>12.627741821383189</c:v>
                </c:pt>
                <c:pt idx="4963">
                  <c:v>12.66869021236289</c:v>
                </c:pt>
                <c:pt idx="4964">
                  <c:v>12.556621372939489</c:v>
                </c:pt>
                <c:pt idx="4965">
                  <c:v>12.448862228732191</c:v>
                </c:pt>
                <c:pt idx="4966">
                  <c:v>12.47903498468799</c:v>
                </c:pt>
                <c:pt idx="4967">
                  <c:v>12.481189832295989</c:v>
                </c:pt>
                <c:pt idx="4968">
                  <c:v>12.504896648443889</c:v>
                </c:pt>
                <c:pt idx="4969">
                  <c:v>12.554465826839589</c:v>
                </c:pt>
                <c:pt idx="4970">
                  <c:v>12.52429376937569</c:v>
                </c:pt>
                <c:pt idx="4971">
                  <c:v>12.42515541258429</c:v>
                </c:pt>
                <c:pt idx="4972">
                  <c:v>12.354034964140689</c:v>
                </c:pt>
                <c:pt idx="4973">
                  <c:v>12.216103762469491</c:v>
                </c:pt>
                <c:pt idx="4974">
                  <c:v>12.07386216709029</c:v>
                </c:pt>
                <c:pt idx="4975">
                  <c:v>12.04153456352649</c:v>
                </c:pt>
                <c:pt idx="4976">
                  <c:v>12.06308653206629</c:v>
                </c:pt>
                <c:pt idx="4977">
                  <c:v>12.024293687186489</c:v>
                </c:pt>
                <c:pt idx="4978">
                  <c:v>11.916534542979189</c:v>
                </c:pt>
                <c:pt idx="4979">
                  <c:v>11.84110370082759</c:v>
                </c:pt>
                <c:pt idx="4980">
                  <c:v>11.705328045256289</c:v>
                </c:pt>
                <c:pt idx="4981">
                  <c:v>11.608345234564791</c:v>
                </c:pt>
                <c:pt idx="4982">
                  <c:v>11.48334521401749</c:v>
                </c:pt>
                <c:pt idx="4983">
                  <c:v>11.455328004161689</c:v>
                </c:pt>
                <c:pt idx="4984">
                  <c:v>11.313086408782489</c:v>
                </c:pt>
                <c:pt idx="4985">
                  <c:v>11.326017589906391</c:v>
                </c:pt>
                <c:pt idx="4986">
                  <c:v>11.22472438550699</c:v>
                </c:pt>
                <c:pt idx="4987">
                  <c:v>11.24627635404679</c:v>
                </c:pt>
                <c:pt idx="4988">
                  <c:v>11.300155227658589</c:v>
                </c:pt>
                <c:pt idx="4989">
                  <c:v>11.386362403326089</c:v>
                </c:pt>
                <c:pt idx="4990">
                  <c:v>11.25920753517069</c:v>
                </c:pt>
                <c:pt idx="4991">
                  <c:v>11.16437957208729</c:v>
                </c:pt>
                <c:pt idx="4992">
                  <c:v>10.94455228694849</c:v>
                </c:pt>
                <c:pt idx="4993">
                  <c:v>10.93593149953259</c:v>
                </c:pt>
                <c:pt idx="4994">
                  <c:v>11.093259123643691</c:v>
                </c:pt>
                <c:pt idx="4995">
                  <c:v>11.25058674775479</c:v>
                </c:pt>
                <c:pt idx="4996">
                  <c:v>11.50705203016539</c:v>
                </c:pt>
                <c:pt idx="4997">
                  <c:v>11.72041407398819</c:v>
                </c:pt>
                <c:pt idx="4998">
                  <c:v>11.660069260568589</c:v>
                </c:pt>
                <c:pt idx="4999">
                  <c:v>11.578172478608989</c:v>
                </c:pt>
                <c:pt idx="5000">
                  <c:v>11.59325920583289</c:v>
                </c:pt>
                <c:pt idx="5001">
                  <c:v>11.52644845260529</c:v>
                </c:pt>
                <c:pt idx="5002">
                  <c:v>11.48118966791759</c:v>
                </c:pt>
                <c:pt idx="5003">
                  <c:v>11.668690047984489</c:v>
                </c:pt>
                <c:pt idx="5004">
                  <c:v>11.709638438964289</c:v>
                </c:pt>
                <c:pt idx="5005">
                  <c:v>11.701017651548289</c:v>
                </c:pt>
                <c:pt idx="5006">
                  <c:v>11.74843128384409</c:v>
                </c:pt>
                <c:pt idx="5007">
                  <c:v>11.85403488195149</c:v>
                </c:pt>
                <c:pt idx="5008">
                  <c:v>11.79584491613979</c:v>
                </c:pt>
                <c:pt idx="5009">
                  <c:v>11.84756964063549</c:v>
                </c:pt>
                <c:pt idx="5010">
                  <c:v>11.88205209180729</c:v>
                </c:pt>
                <c:pt idx="5011">
                  <c:v>11.84972448824349</c:v>
                </c:pt>
                <c:pt idx="5012">
                  <c:v>11.819551732287691</c:v>
                </c:pt>
                <c:pt idx="5013">
                  <c:v>11.81308649097169</c:v>
                </c:pt>
                <c:pt idx="5014">
                  <c:v>11.80231085594769</c:v>
                </c:pt>
                <c:pt idx="5015">
                  <c:v>11.84110370082759</c:v>
                </c:pt>
                <c:pt idx="5016">
                  <c:v>11.83463845951159</c:v>
                </c:pt>
                <c:pt idx="5017">
                  <c:v>11.787224827215789</c:v>
                </c:pt>
                <c:pt idx="5018">
                  <c:v>11.79369006853179</c:v>
                </c:pt>
                <c:pt idx="5019">
                  <c:v>11.68377607671639</c:v>
                </c:pt>
                <c:pt idx="5020">
                  <c:v>11.69024201652439</c:v>
                </c:pt>
                <c:pt idx="5021">
                  <c:v>11.72041407398819</c:v>
                </c:pt>
                <c:pt idx="5022">
                  <c:v>11.79369006853179</c:v>
                </c:pt>
                <c:pt idx="5023">
                  <c:v>11.74843128384409</c:v>
                </c:pt>
                <c:pt idx="5024">
                  <c:v>11.76136246496799</c:v>
                </c:pt>
                <c:pt idx="5025">
                  <c:v>11.74843128384409</c:v>
                </c:pt>
                <c:pt idx="5026">
                  <c:v>11.78075888740789</c:v>
                </c:pt>
                <c:pt idx="5027">
                  <c:v>11.80877609726369</c:v>
                </c:pt>
                <c:pt idx="5028">
                  <c:v>11.84541409453549</c:v>
                </c:pt>
                <c:pt idx="5029">
                  <c:v>11.89498327293119</c:v>
                </c:pt>
                <c:pt idx="5030">
                  <c:v>11.88205209180729</c:v>
                </c:pt>
                <c:pt idx="5031">
                  <c:v>11.79369006853179</c:v>
                </c:pt>
                <c:pt idx="5032">
                  <c:v>11.77213809999189</c:v>
                </c:pt>
                <c:pt idx="5033">
                  <c:v>11.819551732287691</c:v>
                </c:pt>
                <c:pt idx="5034">
                  <c:v>11.86050012326749</c:v>
                </c:pt>
                <c:pt idx="5035">
                  <c:v>11.84325924692749</c:v>
                </c:pt>
                <c:pt idx="5036">
                  <c:v>11.869120910683391</c:v>
                </c:pt>
                <c:pt idx="5037">
                  <c:v>11.819551732287691</c:v>
                </c:pt>
                <c:pt idx="5038">
                  <c:v>11.69886210544839</c:v>
                </c:pt>
                <c:pt idx="5039">
                  <c:v>11.64929362554459</c:v>
                </c:pt>
                <c:pt idx="5040">
                  <c:v>11.586793266024991</c:v>
                </c:pt>
                <c:pt idx="5041">
                  <c:v>11.58463841841699</c:v>
                </c:pt>
                <c:pt idx="5042">
                  <c:v>11.591103659732889</c:v>
                </c:pt>
                <c:pt idx="5043">
                  <c:v>11.737655648820089</c:v>
                </c:pt>
                <c:pt idx="5044">
                  <c:v>11.69670725784029</c:v>
                </c:pt>
                <c:pt idx="5045">
                  <c:v>11.64713807944459</c:v>
                </c:pt>
                <c:pt idx="5046">
                  <c:v>11.595414053440889</c:v>
                </c:pt>
                <c:pt idx="5047">
                  <c:v>11.614810475880789</c:v>
                </c:pt>
                <c:pt idx="5048">
                  <c:v>11.595414053440889</c:v>
                </c:pt>
                <c:pt idx="5049">
                  <c:v>11.66222480666849</c:v>
                </c:pt>
                <c:pt idx="5050">
                  <c:v>11.69886210544839</c:v>
                </c:pt>
                <c:pt idx="5051">
                  <c:v>11.66222480666849</c:v>
                </c:pt>
                <c:pt idx="5052">
                  <c:v>11.53075884631329</c:v>
                </c:pt>
                <c:pt idx="5053">
                  <c:v>11.38851725093409</c:v>
                </c:pt>
                <c:pt idx="5054">
                  <c:v>11.386362403326089</c:v>
                </c:pt>
                <c:pt idx="5055">
                  <c:v>11.405758825765989</c:v>
                </c:pt>
                <c:pt idx="5056">
                  <c:v>11.47041403289359</c:v>
                </c:pt>
                <c:pt idx="5057">
                  <c:v>11.52644845260529</c:v>
                </c:pt>
                <c:pt idx="5058">
                  <c:v>11.48981045533349</c:v>
                </c:pt>
                <c:pt idx="5059">
                  <c:v>11.42515524820589</c:v>
                </c:pt>
                <c:pt idx="5060">
                  <c:v>11.43808642932979</c:v>
                </c:pt>
                <c:pt idx="5061">
                  <c:v>11.382052009618089</c:v>
                </c:pt>
                <c:pt idx="5062">
                  <c:v>11.354034799762291</c:v>
                </c:pt>
                <c:pt idx="5063">
                  <c:v>11.459638397869689</c:v>
                </c:pt>
                <c:pt idx="5064">
                  <c:v>11.46179324547769</c:v>
                </c:pt>
                <c:pt idx="5065">
                  <c:v>11.369120828494189</c:v>
                </c:pt>
                <c:pt idx="5066">
                  <c:v>11.354034799762291</c:v>
                </c:pt>
                <c:pt idx="5067">
                  <c:v>11.390672797033989</c:v>
                </c:pt>
                <c:pt idx="5068">
                  <c:v>11.25920753517069</c:v>
                </c:pt>
                <c:pt idx="5069">
                  <c:v>11.28291435131859</c:v>
                </c:pt>
                <c:pt idx="5070">
                  <c:v>11.345414012346289</c:v>
                </c:pt>
                <c:pt idx="5071">
                  <c:v>11.35619034586219</c:v>
                </c:pt>
                <c:pt idx="5072">
                  <c:v>11.354034799762291</c:v>
                </c:pt>
                <c:pt idx="5073">
                  <c:v>11.390672797033989</c:v>
                </c:pt>
                <c:pt idx="5074">
                  <c:v>11.300155227658589</c:v>
                </c:pt>
                <c:pt idx="5075">
                  <c:v>11.235500020530889</c:v>
                </c:pt>
                <c:pt idx="5076">
                  <c:v>11.20748281067509</c:v>
                </c:pt>
                <c:pt idx="5077">
                  <c:v>11.101879911059589</c:v>
                </c:pt>
                <c:pt idx="5078">
                  <c:v>11.01782828149209</c:v>
                </c:pt>
                <c:pt idx="5079">
                  <c:v>10.98119028422029</c:v>
                </c:pt>
                <c:pt idx="5080">
                  <c:v>10.892828260944789</c:v>
                </c:pt>
                <c:pt idx="5081">
                  <c:v>10.875586686112889</c:v>
                </c:pt>
                <c:pt idx="5082">
                  <c:v>10.91006913728469</c:v>
                </c:pt>
                <c:pt idx="5083">
                  <c:v>11.04584549134789</c:v>
                </c:pt>
                <c:pt idx="5084">
                  <c:v>11.136362362231489</c:v>
                </c:pt>
                <c:pt idx="5085">
                  <c:v>11.138517908331389</c:v>
                </c:pt>
                <c:pt idx="5086">
                  <c:v>11.03291431022399</c:v>
                </c:pt>
                <c:pt idx="5087">
                  <c:v>10.979034738120291</c:v>
                </c:pt>
                <c:pt idx="5088">
                  <c:v>10.90791428967669</c:v>
                </c:pt>
                <c:pt idx="5089">
                  <c:v>10.780758723029489</c:v>
                </c:pt>
                <c:pt idx="5090">
                  <c:v>10.802310691569289</c:v>
                </c:pt>
                <c:pt idx="5091">
                  <c:v>10.957482769580491</c:v>
                </c:pt>
                <c:pt idx="5092">
                  <c:v>10.99196591924429</c:v>
                </c:pt>
                <c:pt idx="5093">
                  <c:v>10.92084547080059</c:v>
                </c:pt>
                <c:pt idx="5094">
                  <c:v>10.875586686112889</c:v>
                </c:pt>
                <c:pt idx="5095">
                  <c:v>10.88205192742889</c:v>
                </c:pt>
                <c:pt idx="5096">
                  <c:v>10.90791428967669</c:v>
                </c:pt>
                <c:pt idx="5097">
                  <c:v>10.97256949680429</c:v>
                </c:pt>
                <c:pt idx="5098">
                  <c:v>10.92300031840859</c:v>
                </c:pt>
                <c:pt idx="5099">
                  <c:v>10.89067271484479</c:v>
                </c:pt>
                <c:pt idx="5100">
                  <c:v>10.73765548444169</c:v>
                </c:pt>
                <c:pt idx="5101">
                  <c:v>10.52644828822689</c:v>
                </c:pt>
                <c:pt idx="5102">
                  <c:v>10.32170703181999</c:v>
                </c:pt>
                <c:pt idx="5103">
                  <c:v>10.295845368064089</c:v>
                </c:pt>
                <c:pt idx="5104">
                  <c:v>10.41868984251149</c:v>
                </c:pt>
                <c:pt idx="5105">
                  <c:v>10.472569414615089</c:v>
                </c:pt>
                <c:pt idx="5106">
                  <c:v>10.550155802866691</c:v>
                </c:pt>
                <c:pt idx="5107">
                  <c:v>10.660069096190091</c:v>
                </c:pt>
                <c:pt idx="5108">
                  <c:v>10.62774149262629</c:v>
                </c:pt>
                <c:pt idx="5109">
                  <c:v>10.45748338588319</c:v>
                </c:pt>
                <c:pt idx="5110">
                  <c:v>10.55231065047469</c:v>
                </c:pt>
                <c:pt idx="5111">
                  <c:v>10.55877589179069</c:v>
                </c:pt>
                <c:pt idx="5112">
                  <c:v>10.524293440618889</c:v>
                </c:pt>
                <c:pt idx="5113">
                  <c:v>10.569552225306589</c:v>
                </c:pt>
                <c:pt idx="5114">
                  <c:v>10.58463825403849</c:v>
                </c:pt>
                <c:pt idx="5115">
                  <c:v>10.537224621742789</c:v>
                </c:pt>
                <c:pt idx="5116">
                  <c:v>10.52644828822689</c:v>
                </c:pt>
                <c:pt idx="5117">
                  <c:v>10.537224621742789</c:v>
                </c:pt>
                <c:pt idx="5118">
                  <c:v>10.543689863058789</c:v>
                </c:pt>
                <c:pt idx="5119">
                  <c:v>10.614811009994289</c:v>
                </c:pt>
                <c:pt idx="5120">
                  <c:v>10.582483406430489</c:v>
                </c:pt>
                <c:pt idx="5121">
                  <c:v>10.463948627199191</c:v>
                </c:pt>
                <c:pt idx="5122">
                  <c:v>10.37989699763159</c:v>
                </c:pt>
                <c:pt idx="5123">
                  <c:v>10.42084538861139</c:v>
                </c:pt>
                <c:pt idx="5124">
                  <c:v>10.38420739133959</c:v>
                </c:pt>
                <c:pt idx="5125">
                  <c:v>10.31739663811199</c:v>
                </c:pt>
                <c:pt idx="5126">
                  <c:v>10.308776549187989</c:v>
                </c:pt>
                <c:pt idx="5127">
                  <c:v>10.250586583376389</c:v>
                </c:pt>
                <c:pt idx="5128">
                  <c:v>10.09110411165719</c:v>
                </c:pt>
                <c:pt idx="5129">
                  <c:v>10.000586542281789</c:v>
                </c:pt>
                <c:pt idx="5130">
                  <c:v>9.9596381513019896</c:v>
                </c:pt>
                <c:pt idx="5131">
                  <c:v>9.8971384902742905</c:v>
                </c:pt>
                <c:pt idx="5132">
                  <c:v>9.86912128041849</c:v>
                </c:pt>
                <c:pt idx="5133">
                  <c:v>9.843258918170589</c:v>
                </c:pt>
                <c:pt idx="5134">
                  <c:v>9.8173965559227891</c:v>
                </c:pt>
                <c:pt idx="5135">
                  <c:v>9.7074832625993892</c:v>
                </c:pt>
                <c:pt idx="5136">
                  <c:v>9.6945520814754893</c:v>
                </c:pt>
                <c:pt idx="5137">
                  <c:v>9.6492932967876897</c:v>
                </c:pt>
                <c:pt idx="5138">
                  <c:v>9.5954144231759901</c:v>
                </c:pt>
                <c:pt idx="5139">
                  <c:v>9.4230000718409901</c:v>
                </c:pt>
                <c:pt idx="5140">
                  <c:v>9.3906724682771898</c:v>
                </c:pt>
                <c:pt idx="5141">
                  <c:v>9.2355003902659689</c:v>
                </c:pt>
                <c:pt idx="5142">
                  <c:v>9.1945519992862099</c:v>
                </c:pt>
                <c:pt idx="5143">
                  <c:v>9.3777419856451889</c:v>
                </c:pt>
                <c:pt idx="5144">
                  <c:v>9.6492932967876897</c:v>
                </c:pt>
                <c:pt idx="5145">
                  <c:v>9.8238624957306904</c:v>
                </c:pt>
                <c:pt idx="5146">
                  <c:v>9.9984316946736893</c:v>
                </c:pt>
                <c:pt idx="5147">
                  <c:v>10.116965775413091</c:v>
                </c:pt>
                <c:pt idx="5148">
                  <c:v>10.022138510821589</c:v>
                </c:pt>
                <c:pt idx="5149">
                  <c:v>9.9402417288620892</c:v>
                </c:pt>
                <c:pt idx="5150">
                  <c:v>9.9531729099859891</c:v>
                </c:pt>
                <c:pt idx="5151">
                  <c:v>9.966104091109889</c:v>
                </c:pt>
                <c:pt idx="5152">
                  <c:v>9.8906725504663893</c:v>
                </c:pt>
                <c:pt idx="5153">
                  <c:v>9.843258918170589</c:v>
                </c:pt>
                <c:pt idx="5154">
                  <c:v>9.7807592571429893</c:v>
                </c:pt>
                <c:pt idx="5155">
                  <c:v>9.6773105066435896</c:v>
                </c:pt>
                <c:pt idx="5156">
                  <c:v>9.7225692913312898</c:v>
                </c:pt>
                <c:pt idx="5157">
                  <c:v>9.75489689489509</c:v>
                </c:pt>
                <c:pt idx="5158">
                  <c:v>9.75489689489509</c:v>
                </c:pt>
                <c:pt idx="5159">
                  <c:v>9.793689739774889</c:v>
                </c:pt>
                <c:pt idx="5160">
                  <c:v>9.8777420678343901</c:v>
                </c:pt>
                <c:pt idx="5161">
                  <c:v>9.8109313146067905</c:v>
                </c:pt>
                <c:pt idx="5162">
                  <c:v>9.7764488634349895</c:v>
                </c:pt>
                <c:pt idx="5163">
                  <c:v>9.8001556795828897</c:v>
                </c:pt>
                <c:pt idx="5164">
                  <c:v>9.75489689489509</c:v>
                </c:pt>
                <c:pt idx="5165">
                  <c:v>9.6794660527434893</c:v>
                </c:pt>
                <c:pt idx="5166">
                  <c:v>9.6191212393238903</c:v>
                </c:pt>
                <c:pt idx="5167">
                  <c:v>9.5350696097562899</c:v>
                </c:pt>
                <c:pt idx="5168">
                  <c:v>9.4014488017930891</c:v>
                </c:pt>
                <c:pt idx="5169">
                  <c:v>9.3130867785175191</c:v>
                </c:pt>
                <c:pt idx="5170">
                  <c:v>9.2182588154340905</c:v>
                </c:pt>
                <c:pt idx="5171">
                  <c:v>9.246276025289939</c:v>
                </c:pt>
                <c:pt idx="5172">
                  <c:v>9.2915348099776693</c:v>
                </c:pt>
                <c:pt idx="5173">
                  <c:v>9.3044659911015799</c:v>
                </c:pt>
                <c:pt idx="5174">
                  <c:v>9.2850695686616689</c:v>
                </c:pt>
                <c:pt idx="5175">
                  <c:v>9.2592072064138495</c:v>
                </c:pt>
                <c:pt idx="5176">
                  <c:v>9.2053276343101693</c:v>
                </c:pt>
                <c:pt idx="5177">
                  <c:v>9.211793574118099</c:v>
                </c:pt>
                <c:pt idx="5178">
                  <c:v>9.1579140020144205</c:v>
                </c:pt>
                <c:pt idx="5179">
                  <c:v>9.2376552378739891</c:v>
                </c:pt>
                <c:pt idx="5180">
                  <c:v>9.3303276548574896</c:v>
                </c:pt>
                <c:pt idx="5181">
                  <c:v>9.2570523588058293</c:v>
                </c:pt>
                <c:pt idx="5182">
                  <c:v>9.1083455221106497</c:v>
                </c:pt>
                <c:pt idx="5183">
                  <c:v>9.0587763437149391</c:v>
                </c:pt>
                <c:pt idx="5184">
                  <c:v>8.9704143204394295</c:v>
                </c:pt>
                <c:pt idx="5185">
                  <c:v>8.7829139403725094</c:v>
                </c:pt>
                <c:pt idx="5186">
                  <c:v>8.7786035466645398</c:v>
                </c:pt>
                <c:pt idx="5187">
                  <c:v>8.9014487196038203</c:v>
                </c:pt>
                <c:pt idx="5188">
                  <c:v>9.0458451625910303</c:v>
                </c:pt>
                <c:pt idx="5189">
                  <c:v>9.0156731051271599</c:v>
                </c:pt>
                <c:pt idx="5190">
                  <c:v>9.0350695275670692</c:v>
                </c:pt>
                <c:pt idx="5191">
                  <c:v>9.0436903149830101</c:v>
                </c:pt>
                <c:pt idx="5192">
                  <c:v>8.9811899554633889</c:v>
                </c:pt>
                <c:pt idx="5193">
                  <c:v>8.82170748374425</c:v>
                </c:pt>
                <c:pt idx="5194">
                  <c:v>8.7807590927644892</c:v>
                </c:pt>
                <c:pt idx="5195">
                  <c:v>8.726879520660809</c:v>
                </c:pt>
                <c:pt idx="5196">
                  <c:v>8.7355003080767499</c:v>
                </c:pt>
                <c:pt idx="5197">
                  <c:v>8.68593112968105</c:v>
                </c:pt>
                <c:pt idx="5198">
                  <c:v>8.7096379458289306</c:v>
                </c:pt>
                <c:pt idx="5199">
                  <c:v>8.7786035466645398</c:v>
                </c:pt>
                <c:pt idx="5200">
                  <c:v>8.8992931735038692</c:v>
                </c:pt>
                <c:pt idx="5201">
                  <c:v>8.897138325895849</c:v>
                </c:pt>
                <c:pt idx="5202">
                  <c:v>8.8173970900362804</c:v>
                </c:pt>
                <c:pt idx="5203">
                  <c:v>8.8303282711601891</c:v>
                </c:pt>
                <c:pt idx="5204">
                  <c:v>8.7592071242246305</c:v>
                </c:pt>
                <c:pt idx="5205">
                  <c:v>8.5975691064055404</c:v>
                </c:pt>
                <c:pt idx="5206">
                  <c:v>8.4682586921502594</c:v>
                </c:pt>
                <c:pt idx="5207">
                  <c:v>8.4639482984422898</c:v>
                </c:pt>
                <c:pt idx="5208">
                  <c:v>8.412224272438559</c:v>
                </c:pt>
                <c:pt idx="5209">
                  <c:v>8.4337762409784194</c:v>
                </c:pt>
                <c:pt idx="5210">
                  <c:v>8.5113626292299696</c:v>
                </c:pt>
                <c:pt idx="5211">
                  <c:v>8.5393798390858198</c:v>
                </c:pt>
                <c:pt idx="5212">
                  <c:v>8.6061898938214796</c:v>
                </c:pt>
                <c:pt idx="5213">
                  <c:v>8.5803282300655805</c:v>
                </c:pt>
                <c:pt idx="5214">
                  <c:v>8.5286035055699294</c:v>
                </c:pt>
                <c:pt idx="5215">
                  <c:v>8.4294658472704498</c:v>
                </c:pt>
                <c:pt idx="5216">
                  <c:v>8.3260177952630006</c:v>
                </c:pt>
                <c:pt idx="5217">
                  <c:v>8.2484314070114504</c:v>
                </c:pt>
                <c:pt idx="5218">
                  <c:v>8.25274180071942</c:v>
                </c:pt>
                <c:pt idx="5219">
                  <c:v>8.2850694042832398</c:v>
                </c:pt>
                <c:pt idx="5220">
                  <c:v>8.3087762204311204</c:v>
                </c:pt>
                <c:pt idx="5221">
                  <c:v>8.34756906531093</c:v>
                </c:pt>
                <c:pt idx="5222">
                  <c:v>8.3173970078470596</c:v>
                </c:pt>
                <c:pt idx="5223">
                  <c:v>8.2721382231593292</c:v>
                </c:pt>
                <c:pt idx="5224">
                  <c:v>8.2074830160316896</c:v>
                </c:pt>
                <c:pt idx="5225">
                  <c:v>8.3023109791151306</c:v>
                </c:pt>
                <c:pt idx="5226">
                  <c:v>8.4100694248305405</c:v>
                </c:pt>
                <c:pt idx="5227">
                  <c:v>8.4165346661465392</c:v>
                </c:pt>
                <c:pt idx="5228">
                  <c:v>8.4402414822944092</c:v>
                </c:pt>
                <c:pt idx="5229">
                  <c:v>8.3777418212667296</c:v>
                </c:pt>
                <c:pt idx="5230">
                  <c:v>8.1902414411998006</c:v>
                </c:pt>
                <c:pt idx="5231">
                  <c:v>8.1234313864641496</c:v>
                </c:pt>
                <c:pt idx="5232">
                  <c:v>8.1794658061758394</c:v>
                </c:pt>
                <c:pt idx="5233">
                  <c:v>8.1536041424199492</c:v>
                </c:pt>
                <c:pt idx="5234">
                  <c:v>8.1967073810077302</c:v>
                </c:pt>
                <c:pt idx="5235">
                  <c:v>8.2355002258875398</c:v>
                </c:pt>
                <c:pt idx="5236">
                  <c:v>8.16869017115188</c:v>
                </c:pt>
                <c:pt idx="5237">
                  <c:v>8.0954141766082994</c:v>
                </c:pt>
                <c:pt idx="5238">
                  <c:v>8.099724570316269</c:v>
                </c:pt>
                <c:pt idx="5239">
                  <c:v>8.1212765388561294</c:v>
                </c:pt>
                <c:pt idx="5240">
                  <c:v>8.1449833550039994</c:v>
                </c:pt>
                <c:pt idx="5241">
                  <c:v>8.134207021488109</c:v>
                </c:pt>
                <c:pt idx="5242">
                  <c:v>8.0652414206524998</c:v>
                </c:pt>
                <c:pt idx="5243">
                  <c:v>7.9445517938131713</c:v>
                </c:pt>
                <c:pt idx="5244">
                  <c:v>7.9100693426413313</c:v>
                </c:pt>
                <c:pt idx="5245">
                  <c:v>7.9014485552253904</c:v>
                </c:pt>
                <c:pt idx="5246">
                  <c:v>7.8928277678094512</c:v>
                </c:pt>
                <c:pt idx="5247">
                  <c:v>7.9337761587892013</c:v>
                </c:pt>
                <c:pt idx="5248">
                  <c:v>7.9855001847929303</c:v>
                </c:pt>
                <c:pt idx="5249">
                  <c:v>7.9876557308928815</c:v>
                </c:pt>
                <c:pt idx="5250">
                  <c:v>7.9704141560610013</c:v>
                </c:pt>
                <c:pt idx="5251">
                  <c:v>7.9768793973769911</c:v>
                </c:pt>
                <c:pt idx="5252">
                  <c:v>7.9316213111811811</c:v>
                </c:pt>
                <c:pt idx="5253">
                  <c:v>7.9079137965413802</c:v>
                </c:pt>
                <c:pt idx="5254">
                  <c:v>7.8518793768296815</c:v>
                </c:pt>
                <c:pt idx="5255">
                  <c:v>7.7484313248222305</c:v>
                </c:pt>
                <c:pt idx="5256">
                  <c:v>7.6579144539387007</c:v>
                </c:pt>
                <c:pt idx="5257">
                  <c:v>7.6471381204228104</c:v>
                </c:pt>
                <c:pt idx="5258">
                  <c:v>7.6277416979829011</c:v>
                </c:pt>
                <c:pt idx="5259">
                  <c:v>7.6234313042749298</c:v>
                </c:pt>
                <c:pt idx="5260">
                  <c:v>7.6363624853988403</c:v>
                </c:pt>
                <c:pt idx="5261">
                  <c:v>7.6923969051105408</c:v>
                </c:pt>
                <c:pt idx="5262">
                  <c:v>7.6665345428627107</c:v>
                </c:pt>
                <c:pt idx="5263">
                  <c:v>7.576017671979181</c:v>
                </c:pt>
                <c:pt idx="5264">
                  <c:v>7.5566212495392699</c:v>
                </c:pt>
                <c:pt idx="5265">
                  <c:v>7.6061897294430407</c:v>
                </c:pt>
                <c:pt idx="5266">
                  <c:v>7.6406728791068099</c:v>
                </c:pt>
                <c:pt idx="5267">
                  <c:v>7.6923969051105408</c:v>
                </c:pt>
                <c:pt idx="5268">
                  <c:v>7.7462764772142103</c:v>
                </c:pt>
                <c:pt idx="5269">
                  <c:v>7.6816212700865814</c:v>
                </c:pt>
                <c:pt idx="5270">
                  <c:v>7.6212764566669113</c:v>
                </c:pt>
                <c:pt idx="5271">
                  <c:v>7.5329144333914</c:v>
                </c:pt>
                <c:pt idx="5272">
                  <c:v>7.4510176514318713</c:v>
                </c:pt>
                <c:pt idx="5273">
                  <c:v>7.3906728380122102</c:v>
                </c:pt>
                <c:pt idx="5274">
                  <c:v>7.41222480655206</c:v>
                </c:pt>
                <c:pt idx="5275">
                  <c:v>7.3928276856202304</c:v>
                </c:pt>
                <c:pt idx="5276">
                  <c:v>7.3411036596165014</c:v>
                </c:pt>
                <c:pt idx="5277">
                  <c:v>7.3238620847846212</c:v>
                </c:pt>
                <c:pt idx="5278">
                  <c:v>7.3605000820564106</c:v>
                </c:pt>
                <c:pt idx="5279">
                  <c:v>7.3066212084446605</c:v>
                </c:pt>
                <c:pt idx="5280">
                  <c:v>7.2915351797127306</c:v>
                </c:pt>
                <c:pt idx="5281">
                  <c:v>7.3281724784925908</c:v>
                </c:pt>
                <c:pt idx="5282">
                  <c:v>7.3152419958606103</c:v>
                </c:pt>
                <c:pt idx="5283">
                  <c:v>7.2182591851691509</c:v>
                </c:pt>
                <c:pt idx="5284">
                  <c:v>7.1923968229213209</c:v>
                </c:pt>
                <c:pt idx="5285">
                  <c:v>7.1579143717494809</c:v>
                </c:pt>
                <c:pt idx="5286">
                  <c:v>7.0867932248139205</c:v>
                </c:pt>
                <c:pt idx="5287">
                  <c:v>7.0587760149580809</c:v>
                </c:pt>
                <c:pt idx="5288">
                  <c:v>7.0717071960819906</c:v>
                </c:pt>
                <c:pt idx="5289">
                  <c:v>7.0695523484739704</c:v>
                </c:pt>
                <c:pt idx="5290">
                  <c:v>6.9984312015384109</c:v>
                </c:pt>
                <c:pt idx="5291">
                  <c:v>6.9855000204144906</c:v>
                </c:pt>
                <c:pt idx="5292">
                  <c:v>6.9855000204144906</c:v>
                </c:pt>
                <c:pt idx="5293">
                  <c:v>6.9617932042666206</c:v>
                </c:pt>
                <c:pt idx="5294">
                  <c:v>6.9790347790985008</c:v>
                </c:pt>
                <c:pt idx="5295">
                  <c:v>7.007051988954351</c:v>
                </c:pt>
                <c:pt idx="5296">
                  <c:v>6.9617932042666206</c:v>
                </c:pt>
                <c:pt idx="5297">
                  <c:v>6.9639487503665709</c:v>
                </c:pt>
                <c:pt idx="5298">
                  <c:v>6.9682591440745405</c:v>
                </c:pt>
                <c:pt idx="5299">
                  <c:v>6.8949831495309608</c:v>
                </c:pt>
                <c:pt idx="5300">
                  <c:v>6.8842075145070005</c:v>
                </c:pt>
                <c:pt idx="5301">
                  <c:v>6.9079143306548705</c:v>
                </c:pt>
                <c:pt idx="5302">
                  <c:v>6.8195523073793609</c:v>
                </c:pt>
                <c:pt idx="5303">
                  <c:v>6.7764483702996507</c:v>
                </c:pt>
                <c:pt idx="5304">
                  <c:v>6.7505867065437508</c:v>
                </c:pt>
                <c:pt idx="5305">
                  <c:v>6.7161035568799807</c:v>
                </c:pt>
                <c:pt idx="5306">
                  <c:v>6.660069137168291</c:v>
                </c:pt>
                <c:pt idx="5307">
                  <c:v>6.668689924584231</c:v>
                </c:pt>
                <c:pt idx="5308">
                  <c:v>6.6061902635565408</c:v>
                </c:pt>
                <c:pt idx="5309">
                  <c:v>6.5393795103289509</c:v>
                </c:pt>
                <c:pt idx="5310">
                  <c:v>6.4747243032013211</c:v>
                </c:pt>
                <c:pt idx="5311">
                  <c:v>6.4122246421736309</c:v>
                </c:pt>
                <c:pt idx="5312">
                  <c:v>6.3777414925098608</c:v>
                </c:pt>
                <c:pt idx="5313">
                  <c:v>6.3087758916742507</c:v>
                </c:pt>
                <c:pt idx="5314">
                  <c:v>6.3173966790901908</c:v>
                </c:pt>
                <c:pt idx="5315">
                  <c:v>6.2678281991864209</c:v>
                </c:pt>
                <c:pt idx="5316">
                  <c:v>6.1773106298109504</c:v>
                </c:pt>
                <c:pt idx="5317">
                  <c:v>6.0436898218477104</c:v>
                </c:pt>
                <c:pt idx="5318">
                  <c:v>5.996276189551951</c:v>
                </c:pt>
                <c:pt idx="5319">
                  <c:v>5.996276189551951</c:v>
                </c:pt>
                <c:pt idx="5320">
                  <c:v>6.0523106092636505</c:v>
                </c:pt>
                <c:pt idx="5321">
                  <c:v>6.2053278396668006</c:v>
                </c:pt>
                <c:pt idx="5322">
                  <c:v>6.2980002566502904</c:v>
                </c:pt>
                <c:pt idx="5323">
                  <c:v>6.3863622799258009</c:v>
                </c:pt>
                <c:pt idx="5324">
                  <c:v>6.3798970386098111</c:v>
                </c:pt>
                <c:pt idx="5325">
                  <c:v>6.3820518862178304</c:v>
                </c:pt>
                <c:pt idx="5326">
                  <c:v>6.3842074323177807</c:v>
                </c:pt>
                <c:pt idx="5327">
                  <c:v>6.4230002771975903</c:v>
                </c:pt>
                <c:pt idx="5328">
                  <c:v>6.4423966996375004</c:v>
                </c:pt>
                <c:pt idx="5329">
                  <c:v>6.489811030425181</c:v>
                </c:pt>
                <c:pt idx="5330">
                  <c:v>6.548000297744891</c:v>
                </c:pt>
                <c:pt idx="5331">
                  <c:v>6.5609314788688105</c:v>
                </c:pt>
                <c:pt idx="5332">
                  <c:v>6.5673967201848003</c:v>
                </c:pt>
                <c:pt idx="5333">
                  <c:v>6.5803279013087108</c:v>
                </c:pt>
                <c:pt idx="5334">
                  <c:v>6.5911035363326809</c:v>
                </c:pt>
                <c:pt idx="5335">
                  <c:v>6.6363623210204103</c:v>
                </c:pt>
                <c:pt idx="5336">
                  <c:v>6.6988626805400306</c:v>
                </c:pt>
                <c:pt idx="5337">
                  <c:v>6.7010175281480509</c:v>
                </c:pt>
                <c:pt idx="5338">
                  <c:v>6.7139487092719605</c:v>
                </c:pt>
                <c:pt idx="5339">
                  <c:v>6.6406727147283808</c:v>
                </c:pt>
                <c:pt idx="5340">
                  <c:v>6.5264483292050404</c:v>
                </c:pt>
                <c:pt idx="5341">
                  <c:v>6.4294655185135809</c:v>
                </c:pt>
                <c:pt idx="5342">
                  <c:v>6.3755866449018406</c:v>
                </c:pt>
                <c:pt idx="5343">
                  <c:v>6.3928282197337207</c:v>
                </c:pt>
                <c:pt idx="5344">
                  <c:v>6.3777414925098608</c:v>
                </c:pt>
                <c:pt idx="5345">
                  <c:v>6.3906726736337705</c:v>
                </c:pt>
                <c:pt idx="5346">
                  <c:v>6.3087758916742507</c:v>
                </c:pt>
                <c:pt idx="5347">
                  <c:v>6.310931437774201</c:v>
                </c:pt>
                <c:pt idx="5348">
                  <c:v>6.2915350153343006</c:v>
                </c:pt>
                <c:pt idx="5349">
                  <c:v>6.3238626188981106</c:v>
                </c:pt>
                <c:pt idx="5350">
                  <c:v>6.3066210440662305</c:v>
                </c:pt>
                <c:pt idx="5351">
                  <c:v>6.3389486476300503</c:v>
                </c:pt>
                <c:pt idx="5352">
                  <c:v>6.2247242621067107</c:v>
                </c:pt>
                <c:pt idx="5353">
                  <c:v>6.1385177849311408</c:v>
                </c:pt>
                <c:pt idx="5354">
                  <c:v>6.082483365219451</c:v>
                </c:pt>
                <c:pt idx="5355">
                  <c:v>6.0286037931157708</c:v>
                </c:pt>
                <c:pt idx="5356">
                  <c:v>6.0027414308679505</c:v>
                </c:pt>
                <c:pt idx="5357">
                  <c:v>6.0717070317035509</c:v>
                </c:pt>
                <c:pt idx="5358">
                  <c:v>6.091103454143461</c:v>
                </c:pt>
                <c:pt idx="5359">
                  <c:v>6.1040346352673707</c:v>
                </c:pt>
                <c:pt idx="5360">
                  <c:v>6.0781729715114805</c:v>
                </c:pt>
                <c:pt idx="5361">
                  <c:v>6.0544661553636008</c:v>
                </c:pt>
                <c:pt idx="5362">
                  <c:v>6.0523106092636505</c:v>
                </c:pt>
                <c:pt idx="5363">
                  <c:v>6.0005865832599303</c:v>
                </c:pt>
                <c:pt idx="5364">
                  <c:v>5.996276189551951</c:v>
                </c:pt>
                <c:pt idx="5365">
                  <c:v>5.9811901608200211</c:v>
                </c:pt>
                <c:pt idx="5366">
                  <c:v>5.9941213419439308</c:v>
                </c:pt>
                <c:pt idx="5367">
                  <c:v>5.9984310371599703</c:v>
                </c:pt>
                <c:pt idx="5368">
                  <c:v>5.9898109482359603</c:v>
                </c:pt>
                <c:pt idx="5369">
                  <c:v>5.9747242210121003</c:v>
                </c:pt>
                <c:pt idx="5370">
                  <c:v>5.9984310371599703</c:v>
                </c:pt>
                <c:pt idx="5371">
                  <c:v>5.9294661348163009</c:v>
                </c:pt>
                <c:pt idx="5372">
                  <c:v>5.8842073501285608</c:v>
                </c:pt>
                <c:pt idx="5373">
                  <c:v>5.8755865627126207</c:v>
                </c:pt>
                <c:pt idx="5374">
                  <c:v>5.8475693528567705</c:v>
                </c:pt>
                <c:pt idx="5375">
                  <c:v>5.7893793870451304</c:v>
                </c:pt>
                <c:pt idx="5376">
                  <c:v>5.7592073295812609</c:v>
                </c:pt>
                <c:pt idx="5377">
                  <c:v>5.7484316945573006</c:v>
                </c:pt>
                <c:pt idx="5378">
                  <c:v>5.7441213008493204</c:v>
                </c:pt>
                <c:pt idx="5379">
                  <c:v>5.6816209413297107</c:v>
                </c:pt>
                <c:pt idx="5380">
                  <c:v>5.6255865216180103</c:v>
                </c:pt>
                <c:pt idx="5381">
                  <c:v>5.6385177027419306</c:v>
                </c:pt>
                <c:pt idx="5382">
                  <c:v>5.632051762934001</c:v>
                </c:pt>
                <c:pt idx="5383">
                  <c:v>5.6277420677179606</c:v>
                </c:pt>
                <c:pt idx="5384">
                  <c:v>5.6536037314738605</c:v>
                </c:pt>
                <c:pt idx="5385">
                  <c:v>5.6686897602057904</c:v>
                </c:pt>
                <c:pt idx="5386">
                  <c:v>5.6708453063057505</c:v>
                </c:pt>
                <c:pt idx="5387">
                  <c:v>5.6708453063057505</c:v>
                </c:pt>
                <c:pt idx="5388">
                  <c:v>5.5975693117621708</c:v>
                </c:pt>
                <c:pt idx="5389">
                  <c:v>5.573862495614291</c:v>
                </c:pt>
                <c:pt idx="5390">
                  <c:v>5.5544660731743809</c:v>
                </c:pt>
                <c:pt idx="5391">
                  <c:v>5.5329141046345303</c:v>
                </c:pt>
                <c:pt idx="5392">
                  <c:v>5.5372244983425007</c:v>
                </c:pt>
                <c:pt idx="5393">
                  <c:v>5.5436897396584905</c:v>
                </c:pt>
                <c:pt idx="5394">
                  <c:v>5.513517682194621</c:v>
                </c:pt>
                <c:pt idx="5395">
                  <c:v>5.5436897396584905</c:v>
                </c:pt>
                <c:pt idx="5396">
                  <c:v>5.5717069495143408</c:v>
                </c:pt>
                <c:pt idx="5397">
                  <c:v>5.5544660731743809</c:v>
                </c:pt>
                <c:pt idx="5398">
                  <c:v>5.548000133366461</c:v>
                </c:pt>
                <c:pt idx="5399">
                  <c:v>5.5587764668823505</c:v>
                </c:pt>
                <c:pt idx="5400">
                  <c:v>5.548000133366461</c:v>
                </c:pt>
                <c:pt idx="5401">
                  <c:v>5.4941212597547207</c:v>
                </c:pt>
                <c:pt idx="5402">
                  <c:v>5.4790345325308509</c:v>
                </c:pt>
                <c:pt idx="5403">
                  <c:v>5.5566209207824002</c:v>
                </c:pt>
                <c:pt idx="5404">
                  <c:v>5.5781728893222606</c:v>
                </c:pt>
                <c:pt idx="5405">
                  <c:v>5.4962761073627409</c:v>
                </c:pt>
                <c:pt idx="5406">
                  <c:v>5.4510173226750007</c:v>
                </c:pt>
                <c:pt idx="5407">
                  <c:v>5.3863621155473709</c:v>
                </c:pt>
                <c:pt idx="5408">
                  <c:v>5.2936896985638811</c:v>
                </c:pt>
                <c:pt idx="5409">
                  <c:v>5.2699828824160004</c:v>
                </c:pt>
                <c:pt idx="5410">
                  <c:v>5.3648108454994405</c:v>
                </c:pt>
                <c:pt idx="5411">
                  <c:v>5.3669656931074607</c:v>
                </c:pt>
                <c:pt idx="5412">
                  <c:v>5.3195520608117111</c:v>
                </c:pt>
                <c:pt idx="5413">
                  <c:v>5.2807592159319006</c:v>
                </c:pt>
                <c:pt idx="5414">
                  <c:v>5.2053276752883706</c:v>
                </c:pt>
                <c:pt idx="5415">
                  <c:v>5.1471384079686509</c:v>
                </c:pt>
                <c:pt idx="5416">
                  <c:v>5.1773104654325204</c:v>
                </c:pt>
                <c:pt idx="5417">
                  <c:v>5.2462760662681305</c:v>
                </c:pt>
                <c:pt idx="5418">
                  <c:v>5.2290344914362406</c:v>
                </c:pt>
                <c:pt idx="5419">
                  <c:v>5.2441212186601103</c:v>
                </c:pt>
                <c:pt idx="5420">
                  <c:v>5.2204144025122305</c:v>
                </c:pt>
                <c:pt idx="5421">
                  <c:v>5.1751556178245011</c:v>
                </c:pt>
                <c:pt idx="5422">
                  <c:v>5.1277419855287505</c:v>
                </c:pt>
                <c:pt idx="5423">
                  <c:v>5.1686896780165803</c:v>
                </c:pt>
                <c:pt idx="5424">
                  <c:v>5.1492932555766711</c:v>
                </c:pt>
                <c:pt idx="5425">
                  <c:v>5.0932588358649804</c:v>
                </c:pt>
                <c:pt idx="5426">
                  <c:v>5.0609312323011606</c:v>
                </c:pt>
                <c:pt idx="5427">
                  <c:v>5.0329140224453104</c:v>
                </c:pt>
                <c:pt idx="5428">
                  <c:v>4.9919656314655505</c:v>
                </c:pt>
                <c:pt idx="5429">
                  <c:v>4.9811899964415902</c:v>
                </c:pt>
                <c:pt idx="5430">
                  <c:v>5.0178279937133805</c:v>
                </c:pt>
                <c:pt idx="5431">
                  <c:v>4.996276025173521</c:v>
                </c:pt>
                <c:pt idx="5432">
                  <c:v>4.9661039677096506</c:v>
                </c:pt>
                <c:pt idx="5433">
                  <c:v>4.9100695479979608</c:v>
                </c:pt>
                <c:pt idx="5434">
                  <c:v>4.8217075247224406</c:v>
                </c:pt>
                <c:pt idx="5435">
                  <c:v>4.793690314866601</c:v>
                </c:pt>
                <c:pt idx="5436">
                  <c:v>4.7764487400347111</c:v>
                </c:pt>
                <c:pt idx="5437">
                  <c:v>4.7570523175948107</c:v>
                </c:pt>
                <c:pt idx="5438">
                  <c:v>4.7786035876427304</c:v>
                </c:pt>
                <c:pt idx="5439">
                  <c:v>4.8281727660384304</c:v>
                </c:pt>
                <c:pt idx="5440">
                  <c:v>4.7656731050107508</c:v>
                </c:pt>
                <c:pt idx="5441">
                  <c:v>4.7117935329070706</c:v>
                </c:pt>
                <c:pt idx="5442">
                  <c:v>4.7376551966629705</c:v>
                </c:pt>
                <c:pt idx="5443">
                  <c:v>4.733345501446931</c:v>
                </c:pt>
                <c:pt idx="5444">
                  <c:v>4.7139483805150908</c:v>
                </c:pt>
                <c:pt idx="5445">
                  <c:v>4.7505863777868811</c:v>
                </c:pt>
                <c:pt idx="5446">
                  <c:v>4.791534768766641</c:v>
                </c:pt>
                <c:pt idx="5447">
                  <c:v>4.707483139199101</c:v>
                </c:pt>
                <c:pt idx="5448">
                  <c:v>4.6536035670954305</c:v>
                </c:pt>
                <c:pt idx="5449">
                  <c:v>4.6557591131953808</c:v>
                </c:pt>
                <c:pt idx="5450">
                  <c:v>4.6406730844634403</c:v>
                </c:pt>
                <c:pt idx="5451">
                  <c:v>4.6191211159235905</c:v>
                </c:pt>
                <c:pt idx="5452">
                  <c:v>4.6643799006113209</c:v>
                </c:pt>
                <c:pt idx="5453">
                  <c:v>4.673000688027261</c:v>
                </c:pt>
                <c:pt idx="5454">
                  <c:v>4.6406730844634403</c:v>
                </c:pt>
                <c:pt idx="5455">
                  <c:v>4.6040350871916509</c:v>
                </c:pt>
                <c:pt idx="5456">
                  <c:v>4.6105003285076407</c:v>
                </c:pt>
                <c:pt idx="5457">
                  <c:v>4.623431509631561</c:v>
                </c:pt>
                <c:pt idx="5458">
                  <c:v>4.5673970899198606</c:v>
                </c:pt>
                <c:pt idx="5459">
                  <c:v>4.5587763025039205</c:v>
                </c:pt>
                <c:pt idx="5460">
                  <c:v>4.5911039060677403</c:v>
                </c:pt>
                <c:pt idx="5461">
                  <c:v>4.5242931528401504</c:v>
                </c:pt>
                <c:pt idx="5462">
                  <c:v>4.4984314890842505</c:v>
                </c:pt>
                <c:pt idx="5463">
                  <c:v>4.5307590926480703</c:v>
                </c:pt>
                <c:pt idx="5464">
                  <c:v>4.5221383052321302</c:v>
                </c:pt>
                <c:pt idx="5465">
                  <c:v>4.4768795205444007</c:v>
                </c:pt>
                <c:pt idx="5466">
                  <c:v>4.4768795205444007</c:v>
                </c:pt>
                <c:pt idx="5467">
                  <c:v>4.4725691268364303</c:v>
                </c:pt>
                <c:pt idx="5468">
                  <c:v>4.4467074630805303</c:v>
                </c:pt>
                <c:pt idx="5469">
                  <c:v>4.4488623106885505</c:v>
                </c:pt>
                <c:pt idx="5470">
                  <c:v>4.4617934918124602</c:v>
                </c:pt>
                <c:pt idx="5471">
                  <c:v>4.4833454603523206</c:v>
                </c:pt>
                <c:pt idx="5472">
                  <c:v>4.4208451008327003</c:v>
                </c:pt>
                <c:pt idx="5473">
                  <c:v>4.3971382846848304</c:v>
                </c:pt>
                <c:pt idx="5474">
                  <c:v>4.334638623657141</c:v>
                </c:pt>
                <c:pt idx="5475">
                  <c:v>4.308776261409311</c:v>
                </c:pt>
                <c:pt idx="5476">
                  <c:v>4.3023110200933203</c:v>
                </c:pt>
                <c:pt idx="5477">
                  <c:v>4.3324830775571908</c:v>
                </c:pt>
                <c:pt idx="5478">
                  <c:v>4.3820522559528907</c:v>
                </c:pt>
                <c:pt idx="5479">
                  <c:v>4.4445519169805809</c:v>
                </c:pt>
                <c:pt idx="5480">
                  <c:v>4.4165347071247307</c:v>
                </c:pt>
                <c:pt idx="5481">
                  <c:v>4.3820522559528907</c:v>
                </c:pt>
                <c:pt idx="5482">
                  <c:v>4.3497246523890709</c:v>
                </c:pt>
                <c:pt idx="5483">
                  <c:v>4.2678278704295503</c:v>
                </c:pt>
                <c:pt idx="5484">
                  <c:v>4.198862269593941</c:v>
                </c:pt>
                <c:pt idx="5485">
                  <c:v>4.1686902121300706</c:v>
                </c:pt>
                <c:pt idx="5486">
                  <c:v>4.164379818422101</c:v>
                </c:pt>
                <c:pt idx="5487">
                  <c:v>4.1449833959822007</c:v>
                </c:pt>
                <c:pt idx="5488">
                  <c:v>4.1428278498822406</c:v>
                </c:pt>
                <c:pt idx="5489">
                  <c:v>4.1342070624663005</c:v>
                </c:pt>
                <c:pt idx="5490">
                  <c:v>4.138517456174271</c:v>
                </c:pt>
                <c:pt idx="5491">
                  <c:v>4.0954142175864909</c:v>
                </c:pt>
                <c:pt idx="5492">
                  <c:v>4.0436901915827708</c:v>
                </c:pt>
                <c:pt idx="5493">
                  <c:v>4.0329138580668706</c:v>
                </c:pt>
                <c:pt idx="5494">
                  <c:v>3.9661038033312201</c:v>
                </c:pt>
                <c:pt idx="5495">
                  <c:v>3.9380865934753699</c:v>
                </c:pt>
                <c:pt idx="5496">
                  <c:v>3.9488622284993302</c:v>
                </c:pt>
                <c:pt idx="5497">
                  <c:v>3.9402414410833901</c:v>
                </c:pt>
                <c:pt idx="5498">
                  <c:v>3.9057589899115501</c:v>
                </c:pt>
                <c:pt idx="5499">
                  <c:v>3.94670738089131</c:v>
                </c:pt>
                <c:pt idx="5500">
                  <c:v>3.9359310473754205</c:v>
                </c:pt>
                <c:pt idx="5501">
                  <c:v>3.8992937485955603</c:v>
                </c:pt>
                <c:pt idx="5502">
                  <c:v>3.8798966276637201</c:v>
                </c:pt>
                <c:pt idx="5503">
                  <c:v>3.8885174150796602</c:v>
                </c:pt>
                <c:pt idx="5504">
                  <c:v>3.8475690240999003</c:v>
                </c:pt>
                <c:pt idx="5505">
                  <c:v>3.8324829953679704</c:v>
                </c:pt>
                <c:pt idx="5506">
                  <c:v>3.7936901504881599</c:v>
                </c:pt>
                <c:pt idx="5507">
                  <c:v>3.7893797567801903</c:v>
                </c:pt>
                <c:pt idx="5508">
                  <c:v>3.7613625469243401</c:v>
                </c:pt>
                <c:pt idx="5509">
                  <c:v>3.7505862134084498</c:v>
                </c:pt>
                <c:pt idx="5510">
                  <c:v>3.71825930833656</c:v>
                </c:pt>
                <c:pt idx="5511">
                  <c:v>3.71825930833656</c:v>
                </c:pt>
                <c:pt idx="5512">
                  <c:v>3.71825930833656</c:v>
                </c:pt>
                <c:pt idx="5513">
                  <c:v>3.70963852092062</c:v>
                </c:pt>
                <c:pt idx="5514">
                  <c:v>3.71825930833656</c:v>
                </c:pt>
                <c:pt idx="5515">
                  <c:v>3.7074829748206706</c:v>
                </c:pt>
                <c:pt idx="5516">
                  <c:v>3.6536041012089204</c:v>
                </c:pt>
                <c:pt idx="5517">
                  <c:v>3.5975689830053006</c:v>
                </c:pt>
                <c:pt idx="5518">
                  <c:v>3.52213814085369</c:v>
                </c:pt>
                <c:pt idx="5519">
                  <c:v>3.4467072987020901</c:v>
                </c:pt>
                <c:pt idx="5520">
                  <c:v>3.40360406011431</c:v>
                </c:pt>
                <c:pt idx="5521">
                  <c:v>3.3734313041585104</c:v>
                </c:pt>
                <c:pt idx="5522">
                  <c:v>3.3475696404026203</c:v>
                </c:pt>
                <c:pt idx="5523">
                  <c:v>3.28937967459097</c:v>
                </c:pt>
                <c:pt idx="5524">
                  <c:v>3.2247244674633304</c:v>
                </c:pt>
                <c:pt idx="5525">
                  <c:v>3.17515528906763</c:v>
                </c:pt>
                <c:pt idx="5526">
                  <c:v>3.1277416567718803</c:v>
                </c:pt>
                <c:pt idx="5527">
                  <c:v>3.0803280244761204</c:v>
                </c:pt>
                <c:pt idx="5528">
                  <c:v>3.0695523894521601</c:v>
                </c:pt>
                <c:pt idx="5529">
                  <c:v>3.0738620846682001</c:v>
                </c:pt>
                <c:pt idx="5530">
                  <c:v>3.0781724783761701</c:v>
                </c:pt>
                <c:pt idx="5531">
                  <c:v>3.0846384181841002</c:v>
                </c:pt>
                <c:pt idx="5532">
                  <c:v>3.0717072370601803</c:v>
                </c:pt>
                <c:pt idx="5533">
                  <c:v>3.08679326579212</c:v>
                </c:pt>
                <c:pt idx="5534">
                  <c:v>3.0824828720841402</c:v>
                </c:pt>
                <c:pt idx="5535">
                  <c:v>3.0975695993080103</c:v>
                </c:pt>
                <c:pt idx="5536">
                  <c:v>3.1708448953596604</c:v>
                </c:pt>
                <c:pt idx="5537">
                  <c:v>3.2074828926314503</c:v>
                </c:pt>
                <c:pt idx="5538">
                  <c:v>3.2527416773191802</c:v>
                </c:pt>
                <c:pt idx="5539">
                  <c:v>3.2936900682989401</c:v>
                </c:pt>
                <c:pt idx="5540">
                  <c:v>3.2915345221989902</c:v>
                </c:pt>
                <c:pt idx="5541">
                  <c:v>3.2441208899032401</c:v>
                </c:pt>
                <c:pt idx="5542">
                  <c:v>3.2807588871750304</c:v>
                </c:pt>
                <c:pt idx="5543">
                  <c:v>3.2958449159069603</c:v>
                </c:pt>
                <c:pt idx="5544">
                  <c:v>3.2936900682989401</c:v>
                </c:pt>
                <c:pt idx="5545">
                  <c:v>3.3303280655707304</c:v>
                </c:pt>
                <c:pt idx="5546">
                  <c:v>3.3518793356186598</c:v>
                </c:pt>
                <c:pt idx="5547">
                  <c:v>3.3152420368388</c:v>
                </c:pt>
                <c:pt idx="5548">
                  <c:v>3.2958449159069603</c:v>
                </c:pt>
                <c:pt idx="5549">
                  <c:v>3.2936900682989401</c:v>
                </c:pt>
                <c:pt idx="5550">
                  <c:v>3.2355001024873</c:v>
                </c:pt>
                <c:pt idx="5551">
                  <c:v>3.2484312836112101</c:v>
                </c:pt>
                <c:pt idx="5552">
                  <c:v>3.26351731234314</c:v>
                </c:pt>
                <c:pt idx="5553">
                  <c:v>3.2247244674633304</c:v>
                </c:pt>
                <c:pt idx="5554">
                  <c:v>3.1988621052155102</c:v>
                </c:pt>
                <c:pt idx="5555">
                  <c:v>3.20101765131546</c:v>
                </c:pt>
                <c:pt idx="5556">
                  <c:v>3.1579144127276804</c:v>
                </c:pt>
                <c:pt idx="5557">
                  <c:v>3.1600692603357001</c:v>
                </c:pt>
                <c:pt idx="5558">
                  <c:v>3.1988621052155102</c:v>
                </c:pt>
                <c:pt idx="5559">
                  <c:v>3.2247244674633304</c:v>
                </c:pt>
                <c:pt idx="5560">
                  <c:v>3.2742936458590401</c:v>
                </c:pt>
                <c:pt idx="5561">
                  <c:v>3.3066212494228604</c:v>
                </c:pt>
                <c:pt idx="5562">
                  <c:v>3.2936900682989401</c:v>
                </c:pt>
                <c:pt idx="5563">
                  <c:v>3.3023108557148904</c:v>
                </c:pt>
                <c:pt idx="5564">
                  <c:v>3.3087760970308802</c:v>
                </c:pt>
                <c:pt idx="5565">
                  <c:v>3.2936900682989401</c:v>
                </c:pt>
                <c:pt idx="5566">
                  <c:v>3.2592069186351704</c:v>
                </c:pt>
                <c:pt idx="5567">
                  <c:v>3.2484312836112101</c:v>
                </c:pt>
                <c:pt idx="5568">
                  <c:v>3.2204140737553604</c:v>
                </c:pt>
                <c:pt idx="5569">
                  <c:v>3.1708448953596604</c:v>
                </c:pt>
                <c:pt idx="5570">
                  <c:v>3.1040348406240001</c:v>
                </c:pt>
                <c:pt idx="5571">
                  <c:v>3.0889488118920703</c:v>
                </c:pt>
                <c:pt idx="5572">
                  <c:v>3.0846384181841002</c:v>
                </c:pt>
                <c:pt idx="5573">
                  <c:v>3.0652419957441901</c:v>
                </c:pt>
                <c:pt idx="5574">
                  <c:v>3.11912086935593</c:v>
                </c:pt>
                <c:pt idx="5575">
                  <c:v>3.1536040190197001</c:v>
                </c:pt>
                <c:pt idx="5576">
                  <c:v>3.1730004414596102</c:v>
                </c:pt>
                <c:pt idx="5577">
                  <c:v>3.1686900477516402</c:v>
                </c:pt>
                <c:pt idx="5578">
                  <c:v>3.1945524099994702</c:v>
                </c:pt>
                <c:pt idx="5579">
                  <c:v>3.14498323160376</c:v>
                </c:pt>
                <c:pt idx="5580">
                  <c:v>3.0954140532080601</c:v>
                </c:pt>
                <c:pt idx="5581">
                  <c:v>3.0824828720841402</c:v>
                </c:pt>
                <c:pt idx="5582">
                  <c:v>3.0738620846682001</c:v>
                </c:pt>
                <c:pt idx="5583">
                  <c:v>3.0264484523724504</c:v>
                </c:pt>
                <c:pt idx="5584">
                  <c:v>3.0156728173484901</c:v>
                </c:pt>
                <c:pt idx="5585">
                  <c:v>3.0027416362245702</c:v>
                </c:pt>
                <c:pt idx="5586">
                  <c:v>3.0070520299325403</c:v>
                </c:pt>
                <c:pt idx="5587">
                  <c:v>3.0329143921803703</c:v>
                </c:pt>
                <c:pt idx="5588">
                  <c:v>3.0393796334963601</c:v>
                </c:pt>
                <c:pt idx="5589">
                  <c:v>3.0587760559362702</c:v>
                </c:pt>
                <c:pt idx="5590">
                  <c:v>3.0630864496442403</c:v>
                </c:pt>
                <c:pt idx="5591">
                  <c:v>3.0242936047644302</c:v>
                </c:pt>
                <c:pt idx="5592">
                  <c:v>2.9898104551006601</c:v>
                </c:pt>
                <c:pt idx="5593">
                  <c:v>3.0092075760325003</c:v>
                </c:pt>
                <c:pt idx="5594">
                  <c:v>3.0221380586644804</c:v>
                </c:pt>
                <c:pt idx="5595">
                  <c:v>3.03506923978839</c:v>
                </c:pt>
                <c:pt idx="5596">
                  <c:v>3.0199832110564602</c:v>
                </c:pt>
                <c:pt idx="5597">
                  <c:v>3.0178276649565103</c:v>
                </c:pt>
                <c:pt idx="5598">
                  <c:v>2.9617932452448104</c:v>
                </c:pt>
                <c:pt idx="5599">
                  <c:v>2.9100692192410902</c:v>
                </c:pt>
                <c:pt idx="5600">
                  <c:v>2.94239682280491</c:v>
                </c:pt>
                <c:pt idx="5601">
                  <c:v>2.9251552479730201</c:v>
                </c:pt>
                <c:pt idx="5602">
                  <c:v>2.86050004084538</c:v>
                </c:pt>
                <c:pt idx="5603">
                  <c:v>2.8691208282613303</c:v>
                </c:pt>
                <c:pt idx="5604">
                  <c:v>2.8755867680692502</c:v>
                </c:pt>
                <c:pt idx="5605">
                  <c:v>2.8152419546495802</c:v>
                </c:pt>
                <c:pt idx="5606">
                  <c:v>2.8454140121134501</c:v>
                </c:pt>
                <c:pt idx="5607">
                  <c:v>2.8238627420655202</c:v>
                </c:pt>
                <c:pt idx="5608">
                  <c:v>2.8389487707974603</c:v>
                </c:pt>
                <c:pt idx="5609">
                  <c:v>2.7980003798177</c:v>
                </c:pt>
                <c:pt idx="5610">
                  <c:v>2.7915351385017102</c:v>
                </c:pt>
                <c:pt idx="5611">
                  <c:v>2.7333451726900604</c:v>
                </c:pt>
                <c:pt idx="5612">
                  <c:v>2.77644841127784</c:v>
                </c:pt>
                <c:pt idx="5613">
                  <c:v>2.7398104140060502</c:v>
                </c:pt>
                <c:pt idx="5614">
                  <c:v>2.7548971412299204</c:v>
                </c:pt>
                <c:pt idx="5615">
                  <c:v>2.7139487502501503</c:v>
                </c:pt>
                <c:pt idx="5616">
                  <c:v>2.7247243852741203</c:v>
                </c:pt>
                <c:pt idx="5617">
                  <c:v>2.7182591439581301</c:v>
                </c:pt>
                <c:pt idx="5618">
                  <c:v>2.6988627215182204</c:v>
                </c:pt>
                <c:pt idx="5619">
                  <c:v>2.6859315403943103</c:v>
                </c:pt>
                <c:pt idx="5620">
                  <c:v>2.7398104140060502</c:v>
                </c:pt>
                <c:pt idx="5621">
                  <c:v>2.7441208077140202</c:v>
                </c:pt>
                <c:pt idx="5622">
                  <c:v>2.7355000202980801</c:v>
                </c:pt>
                <c:pt idx="5623">
                  <c:v>2.7311903250820402</c:v>
                </c:pt>
                <c:pt idx="5624">
                  <c:v>2.6923967817103001</c:v>
                </c:pt>
                <c:pt idx="5625">
                  <c:v>2.6363623619986001</c:v>
                </c:pt>
                <c:pt idx="5626">
                  <c:v>2.6298971206826103</c:v>
                </c:pt>
                <c:pt idx="5627">
                  <c:v>2.5803279422869103</c:v>
                </c:pt>
                <c:pt idx="5628">
                  <c:v>2.5695523072629403</c:v>
                </c:pt>
                <c:pt idx="5629">
                  <c:v>2.5738627009709201</c:v>
                </c:pt>
                <c:pt idx="5630">
                  <c:v>2.5350691575991702</c:v>
                </c:pt>
                <c:pt idx="5631">
                  <c:v>2.4747243441795104</c:v>
                </c:pt>
                <c:pt idx="5632">
                  <c:v>2.4811902839874302</c:v>
                </c:pt>
                <c:pt idx="5633">
                  <c:v>2.4661035567635703</c:v>
                </c:pt>
                <c:pt idx="5634">
                  <c:v>2.4682591028635201</c:v>
                </c:pt>
                <c:pt idx="5635">
                  <c:v>2.46179316305559</c:v>
                </c:pt>
                <c:pt idx="5636">
                  <c:v>2.45748276934762</c:v>
                </c:pt>
                <c:pt idx="5637">
                  <c:v>2.4704139504715403</c:v>
                </c:pt>
                <c:pt idx="5638">
                  <c:v>2.4790347378874804</c:v>
                </c:pt>
                <c:pt idx="5639">
                  <c:v>2.45748276934762</c:v>
                </c:pt>
                <c:pt idx="5640">
                  <c:v>2.4855006776954003</c:v>
                </c:pt>
                <c:pt idx="5641">
                  <c:v>2.5221379764752601</c:v>
                </c:pt>
                <c:pt idx="5642">
                  <c:v>2.5005867064273404</c:v>
                </c:pt>
                <c:pt idx="5643">
                  <c:v>2.4790347378874804</c:v>
                </c:pt>
                <c:pt idx="5644">
                  <c:v>2.4510175280316302</c:v>
                </c:pt>
                <c:pt idx="5645">
                  <c:v>2.4359314992997003</c:v>
                </c:pt>
                <c:pt idx="5646">
                  <c:v>2.3928282607119202</c:v>
                </c:pt>
                <c:pt idx="5647">
                  <c:v>2.37343113978008</c:v>
                </c:pt>
                <c:pt idx="5648">
                  <c:v>2.37343113978008</c:v>
                </c:pt>
                <c:pt idx="5649">
                  <c:v>2.3798970795880003</c:v>
                </c:pt>
                <c:pt idx="5650">
                  <c:v>2.3540347173401703</c:v>
                </c:pt>
                <c:pt idx="5651">
                  <c:v>2.3842074732959704</c:v>
                </c:pt>
                <c:pt idx="5652">
                  <c:v>2.3755866858800303</c:v>
                </c:pt>
                <c:pt idx="5653">
                  <c:v>2.3605006571481004</c:v>
                </c:pt>
                <c:pt idx="5654">
                  <c:v>2.3583451110481501</c:v>
                </c:pt>
                <c:pt idx="5655">
                  <c:v>2.33894868860824</c:v>
                </c:pt>
                <c:pt idx="5656">
                  <c:v>2.3195522661683401</c:v>
                </c:pt>
                <c:pt idx="5657">
                  <c:v>2.2872246626045203</c:v>
                </c:pt>
                <c:pt idx="5658">
                  <c:v>2.2678282401646102</c:v>
                </c:pt>
                <c:pt idx="5659">
                  <c:v>2.2656726940646603</c:v>
                </c:pt>
                <c:pt idx="5660">
                  <c:v>2.2980002976284801</c:v>
                </c:pt>
                <c:pt idx="5661">
                  <c:v>2.2764483290886202</c:v>
                </c:pt>
                <c:pt idx="5662">
                  <c:v>2.3023106913364502</c:v>
                </c:pt>
                <c:pt idx="5663">
                  <c:v>2.2807587227965902</c:v>
                </c:pt>
                <c:pt idx="5664">
                  <c:v>2.25058666533273</c:v>
                </c:pt>
                <c:pt idx="5665">
                  <c:v>2.2010174869370203</c:v>
                </c:pt>
                <c:pt idx="5666">
                  <c:v>2.1471386133252803</c:v>
                </c:pt>
                <c:pt idx="5667">
                  <c:v>2.1385178259093403</c:v>
                </c:pt>
                <c:pt idx="5668">
                  <c:v>2.1471386133252803</c:v>
                </c:pt>
                <c:pt idx="5669">
                  <c:v>2.1514483085413203</c:v>
                </c:pt>
                <c:pt idx="5670">
                  <c:v>2.1363622798093802</c:v>
                </c:pt>
                <c:pt idx="5671">
                  <c:v>2.1536038546412701</c:v>
                </c:pt>
                <c:pt idx="5672">
                  <c:v>2.1040346762455702</c:v>
                </c:pt>
                <c:pt idx="5673">
                  <c:v>2.0717070726817504</c:v>
                </c:pt>
                <c:pt idx="5674">
                  <c:v>2.0738626187817002</c:v>
                </c:pt>
                <c:pt idx="5675">
                  <c:v>2.08032786009769</c:v>
                </c:pt>
                <c:pt idx="5676">
                  <c:v>2.0566210439498103</c:v>
                </c:pt>
                <c:pt idx="5677">
                  <c:v>2.0523106502418402</c:v>
                </c:pt>
                <c:pt idx="5678">
                  <c:v>2.0393794691179301</c:v>
                </c:pt>
                <c:pt idx="5679">
                  <c:v>1.9898109892141602</c:v>
                </c:pt>
                <c:pt idx="5680">
                  <c:v>1.9488625982343901</c:v>
                </c:pt>
                <c:pt idx="5681">
                  <c:v>1.9531729919423704</c:v>
                </c:pt>
                <c:pt idx="5682">
                  <c:v>1.9445522045264201</c:v>
                </c:pt>
                <c:pt idx="5683">
                  <c:v>1.9230002359865703</c:v>
                </c:pt>
                <c:pt idx="5684">
                  <c:v>1.90144896593864</c:v>
                </c:pt>
                <c:pt idx="5685">
                  <c:v>1.8820518450068002</c:v>
                </c:pt>
                <c:pt idx="5686">
                  <c:v>1.8173966378791704</c:v>
                </c:pt>
                <c:pt idx="5687">
                  <c:v>1.79153497412327</c:v>
                </c:pt>
                <c:pt idx="5688">
                  <c:v>1.7592073705594502</c:v>
                </c:pt>
                <c:pt idx="5689">
                  <c:v>1.7548969768514802</c:v>
                </c:pt>
                <c:pt idx="5690">
                  <c:v>1.7678281579753903</c:v>
                </c:pt>
                <c:pt idx="5691">
                  <c:v>1.76998300558341</c:v>
                </c:pt>
                <c:pt idx="5692">
                  <c:v>1.7742933992913903</c:v>
                </c:pt>
                <c:pt idx="5693">
                  <c:v>1.7872245804153004</c:v>
                </c:pt>
                <c:pt idx="5694">
                  <c:v>1.7893794280233202</c:v>
                </c:pt>
                <c:pt idx="5695">
                  <c:v>1.7872245804153004</c:v>
                </c:pt>
                <c:pt idx="5696">
                  <c:v>1.7936898217312902</c:v>
                </c:pt>
                <c:pt idx="5697">
                  <c:v>1.7484310370435603</c:v>
                </c:pt>
                <c:pt idx="5698">
                  <c:v>1.7505865831435101</c:v>
                </c:pt>
                <c:pt idx="5699">
                  <c:v>1.7484310370435603</c:v>
                </c:pt>
                <c:pt idx="5700">
                  <c:v>1.70748334455573</c:v>
                </c:pt>
                <c:pt idx="5701">
                  <c:v>1.7268797669956304</c:v>
                </c:pt>
                <c:pt idx="5702">
                  <c:v>1.7527414307515303</c:v>
                </c:pt>
                <c:pt idx="5703">
                  <c:v>1.7721385516833701</c:v>
                </c:pt>
                <c:pt idx="5704">
                  <c:v>1.7484310370435603</c:v>
                </c:pt>
                <c:pt idx="5705">
                  <c:v>1.7721385516833701</c:v>
                </c:pt>
                <c:pt idx="5706">
                  <c:v>1.7333450083116202</c:v>
                </c:pt>
                <c:pt idx="5707">
                  <c:v>1.7376554020196</c:v>
                </c:pt>
                <c:pt idx="5708">
                  <c:v>1.6923966173318603</c:v>
                </c:pt>
                <c:pt idx="5709">
                  <c:v>1.67731058859993</c:v>
                </c:pt>
                <c:pt idx="5710">
                  <c:v>1.6686898011839904</c:v>
                </c:pt>
                <c:pt idx="5711">
                  <c:v>1.6730001948919604</c:v>
                </c:pt>
                <c:pt idx="5712">
                  <c:v>1.6579141661600203</c:v>
                </c:pt>
                <c:pt idx="5713">
                  <c:v>1.6536037724520503</c:v>
                </c:pt>
                <c:pt idx="5714">
                  <c:v>1.6708453472839402</c:v>
                </c:pt>
                <c:pt idx="5715">
                  <c:v>1.6643794074760203</c:v>
                </c:pt>
                <c:pt idx="5716">
                  <c:v>1.6557593185520001</c:v>
                </c:pt>
                <c:pt idx="5717">
                  <c:v>1.6255865625962103</c:v>
                </c:pt>
                <c:pt idx="5718">
                  <c:v>1.6342073500121503</c:v>
                </c:pt>
                <c:pt idx="5719">
                  <c:v>1.5803277779084701</c:v>
                </c:pt>
                <c:pt idx="5720">
                  <c:v>1.57170699049253</c:v>
                </c:pt>
                <c:pt idx="5721">
                  <c:v>1.5846381716164402</c:v>
                </c:pt>
                <c:pt idx="5722">
                  <c:v>1.5954138066404102</c:v>
                </c:pt>
                <c:pt idx="5723">
                  <c:v>1.5609313554685702</c:v>
                </c:pt>
                <c:pt idx="5724">
                  <c:v>1.5760173842005001</c:v>
                </c:pt>
                <c:pt idx="5725">
                  <c:v>1.5480001743446503</c:v>
                </c:pt>
                <c:pt idx="5726">
                  <c:v>1.5005865420489002</c:v>
                </c:pt>
                <c:pt idx="5727">
                  <c:v>1.4919657546329601</c:v>
                </c:pt>
                <c:pt idx="5728">
                  <c:v>1.5005865420489002</c:v>
                </c:pt>
                <c:pt idx="5729">
                  <c:v>1.5092073294648403</c:v>
                </c:pt>
                <c:pt idx="5730">
                  <c:v>1.5156725707808301</c:v>
                </c:pt>
                <c:pt idx="5731">
                  <c:v>1.53722453932069</c:v>
                </c:pt>
                <c:pt idx="5732">
                  <c:v>1.5199829644888103</c:v>
                </c:pt>
                <c:pt idx="5733">
                  <c:v>1.5156725707808301</c:v>
                </c:pt>
                <c:pt idx="5734">
                  <c:v>1.5221385105887602</c:v>
                </c:pt>
                <c:pt idx="5735">
                  <c:v>1.51136217707286</c:v>
                </c:pt>
                <c:pt idx="5736">
                  <c:v>1.4898109070249403</c:v>
                </c:pt>
                <c:pt idx="5737">
                  <c:v>1.4898109070249403</c:v>
                </c:pt>
                <c:pt idx="5738">
                  <c:v>1.4661040908770602</c:v>
                </c:pt>
                <c:pt idx="5739">
                  <c:v>1.4122245187733902</c:v>
                </c:pt>
                <c:pt idx="5740">
                  <c:v>1.4143793663814104</c:v>
                </c:pt>
                <c:pt idx="5741">
                  <c:v>1.4143793663814104</c:v>
                </c:pt>
                <c:pt idx="5742">
                  <c:v>1.3992933376494703</c:v>
                </c:pt>
                <c:pt idx="5743">
                  <c:v>1.3863621565255602</c:v>
                </c:pt>
                <c:pt idx="5744">
                  <c:v>1.3820517628175901</c:v>
                </c:pt>
                <c:pt idx="5745">
                  <c:v>1.3798969152095704</c:v>
                </c:pt>
                <c:pt idx="5746">
                  <c:v>1.3561900990616902</c:v>
                </c:pt>
                <c:pt idx="5747">
                  <c:v>1.3648108864776303</c:v>
                </c:pt>
                <c:pt idx="5748">
                  <c:v>1.3648108864776303</c:v>
                </c:pt>
                <c:pt idx="5749">
                  <c:v>1.3561900990616902</c:v>
                </c:pt>
                <c:pt idx="5750">
                  <c:v>1.3044660730579705</c:v>
                </c:pt>
                <c:pt idx="5751">
                  <c:v>1.3173965556899501</c:v>
                </c:pt>
                <c:pt idx="5752">
                  <c:v>1.3238624954978704</c:v>
                </c:pt>
                <c:pt idx="5753">
                  <c:v>1.3367936766217903</c:v>
                </c:pt>
                <c:pt idx="5754">
                  <c:v>1.3497241592537703</c:v>
                </c:pt>
                <c:pt idx="5755">
                  <c:v>1.3648108864776303</c:v>
                </c:pt>
                <c:pt idx="5756">
                  <c:v>1.3540345529617404</c:v>
                </c:pt>
                <c:pt idx="5757">
                  <c:v>1.3260173431058901</c:v>
                </c:pt>
                <c:pt idx="5758">
                  <c:v>1.3173965556899501</c:v>
                </c:pt>
                <c:pt idx="5759">
                  <c:v>1.3130868604739101</c:v>
                </c:pt>
                <c:pt idx="5760">
                  <c:v>1.3195521017899003</c:v>
                </c:pt>
                <c:pt idx="5761">
                  <c:v>1.2699829233942004</c:v>
                </c:pt>
                <c:pt idx="5762">
                  <c:v>1.2635176820782101</c:v>
                </c:pt>
                <c:pt idx="5763">
                  <c:v>1.2376553198303801</c:v>
                </c:pt>
                <c:pt idx="5764">
                  <c:v>1.2247241387064602</c:v>
                </c:pt>
                <c:pt idx="5765">
                  <c:v>1.2355004722223604</c:v>
                </c:pt>
                <c:pt idx="5766">
                  <c:v>1.2678280757861802</c:v>
                </c:pt>
                <c:pt idx="5767">
                  <c:v>1.2742933171021704</c:v>
                </c:pt>
                <c:pt idx="5768">
                  <c:v>1.2850696506180603</c:v>
                </c:pt>
                <c:pt idx="5769">
                  <c:v>1.2764488632021203</c:v>
                </c:pt>
                <c:pt idx="5770">
                  <c:v>1.2484316533462705</c:v>
                </c:pt>
                <c:pt idx="5771">
                  <c:v>1.2333449261224105</c:v>
                </c:pt>
                <c:pt idx="5772">
                  <c:v>1.2053277162665603</c:v>
                </c:pt>
                <c:pt idx="5773">
                  <c:v>1.1988624749505705</c:v>
                </c:pt>
                <c:pt idx="5774">
                  <c:v>1.2053277162665603</c:v>
                </c:pt>
                <c:pt idx="5775">
                  <c:v>1.1880868399266102</c:v>
                </c:pt>
                <c:pt idx="5776">
                  <c:v>1.2139485036825004</c:v>
                </c:pt>
                <c:pt idx="5777">
                  <c:v>1.2290345324144405</c:v>
                </c:pt>
                <c:pt idx="5778">
                  <c:v>1.2117936560744802</c:v>
                </c:pt>
                <c:pt idx="5779">
                  <c:v>1.2311900785143903</c:v>
                </c:pt>
                <c:pt idx="5780">
                  <c:v>1.2721384694941502</c:v>
                </c:pt>
                <c:pt idx="5781">
                  <c:v>1.2742933171021704</c:v>
                </c:pt>
                <c:pt idx="5782">
                  <c:v>1.3044660730579705</c:v>
                </c:pt>
                <c:pt idx="5783">
                  <c:v>1.3217069493979201</c:v>
                </c:pt>
                <c:pt idx="5784">
                  <c:v>1.3367936766217903</c:v>
                </c:pt>
                <c:pt idx="5785">
                  <c:v>1.33894852422981</c:v>
                </c:pt>
                <c:pt idx="5786">
                  <c:v>1.33894852422981</c:v>
                </c:pt>
                <c:pt idx="5787">
                  <c:v>1.3173965556899501</c:v>
                </c:pt>
                <c:pt idx="5788">
                  <c:v>1.3173965556899501</c:v>
                </c:pt>
                <c:pt idx="5789">
                  <c:v>1.3044660730579705</c:v>
                </c:pt>
                <c:pt idx="5790">
                  <c:v>1.3281728892058404</c:v>
                </c:pt>
                <c:pt idx="5791">
                  <c:v>1.3411040703297603</c:v>
                </c:pt>
                <c:pt idx="5792">
                  <c:v>1.3497241592537703</c:v>
                </c:pt>
                <c:pt idx="5793">
                  <c:v>1.36265534037768</c:v>
                </c:pt>
                <c:pt idx="5794">
                  <c:v>1.3475693116457501</c:v>
                </c:pt>
                <c:pt idx="5795">
                  <c:v>1.3066209206659902</c:v>
                </c:pt>
                <c:pt idx="5796">
                  <c:v>1.2829141045181105</c:v>
                </c:pt>
                <c:pt idx="5797">
                  <c:v>1.2936897395420703</c:v>
                </c:pt>
                <c:pt idx="5798">
                  <c:v>1.2915348919340501</c:v>
                </c:pt>
                <c:pt idx="5799">
                  <c:v>1.2936897395420703</c:v>
                </c:pt>
                <c:pt idx="5800">
                  <c:v>1.2850696506180603</c:v>
                </c:pt>
                <c:pt idx="5801">
                  <c:v>1.2807592569100903</c:v>
                </c:pt>
                <c:pt idx="5802">
                  <c:v>1.2333449261224105</c:v>
                </c:pt>
                <c:pt idx="5803">
                  <c:v>1.2225692910984405</c:v>
                </c:pt>
                <c:pt idx="5804">
                  <c:v>1.2117936560744802</c:v>
                </c:pt>
                <c:pt idx="5805">
                  <c:v>1.2355004722223604</c:v>
                </c:pt>
                <c:pt idx="5806">
                  <c:v>1.2613621359782505</c:v>
                </c:pt>
                <c:pt idx="5807">
                  <c:v>1.3217069493979201</c:v>
                </c:pt>
                <c:pt idx="5808">
                  <c:v>1.3130868604739101</c:v>
                </c:pt>
                <c:pt idx="5809">
                  <c:v>1.3195521017899003</c:v>
                </c:pt>
                <c:pt idx="5810">
                  <c:v>1.3066209206659902</c:v>
                </c:pt>
                <c:pt idx="5811">
                  <c:v>1.2592072883702303</c:v>
                </c:pt>
                <c:pt idx="5812">
                  <c:v>1.2204144434904203</c:v>
                </c:pt>
                <c:pt idx="5813">
                  <c:v>1.2268796848064203</c:v>
                </c:pt>
                <c:pt idx="5814">
                  <c:v>1.2505865009542902</c:v>
                </c:pt>
                <c:pt idx="5815">
                  <c:v>1.2678280757861802</c:v>
                </c:pt>
                <c:pt idx="5816">
                  <c:v>1.2505865009542902</c:v>
                </c:pt>
                <c:pt idx="5817">
                  <c:v>1.2678280757861802</c:v>
                </c:pt>
                <c:pt idx="5818">
                  <c:v>1.2807592569100903</c:v>
                </c:pt>
                <c:pt idx="5819">
                  <c:v>1.2850696506180603</c:v>
                </c:pt>
                <c:pt idx="5820">
                  <c:v>1.2592072883702303</c:v>
                </c:pt>
                <c:pt idx="5821">
                  <c:v>1.2915348919340501</c:v>
                </c:pt>
                <c:pt idx="5822">
                  <c:v>1.2678280757861802</c:v>
                </c:pt>
                <c:pt idx="5823">
                  <c:v>1.2548968946622603</c:v>
                </c:pt>
                <c:pt idx="5824">
                  <c:v>1.2204144434904203</c:v>
                </c:pt>
                <c:pt idx="5825">
                  <c:v>1.2290345324144405</c:v>
                </c:pt>
                <c:pt idx="5826">
                  <c:v>1.2161040497824502</c:v>
                </c:pt>
                <c:pt idx="5827">
                  <c:v>1.2333449261224105</c:v>
                </c:pt>
                <c:pt idx="5828">
                  <c:v>1.2053277162665603</c:v>
                </c:pt>
                <c:pt idx="5829">
                  <c:v>1.1773105064107101</c:v>
                </c:pt>
                <c:pt idx="5830">
                  <c:v>1.1643793252868004</c:v>
                </c:pt>
                <c:pt idx="5831">
                  <c:v>1.1622244776787802</c:v>
                </c:pt>
                <c:pt idx="5832">
                  <c:v>1.1212760866990203</c:v>
                </c:pt>
                <c:pt idx="5833">
                  <c:v>1.1277420265069402</c:v>
                </c:pt>
                <c:pt idx="5834">
                  <c:v>1.1255864804069904</c:v>
                </c:pt>
                <c:pt idx="5835">
                  <c:v>1.0997248166510905</c:v>
                </c:pt>
                <c:pt idx="5836">
                  <c:v>1.0803276957192502</c:v>
                </c:pt>
                <c:pt idx="5837">
                  <c:v>1.0760173020112802</c:v>
                </c:pt>
                <c:pt idx="5838">
                  <c:v>1.0307592158154804</c:v>
                </c:pt>
                <c:pt idx="5839">
                  <c:v>1.0350696095234504</c:v>
                </c:pt>
                <c:pt idx="5840">
                  <c:v>1.0199828822995904</c:v>
                </c:pt>
                <c:pt idx="5841">
                  <c:v>1.0048968535676503</c:v>
                </c:pt>
                <c:pt idx="5842">
                  <c:v>0.99843161225166022</c:v>
                </c:pt>
                <c:pt idx="5843">
                  <c:v>1.0070523996676104</c:v>
                </c:pt>
                <c:pt idx="5844">
                  <c:v>1.0005864598596803</c:v>
                </c:pt>
                <c:pt idx="5845">
                  <c:v>1.0135176409836002</c:v>
                </c:pt>
                <c:pt idx="5846">
                  <c:v>1.0264488221075103</c:v>
                </c:pt>
                <c:pt idx="5847">
                  <c:v>1.0286036697155305</c:v>
                </c:pt>
                <c:pt idx="5848">
                  <c:v>1.0199828822995904</c:v>
                </c:pt>
                <c:pt idx="5849">
                  <c:v>0.9876552787357703</c:v>
                </c:pt>
                <c:pt idx="5850">
                  <c:v>0.98119003741978028</c:v>
                </c:pt>
                <c:pt idx="5851">
                  <c:v>1.0005864598596803</c:v>
                </c:pt>
                <c:pt idx="5852">
                  <c:v>0.9876552787357703</c:v>
                </c:pt>
                <c:pt idx="5853">
                  <c:v>0.98981082483572036</c:v>
                </c:pt>
                <c:pt idx="5854">
                  <c:v>0.96394846258789035</c:v>
                </c:pt>
                <c:pt idx="5855">
                  <c:v>0.94670758624794027</c:v>
                </c:pt>
                <c:pt idx="5856">
                  <c:v>0.88851762043629023</c:v>
                </c:pt>
                <c:pt idx="5857">
                  <c:v>0.87989683302035038</c:v>
                </c:pt>
                <c:pt idx="5858">
                  <c:v>0.86050041058045024</c:v>
                </c:pt>
                <c:pt idx="5859">
                  <c:v>0.8712760456044103</c:v>
                </c:pt>
                <c:pt idx="5860">
                  <c:v>0.84972477555648041</c:v>
                </c:pt>
                <c:pt idx="5861">
                  <c:v>0.86050041058045024</c:v>
                </c:pt>
                <c:pt idx="5862">
                  <c:v>0.82601726091668037</c:v>
                </c:pt>
                <c:pt idx="5863">
                  <c:v>0.81093123218474028</c:v>
                </c:pt>
                <c:pt idx="5864">
                  <c:v>0.80446599086875026</c:v>
                </c:pt>
                <c:pt idx="5865">
                  <c:v>0.81955201960068036</c:v>
                </c:pt>
                <c:pt idx="5866">
                  <c:v>0.83679359443257029</c:v>
                </c:pt>
                <c:pt idx="5867">
                  <c:v>0.87774198541233039</c:v>
                </c:pt>
                <c:pt idx="5868">
                  <c:v>0.86481080428842028</c:v>
                </c:pt>
                <c:pt idx="5869">
                  <c:v>0.84325883574856031</c:v>
                </c:pt>
                <c:pt idx="5870">
                  <c:v>0.82817280701663021</c:v>
                </c:pt>
                <c:pt idx="5871">
                  <c:v>0.79153480974484036</c:v>
                </c:pt>
                <c:pt idx="5872">
                  <c:v>0.78722441603687032</c:v>
                </c:pt>
                <c:pt idx="5873">
                  <c:v>0.81308677828469034</c:v>
                </c:pt>
                <c:pt idx="5874">
                  <c:v>0.82817280701663021</c:v>
                </c:pt>
                <c:pt idx="5875">
                  <c:v>0.83032765462465041</c:v>
                </c:pt>
                <c:pt idx="5876">
                  <c:v>0.83248320072460025</c:v>
                </c:pt>
                <c:pt idx="5877">
                  <c:v>0.78722441603687032</c:v>
                </c:pt>
                <c:pt idx="5878">
                  <c:v>0.77429323491295021</c:v>
                </c:pt>
                <c:pt idx="5879">
                  <c:v>0.79800005106083038</c:v>
                </c:pt>
                <c:pt idx="5880">
                  <c:v>0.78937996213682038</c:v>
                </c:pt>
                <c:pt idx="5881">
                  <c:v>0.74196563134913041</c:v>
                </c:pt>
                <c:pt idx="5882">
                  <c:v>0.75705235857300035</c:v>
                </c:pt>
                <c:pt idx="5883">
                  <c:v>0.76567244749701036</c:v>
                </c:pt>
                <c:pt idx="5884">
                  <c:v>0.73981078374111042</c:v>
                </c:pt>
                <c:pt idx="5885">
                  <c:v>0.72256920890923027</c:v>
                </c:pt>
                <c:pt idx="5886">
                  <c:v>0.74412117744908024</c:v>
                </c:pt>
                <c:pt idx="5887">
                  <c:v>0.73118999632517034</c:v>
                </c:pt>
                <c:pt idx="5888">
                  <c:v>0.71179357388526021</c:v>
                </c:pt>
                <c:pt idx="5889">
                  <c:v>0.70101793886130037</c:v>
                </c:pt>
                <c:pt idx="5890">
                  <c:v>0.73118999632517034</c:v>
                </c:pt>
                <c:pt idx="5891">
                  <c:v>0.72903514871715036</c:v>
                </c:pt>
                <c:pt idx="5892">
                  <c:v>0.72041436130121028</c:v>
                </c:pt>
                <c:pt idx="5893">
                  <c:v>0.70963802778531038</c:v>
                </c:pt>
                <c:pt idx="5894">
                  <c:v>0.68593121163744042</c:v>
                </c:pt>
                <c:pt idx="5895">
                  <c:v>0.64929321436565035</c:v>
                </c:pt>
                <c:pt idx="5896">
                  <c:v>0.66869033529748034</c:v>
                </c:pt>
                <c:pt idx="5897">
                  <c:v>0.70317278646932035</c:v>
                </c:pt>
                <c:pt idx="5898">
                  <c:v>0.69886239276135032</c:v>
                </c:pt>
                <c:pt idx="5899">
                  <c:v>0.71179357388526021</c:v>
                </c:pt>
                <c:pt idx="5900">
                  <c:v>0.70317278646932035</c:v>
                </c:pt>
                <c:pt idx="5901">
                  <c:v>0.70748318017729039</c:v>
                </c:pt>
                <c:pt idx="5902">
                  <c:v>0.65144876046560041</c:v>
                </c:pt>
                <c:pt idx="5903">
                  <c:v>0.67515557661347037</c:v>
                </c:pt>
                <c:pt idx="5904">
                  <c:v>0.69024160534541024</c:v>
                </c:pt>
                <c:pt idx="5905">
                  <c:v>0.68593121163744042</c:v>
                </c:pt>
                <c:pt idx="5906">
                  <c:v>0.64498282065768031</c:v>
                </c:pt>
                <c:pt idx="5907">
                  <c:v>0.66653478919753029</c:v>
                </c:pt>
                <c:pt idx="5908">
                  <c:v>0.64498282065768031</c:v>
                </c:pt>
                <c:pt idx="5909">
                  <c:v>0.62343155060975042</c:v>
                </c:pt>
                <c:pt idx="5910">
                  <c:v>0.6255863982177704</c:v>
                </c:pt>
                <c:pt idx="5911">
                  <c:v>0.6255863982177704</c:v>
                </c:pt>
                <c:pt idx="5912">
                  <c:v>0.61481076319381034</c:v>
                </c:pt>
                <c:pt idx="5913">
                  <c:v>0.62127600450980036</c:v>
                </c:pt>
                <c:pt idx="5914">
                  <c:v>0.62127600450980036</c:v>
                </c:pt>
                <c:pt idx="5915">
                  <c:v>0.61696561080183032</c:v>
                </c:pt>
                <c:pt idx="5916">
                  <c:v>0.62343155060975042</c:v>
                </c:pt>
                <c:pt idx="5917">
                  <c:v>0.62989679192574022</c:v>
                </c:pt>
                <c:pt idx="5918">
                  <c:v>0.61481076319381034</c:v>
                </c:pt>
                <c:pt idx="5919">
                  <c:v>0.59756918836192041</c:v>
                </c:pt>
                <c:pt idx="5920">
                  <c:v>0.62127600450980036</c:v>
                </c:pt>
                <c:pt idx="5921">
                  <c:v>0.60187958206989023</c:v>
                </c:pt>
                <c:pt idx="5922">
                  <c:v>0.60834552187782032</c:v>
                </c:pt>
                <c:pt idx="5923">
                  <c:v>0.61912115690178038</c:v>
                </c:pt>
                <c:pt idx="5924">
                  <c:v>0.65791400178159021</c:v>
                </c:pt>
                <c:pt idx="5925">
                  <c:v>0.66653478919753029</c:v>
                </c:pt>
                <c:pt idx="5926">
                  <c:v>0.70317278646932035</c:v>
                </c:pt>
                <c:pt idx="5927">
                  <c:v>0.70532763407734034</c:v>
                </c:pt>
                <c:pt idx="5928">
                  <c:v>0.71394842149328042</c:v>
                </c:pt>
                <c:pt idx="5929">
                  <c:v>0.70317278646932035</c:v>
                </c:pt>
                <c:pt idx="5930">
                  <c:v>0.70532763407734034</c:v>
                </c:pt>
                <c:pt idx="5931">
                  <c:v>0.69886239276135032</c:v>
                </c:pt>
                <c:pt idx="5932">
                  <c:v>0.70532763407734034</c:v>
                </c:pt>
                <c:pt idx="5933">
                  <c:v>0.70963802778531038</c:v>
                </c:pt>
                <c:pt idx="5934">
                  <c:v>0.72472475500918032</c:v>
                </c:pt>
                <c:pt idx="5935">
                  <c:v>0.72256920890923027</c:v>
                </c:pt>
                <c:pt idx="5936">
                  <c:v>0.70532763407734034</c:v>
                </c:pt>
                <c:pt idx="5937">
                  <c:v>0.70317278646932035</c:v>
                </c:pt>
                <c:pt idx="5938">
                  <c:v>0.68593121163744042</c:v>
                </c:pt>
                <c:pt idx="5939">
                  <c:v>0.6385175793416803</c:v>
                </c:pt>
                <c:pt idx="5940">
                  <c:v>0.61696561080183032</c:v>
                </c:pt>
                <c:pt idx="5941">
                  <c:v>0.63205233802569027</c:v>
                </c:pt>
                <c:pt idx="5942">
                  <c:v>0.62774194431772024</c:v>
                </c:pt>
                <c:pt idx="5943">
                  <c:v>0.6105003694858403</c:v>
                </c:pt>
                <c:pt idx="5944">
                  <c:v>0.65360360807362039</c:v>
                </c:pt>
                <c:pt idx="5945">
                  <c:v>0.65360360807362039</c:v>
                </c:pt>
                <c:pt idx="5946">
                  <c:v>0.62343155060975042</c:v>
                </c:pt>
                <c:pt idx="5947">
                  <c:v>0.63420718563371026</c:v>
                </c:pt>
                <c:pt idx="5948">
                  <c:v>0.66653478919753029</c:v>
                </c:pt>
                <c:pt idx="5949">
                  <c:v>0.63636273173366031</c:v>
                </c:pt>
                <c:pt idx="5950">
                  <c:v>0.61481076319381034</c:v>
                </c:pt>
                <c:pt idx="5951">
                  <c:v>0.62343155060975042</c:v>
                </c:pt>
                <c:pt idx="5952">
                  <c:v>0.60618997577787026</c:v>
                </c:pt>
                <c:pt idx="5953">
                  <c:v>0.57601791831400029</c:v>
                </c:pt>
                <c:pt idx="5954">
                  <c:v>0.59972473446187025</c:v>
                </c:pt>
                <c:pt idx="5955">
                  <c:v>0.59972473446187025</c:v>
                </c:pt>
                <c:pt idx="5956">
                  <c:v>0.60403512816985028</c:v>
                </c:pt>
                <c:pt idx="5957">
                  <c:v>0.59541434075390043</c:v>
                </c:pt>
                <c:pt idx="5958">
                  <c:v>0.60618997577787026</c:v>
                </c:pt>
                <c:pt idx="5959">
                  <c:v>0.56524158479810038</c:v>
                </c:pt>
                <c:pt idx="5960">
                  <c:v>0.58248315962999031</c:v>
                </c:pt>
                <c:pt idx="5961">
                  <c:v>0.55877634348211036</c:v>
                </c:pt>
                <c:pt idx="5962">
                  <c:v>0.56955197850608041</c:v>
                </c:pt>
                <c:pt idx="5963">
                  <c:v>0.5566207973821603</c:v>
                </c:pt>
                <c:pt idx="5964">
                  <c:v>0.54800000996622023</c:v>
                </c:pt>
                <c:pt idx="5965">
                  <c:v>0.52860358752631031</c:v>
                </c:pt>
                <c:pt idx="5966">
                  <c:v>0.52213834621032029</c:v>
                </c:pt>
                <c:pt idx="5967">
                  <c:v>0.51567310489433027</c:v>
                </c:pt>
                <c:pt idx="5968">
                  <c:v>0.52644873991829033</c:v>
                </c:pt>
                <c:pt idx="5969">
                  <c:v>0.53075913362627036</c:v>
                </c:pt>
                <c:pt idx="5970">
                  <c:v>0.55015555606617028</c:v>
                </c:pt>
                <c:pt idx="5971">
                  <c:v>0.57817276592202027</c:v>
                </c:pt>
                <c:pt idx="5972">
                  <c:v>0.58248315962999031</c:v>
                </c:pt>
                <c:pt idx="5973">
                  <c:v>0.56093119109013034</c:v>
                </c:pt>
                <c:pt idx="5974">
                  <c:v>0.57170752460603025</c:v>
                </c:pt>
                <c:pt idx="5975">
                  <c:v>0.55877634348211036</c:v>
                </c:pt>
                <c:pt idx="5976">
                  <c:v>0.54800000996622023</c:v>
                </c:pt>
                <c:pt idx="5977">
                  <c:v>0.52860358752631031</c:v>
                </c:pt>
                <c:pt idx="5978">
                  <c:v>0.52213834621032029</c:v>
                </c:pt>
                <c:pt idx="5979">
                  <c:v>0.50058637767047032</c:v>
                </c:pt>
                <c:pt idx="5980">
                  <c:v>0.50274192377042037</c:v>
                </c:pt>
                <c:pt idx="5981">
                  <c:v>0.49196559025452025</c:v>
                </c:pt>
                <c:pt idx="5982">
                  <c:v>0.50274192377042037</c:v>
                </c:pt>
                <c:pt idx="5983">
                  <c:v>0.51136271118636023</c:v>
                </c:pt>
                <c:pt idx="5984">
                  <c:v>0.50705231747839041</c:v>
                </c:pt>
                <c:pt idx="5985">
                  <c:v>0.50489677137844036</c:v>
                </c:pt>
                <c:pt idx="5986">
                  <c:v>0.50705231747839041</c:v>
                </c:pt>
                <c:pt idx="5987">
                  <c:v>0.50489677137844036</c:v>
                </c:pt>
                <c:pt idx="5988">
                  <c:v>0.50489677137844036</c:v>
                </c:pt>
                <c:pt idx="5989">
                  <c:v>0.49196559025452025</c:v>
                </c:pt>
                <c:pt idx="5990">
                  <c:v>0.50705231747839041</c:v>
                </c:pt>
                <c:pt idx="5991">
                  <c:v>0.48334550133051024</c:v>
                </c:pt>
                <c:pt idx="5992">
                  <c:v>0.45963798669070022</c:v>
                </c:pt>
                <c:pt idx="5993">
                  <c:v>0.44886235166674038</c:v>
                </c:pt>
                <c:pt idx="5994">
                  <c:v>0.4941211363544703</c:v>
                </c:pt>
                <c:pt idx="5995">
                  <c:v>0.47687956152259037</c:v>
                </c:pt>
                <c:pt idx="5996">
                  <c:v>0.49196559025452025</c:v>
                </c:pt>
                <c:pt idx="5997">
                  <c:v>0.49627598396250028</c:v>
                </c:pt>
                <c:pt idx="5998">
                  <c:v>0.50058637767047032</c:v>
                </c:pt>
                <c:pt idx="5999">
                  <c:v>0.46825877410665029</c:v>
                </c:pt>
                <c:pt idx="6000">
                  <c:v>0.46179353279066027</c:v>
                </c:pt>
                <c:pt idx="6001">
                  <c:v>0.44886235166674038</c:v>
                </c:pt>
                <c:pt idx="6002">
                  <c:v>0.4402415642508003</c:v>
                </c:pt>
                <c:pt idx="6003">
                  <c:v>0.40360356697901023</c:v>
                </c:pt>
                <c:pt idx="6004">
                  <c:v>0.4273103831268904</c:v>
                </c:pt>
                <c:pt idx="6005">
                  <c:v>0.4273103831268904</c:v>
                </c:pt>
                <c:pt idx="6006">
                  <c:v>0.43593117054283026</c:v>
                </c:pt>
                <c:pt idx="6007">
                  <c:v>0.42946592922684024</c:v>
                </c:pt>
                <c:pt idx="6008">
                  <c:v>0.45963798669070022</c:v>
                </c:pt>
                <c:pt idx="6009">
                  <c:v>0.44886235166674038</c:v>
                </c:pt>
                <c:pt idx="6010">
                  <c:v>0.4273103831268904</c:v>
                </c:pt>
                <c:pt idx="6011">
                  <c:v>0.38636269063906037</c:v>
                </c:pt>
                <c:pt idx="6012">
                  <c:v>0.39498277956307037</c:v>
                </c:pt>
                <c:pt idx="6013">
                  <c:v>0.37989675083113028</c:v>
                </c:pt>
                <c:pt idx="6014">
                  <c:v>0.37343150951514026</c:v>
                </c:pt>
                <c:pt idx="6015">
                  <c:v>0.38205229693108034</c:v>
                </c:pt>
                <c:pt idx="6016">
                  <c:v>0.41653474810292035</c:v>
                </c:pt>
                <c:pt idx="6017">
                  <c:v>0.41006950678693033</c:v>
                </c:pt>
                <c:pt idx="6018">
                  <c:v>0.41653474810292035</c:v>
                </c:pt>
                <c:pt idx="6019">
                  <c:v>0.39282793195505039</c:v>
                </c:pt>
                <c:pt idx="6020">
                  <c:v>0.38205229693108034</c:v>
                </c:pt>
                <c:pt idx="6021">
                  <c:v>0.36265517599925035</c:v>
                </c:pt>
                <c:pt idx="6022">
                  <c:v>0.35834548078321038</c:v>
                </c:pt>
                <c:pt idx="6023">
                  <c:v>0.34541429965929027</c:v>
                </c:pt>
                <c:pt idx="6024">
                  <c:v>0.3497246933672703</c:v>
                </c:pt>
                <c:pt idx="6025">
                  <c:v>0.33679351224335041</c:v>
                </c:pt>
                <c:pt idx="6026">
                  <c:v>0.36265517599925035</c:v>
                </c:pt>
                <c:pt idx="6027">
                  <c:v>0.3648107220992004</c:v>
                </c:pt>
                <c:pt idx="6028">
                  <c:v>0.35834548078321038</c:v>
                </c:pt>
                <c:pt idx="6029">
                  <c:v>0.33248311853538037</c:v>
                </c:pt>
                <c:pt idx="6030">
                  <c:v>0.35403508707524034</c:v>
                </c:pt>
                <c:pt idx="6031">
                  <c:v>0.33463796614340036</c:v>
                </c:pt>
                <c:pt idx="6032">
                  <c:v>0.31308669609547335</c:v>
                </c:pt>
                <c:pt idx="6033">
                  <c:v>0.28937987994759728</c:v>
                </c:pt>
                <c:pt idx="6034">
                  <c:v>0.30662075628755137</c:v>
                </c:pt>
                <c:pt idx="6035">
                  <c:v>0.31524154370349333</c:v>
                </c:pt>
                <c:pt idx="6036">
                  <c:v>0.31308669609547335</c:v>
                </c:pt>
                <c:pt idx="6037">
                  <c:v>0.32817272482741033</c:v>
                </c:pt>
                <c:pt idx="6038">
                  <c:v>0.33032827092736039</c:v>
                </c:pt>
                <c:pt idx="6039">
                  <c:v>0.33679351224335041</c:v>
                </c:pt>
                <c:pt idx="6040">
                  <c:v>0.32170748351142031</c:v>
                </c:pt>
                <c:pt idx="6041">
                  <c:v>0.29369027365556832</c:v>
                </c:pt>
                <c:pt idx="6042">
                  <c:v>0.28722433384764634</c:v>
                </c:pt>
                <c:pt idx="6043">
                  <c:v>0.30446590867953127</c:v>
                </c:pt>
                <c:pt idx="6044">
                  <c:v>0.31093114999552229</c:v>
                </c:pt>
                <c:pt idx="6045">
                  <c:v>0.26782791140774131</c:v>
                </c:pt>
                <c:pt idx="6046">
                  <c:v>0.27644869882368328</c:v>
                </c:pt>
                <c:pt idx="6047">
                  <c:v>0.2699827590157613</c:v>
                </c:pt>
                <c:pt idx="6048">
                  <c:v>0.27429315272373234</c:v>
                </c:pt>
                <c:pt idx="6049">
                  <c:v>0.28722433384764634</c:v>
                </c:pt>
                <c:pt idx="6050">
                  <c:v>0.31955193741147025</c:v>
                </c:pt>
                <c:pt idx="6051">
                  <c:v>0.33032827092736039</c:v>
                </c:pt>
                <c:pt idx="6052">
                  <c:v>0.31093114999552229</c:v>
                </c:pt>
                <c:pt idx="6053">
                  <c:v>0.30015551497156034</c:v>
                </c:pt>
                <c:pt idx="6054">
                  <c:v>0.28937987994759728</c:v>
                </c:pt>
                <c:pt idx="6055">
                  <c:v>0.28722433384764634</c:v>
                </c:pt>
                <c:pt idx="6056">
                  <c:v>0.27644869882368328</c:v>
                </c:pt>
                <c:pt idx="6057">
                  <c:v>0.30446590867953127</c:v>
                </c:pt>
                <c:pt idx="6058">
                  <c:v>0.29584512126358831</c:v>
                </c:pt>
                <c:pt idx="6059">
                  <c:v>0.27860354643170326</c:v>
                </c:pt>
                <c:pt idx="6060">
                  <c:v>0.25489673028382731</c:v>
                </c:pt>
                <c:pt idx="6061">
                  <c:v>0.2699827590157613</c:v>
                </c:pt>
                <c:pt idx="6062">
                  <c:v>0.26567306379972133</c:v>
                </c:pt>
                <c:pt idx="6063">
                  <c:v>0.29153472755561727</c:v>
                </c:pt>
                <c:pt idx="6064">
                  <c:v>0.29800066736354036</c:v>
                </c:pt>
                <c:pt idx="6065">
                  <c:v>0.31524154370349333</c:v>
                </c:pt>
                <c:pt idx="6066">
                  <c:v>0.30231036257958033</c:v>
                </c:pt>
                <c:pt idx="6067">
                  <c:v>0.30015551497156034</c:v>
                </c:pt>
                <c:pt idx="6068">
                  <c:v>0.28722433384764634</c:v>
                </c:pt>
                <c:pt idx="6069">
                  <c:v>0.25920712399179835</c:v>
                </c:pt>
                <c:pt idx="6070">
                  <c:v>0.26351751769976928</c:v>
                </c:pt>
                <c:pt idx="6071">
                  <c:v>0.25705227638377837</c:v>
                </c:pt>
                <c:pt idx="6072">
                  <c:v>0.23550030784392229</c:v>
                </c:pt>
                <c:pt idx="6073">
                  <c:v>0.2333454602359023</c:v>
                </c:pt>
                <c:pt idx="6074">
                  <c:v>0.26351751769976928</c:v>
                </c:pt>
                <c:pt idx="6075">
                  <c:v>0.25058633657585627</c:v>
                </c:pt>
                <c:pt idx="6076">
                  <c:v>0.23118991413595136</c:v>
                </c:pt>
                <c:pt idx="6077">
                  <c:v>0.26136267009174929</c:v>
                </c:pt>
                <c:pt idx="6078">
                  <c:v>0.25489673028382731</c:v>
                </c:pt>
                <c:pt idx="6079">
                  <c:v>0.2333454602359023</c:v>
                </c:pt>
                <c:pt idx="6080">
                  <c:v>0.24412109525986436</c:v>
                </c:pt>
                <c:pt idx="6081">
                  <c:v>0.27860354643170326</c:v>
                </c:pt>
                <c:pt idx="6082">
                  <c:v>0.26351751769976928</c:v>
                </c:pt>
                <c:pt idx="6083">
                  <c:v>0.25920712399179835</c:v>
                </c:pt>
                <c:pt idx="6084">
                  <c:v>0.27429315272373234</c:v>
                </c:pt>
                <c:pt idx="6085">
                  <c:v>0.26567306379972133</c:v>
                </c:pt>
                <c:pt idx="6086">
                  <c:v>0.26136267009174929</c:v>
                </c:pt>
                <c:pt idx="6087">
                  <c:v>0.2699827590157613</c:v>
                </c:pt>
                <c:pt idx="6088">
                  <c:v>0.28075909253165532</c:v>
                </c:pt>
                <c:pt idx="6089">
                  <c:v>0.27644869882368328</c:v>
                </c:pt>
                <c:pt idx="6090">
                  <c:v>0.26567306379972133</c:v>
                </c:pt>
                <c:pt idx="6091">
                  <c:v>0.26351751769976928</c:v>
                </c:pt>
                <c:pt idx="6092">
                  <c:v>0.2333454602359023</c:v>
                </c:pt>
                <c:pt idx="6093">
                  <c:v>0.21610388540401737</c:v>
                </c:pt>
                <c:pt idx="6094">
                  <c:v>0.20101785667208327</c:v>
                </c:pt>
                <c:pt idx="6095">
                  <c:v>0.20101785667208327</c:v>
                </c:pt>
                <c:pt idx="6096">
                  <c:v>0.20748309798807429</c:v>
                </c:pt>
                <c:pt idx="6097">
                  <c:v>0.20532825038005431</c:v>
                </c:pt>
                <c:pt idx="6098">
                  <c:v>0.20532825038005431</c:v>
                </c:pt>
                <c:pt idx="6099">
                  <c:v>0.1794658881322273</c:v>
                </c:pt>
                <c:pt idx="6100">
                  <c:v>0.15575907198435035</c:v>
                </c:pt>
                <c:pt idx="6101">
                  <c:v>0.15575907198435035</c:v>
                </c:pt>
                <c:pt idx="6102">
                  <c:v>0.16006946569232228</c:v>
                </c:pt>
                <c:pt idx="6103">
                  <c:v>0.17731104052420732</c:v>
                </c:pt>
                <c:pt idx="6104">
                  <c:v>0.20748309798807429</c:v>
                </c:pt>
                <c:pt idx="6105">
                  <c:v>0.23765585394387334</c:v>
                </c:pt>
                <c:pt idx="6106">
                  <c:v>0.20317270428010337</c:v>
                </c:pt>
                <c:pt idx="6107">
                  <c:v>0.23981070155189332</c:v>
                </c:pt>
                <c:pt idx="6108">
                  <c:v>0.26136267009174929</c:v>
                </c:pt>
                <c:pt idx="6109">
                  <c:v>0.28506948623962636</c:v>
                </c:pt>
                <c:pt idx="6110">
                  <c:v>0.28075909253165532</c:v>
                </c:pt>
                <c:pt idx="6111">
                  <c:v>0.30877630238750231</c:v>
                </c:pt>
                <c:pt idx="6112">
                  <c:v>0.26782791140774131</c:v>
                </c:pt>
                <c:pt idx="6113">
                  <c:v>0.23981070155189332</c:v>
                </c:pt>
                <c:pt idx="6114">
                  <c:v>0.23981070155189332</c:v>
                </c:pt>
                <c:pt idx="6115">
                  <c:v>0.27644869882368328</c:v>
                </c:pt>
                <c:pt idx="6116">
                  <c:v>0.27860354643170326</c:v>
                </c:pt>
                <c:pt idx="6117">
                  <c:v>0.29153472755561727</c:v>
                </c:pt>
                <c:pt idx="6118">
                  <c:v>0.30877630238750231</c:v>
                </c:pt>
                <c:pt idx="6119">
                  <c:v>0.29369027365556832</c:v>
                </c:pt>
                <c:pt idx="6120">
                  <c:v>0.25274188267580733</c:v>
                </c:pt>
                <c:pt idx="6121">
                  <c:v>0.25920712399179835</c:v>
                </c:pt>
                <c:pt idx="6122">
                  <c:v>0.27860354643170326</c:v>
                </c:pt>
                <c:pt idx="6123">
                  <c:v>0.26351751769976928</c:v>
                </c:pt>
                <c:pt idx="6124">
                  <c:v>0.23550030784392229</c:v>
                </c:pt>
                <c:pt idx="6125">
                  <c:v>0.25058633657585627</c:v>
                </c:pt>
                <c:pt idx="6126">
                  <c:v>0.24412109525986436</c:v>
                </c:pt>
                <c:pt idx="6127">
                  <c:v>0.22256912672000828</c:v>
                </c:pt>
                <c:pt idx="6128">
                  <c:v>0.2333454602359023</c:v>
                </c:pt>
                <c:pt idx="6129">
                  <c:v>0.25705227638377837</c:v>
                </c:pt>
                <c:pt idx="6130">
                  <c:v>0.26136267009174929</c:v>
                </c:pt>
                <c:pt idx="6131">
                  <c:v>0.2204142791119883</c:v>
                </c:pt>
                <c:pt idx="6132">
                  <c:v>0.21179349169604633</c:v>
                </c:pt>
                <c:pt idx="6133">
                  <c:v>0.19024152315618936</c:v>
                </c:pt>
                <c:pt idx="6134">
                  <c:v>0.20101785667208327</c:v>
                </c:pt>
                <c:pt idx="6135">
                  <c:v>0.19886231057213233</c:v>
                </c:pt>
                <c:pt idx="6136">
                  <c:v>0.21825873301203735</c:v>
                </c:pt>
                <c:pt idx="6137">
                  <c:v>0.23550030784392229</c:v>
                </c:pt>
                <c:pt idx="6138">
                  <c:v>0.23981070155189332</c:v>
                </c:pt>
                <c:pt idx="6139">
                  <c:v>0.21825873301203735</c:v>
                </c:pt>
                <c:pt idx="6140">
                  <c:v>0.19239706925614131</c:v>
                </c:pt>
                <c:pt idx="6141">
                  <c:v>0.20101785667208327</c:v>
                </c:pt>
                <c:pt idx="6142">
                  <c:v>0.20101785667208327</c:v>
                </c:pt>
                <c:pt idx="6143">
                  <c:v>0.19886231057213233</c:v>
                </c:pt>
                <c:pt idx="6144">
                  <c:v>0.20532825038005431</c:v>
                </c:pt>
                <c:pt idx="6145">
                  <c:v>0.23550030784392229</c:v>
                </c:pt>
                <c:pt idx="6146">
                  <c:v>0.23981070155189332</c:v>
                </c:pt>
                <c:pt idx="6147">
                  <c:v>0.21825873301203735</c:v>
                </c:pt>
                <c:pt idx="6148">
                  <c:v>0.20532825038005431</c:v>
                </c:pt>
                <c:pt idx="6149">
                  <c:v>0.21394833930406632</c:v>
                </c:pt>
                <c:pt idx="6150">
                  <c:v>0.19886231057213233</c:v>
                </c:pt>
                <c:pt idx="6151">
                  <c:v>0.18808667554816927</c:v>
                </c:pt>
                <c:pt idx="6152">
                  <c:v>0.18377628184019834</c:v>
                </c:pt>
                <c:pt idx="6153">
                  <c:v>0.20532825038005431</c:v>
                </c:pt>
                <c:pt idx="6154">
                  <c:v>0.19455191686416029</c:v>
                </c:pt>
                <c:pt idx="6155">
                  <c:v>0.1794658881322273</c:v>
                </c:pt>
                <c:pt idx="6156">
                  <c:v>0.15791391959237033</c:v>
                </c:pt>
                <c:pt idx="6157">
                  <c:v>0.1794658881322273</c:v>
                </c:pt>
                <c:pt idx="6158">
                  <c:v>0.18162073574024729</c:v>
                </c:pt>
                <c:pt idx="6159">
                  <c:v>0.17731104052420732</c:v>
                </c:pt>
                <c:pt idx="6160">
                  <c:v>0.18808667554816927</c:v>
                </c:pt>
                <c:pt idx="6161">
                  <c:v>0.18377628184019834</c:v>
                </c:pt>
                <c:pt idx="6162">
                  <c:v>0.17300064681623528</c:v>
                </c:pt>
                <c:pt idx="6163">
                  <c:v>0.13851749715246531</c:v>
                </c:pt>
                <c:pt idx="6164">
                  <c:v>0.13420710344449427</c:v>
                </c:pt>
                <c:pt idx="6165">
                  <c:v>0.14929313217642837</c:v>
                </c:pt>
                <c:pt idx="6166">
                  <c:v>0.16437985940029332</c:v>
                </c:pt>
                <c:pt idx="6167">
                  <c:v>0.17515549442425526</c:v>
                </c:pt>
                <c:pt idx="6168">
                  <c:v>0.18162073574024729</c:v>
                </c:pt>
                <c:pt idx="6169">
                  <c:v>0.16222431330034237</c:v>
                </c:pt>
                <c:pt idx="6170">
                  <c:v>0.16006946569232228</c:v>
                </c:pt>
                <c:pt idx="6171">
                  <c:v>0.14282789086043635</c:v>
                </c:pt>
                <c:pt idx="6172">
                  <c:v>0.13420710344449427</c:v>
                </c:pt>
                <c:pt idx="6173">
                  <c:v>0.15144867827637931</c:v>
                </c:pt>
                <c:pt idx="6174">
                  <c:v>0.18593112944821832</c:v>
                </c:pt>
                <c:pt idx="6175">
                  <c:v>0.17300064681623528</c:v>
                </c:pt>
                <c:pt idx="6176">
                  <c:v>0.18808667554816927</c:v>
                </c:pt>
                <c:pt idx="6177">
                  <c:v>0.18593112944821832</c:v>
                </c:pt>
                <c:pt idx="6178">
                  <c:v>0.15791391959237033</c:v>
                </c:pt>
                <c:pt idx="6179">
                  <c:v>0.15360352588439929</c:v>
                </c:pt>
                <c:pt idx="6180">
                  <c:v>0.15791391959237033</c:v>
                </c:pt>
                <c:pt idx="6181">
                  <c:v>0.16437985940029332</c:v>
                </c:pt>
                <c:pt idx="6182">
                  <c:v>0.15360352588439929</c:v>
                </c:pt>
                <c:pt idx="6183">
                  <c:v>0.16869025310826435</c:v>
                </c:pt>
                <c:pt idx="6184">
                  <c:v>0.14929313217642837</c:v>
                </c:pt>
                <c:pt idx="6185">
                  <c:v>0.11481068100458935</c:v>
                </c:pt>
                <c:pt idx="6186">
                  <c:v>0.11481068100458935</c:v>
                </c:pt>
                <c:pt idx="6187">
                  <c:v>0.11481068100458935</c:v>
                </c:pt>
                <c:pt idx="6188">
                  <c:v>0.11481068100458935</c:v>
                </c:pt>
                <c:pt idx="6189">
                  <c:v>0.13205225583647429</c:v>
                </c:pt>
                <c:pt idx="6190">
                  <c:v>0.15144867827637931</c:v>
                </c:pt>
                <c:pt idx="6191">
                  <c:v>0.12127592232058027</c:v>
                </c:pt>
                <c:pt idx="6192">
                  <c:v>0.12774186212850336</c:v>
                </c:pt>
                <c:pt idx="6193">
                  <c:v>0.13420710344449427</c:v>
                </c:pt>
                <c:pt idx="6194">
                  <c:v>0.11265583339656937</c:v>
                </c:pt>
                <c:pt idx="6195">
                  <c:v>9.5414258564684329E-2</c:v>
                </c:pt>
                <c:pt idx="6196">
                  <c:v>0.11050028729661832</c:v>
                </c:pt>
                <c:pt idx="6197">
                  <c:v>0.11696552861260934</c:v>
                </c:pt>
                <c:pt idx="6198">
                  <c:v>0.11696552861260934</c:v>
                </c:pt>
                <c:pt idx="6199">
                  <c:v>9.3258712464732274E-2</c:v>
                </c:pt>
                <c:pt idx="6200">
                  <c:v>9.9724652272655367E-2</c:v>
                </c:pt>
                <c:pt idx="6201">
                  <c:v>0.10187949988067535</c:v>
                </c:pt>
                <c:pt idx="6202">
                  <c:v>9.3258712464732274E-2</c:v>
                </c:pt>
                <c:pt idx="6203">
                  <c:v>8.8948318756761346E-2</c:v>
                </c:pt>
                <c:pt idx="6204">
                  <c:v>0.13420710344449427</c:v>
                </c:pt>
                <c:pt idx="6205">
                  <c:v>0.13636264954444532</c:v>
                </c:pt>
                <c:pt idx="6206">
                  <c:v>0.12989670973652334</c:v>
                </c:pt>
                <c:pt idx="6207">
                  <c:v>0.13851749715246531</c:v>
                </c:pt>
                <c:pt idx="6208">
                  <c:v>0.13205225583647429</c:v>
                </c:pt>
                <c:pt idx="6209">
                  <c:v>9.7569106172704312E-2</c:v>
                </c:pt>
                <c:pt idx="6210">
                  <c:v>6.7397048708836338E-2</c:v>
                </c:pt>
                <c:pt idx="6211">
                  <c:v>7.6017836124779303E-2</c:v>
                </c:pt>
                <c:pt idx="6212">
                  <c:v>7.1707442416807265E-2</c:v>
                </c:pt>
                <c:pt idx="6213">
                  <c:v>7.1707442416807265E-2</c:v>
                </c:pt>
                <c:pt idx="6214">
                  <c:v>7.6017836124779303E-2</c:v>
                </c:pt>
                <c:pt idx="6215">
                  <c:v>0.12343146842053132</c:v>
                </c:pt>
                <c:pt idx="6216">
                  <c:v>0.11696552861260934</c:v>
                </c:pt>
                <c:pt idx="6217">
                  <c:v>9.3258712464732274E-2</c:v>
                </c:pt>
                <c:pt idx="6218">
                  <c:v>8.4638623540721269E-2</c:v>
                </c:pt>
                <c:pt idx="6219">
                  <c:v>8.0328229832750342E-2</c:v>
                </c:pt>
                <c:pt idx="6220">
                  <c:v>9.1103864856712291E-2</c:v>
                </c:pt>
                <c:pt idx="6221">
                  <c:v>8.8948318756761346E-2</c:v>
                </c:pt>
                <c:pt idx="6222">
                  <c:v>0.11912107471256028</c:v>
                </c:pt>
                <c:pt idx="6223">
                  <c:v>0.1040350459806263</c:v>
                </c:pt>
                <c:pt idx="6224">
                  <c:v>0.12989670973652334</c:v>
                </c:pt>
                <c:pt idx="6225">
                  <c:v>9.9724652272655367E-2</c:v>
                </c:pt>
                <c:pt idx="6226">
                  <c:v>8.2483077440770325E-2</c:v>
                </c:pt>
                <c:pt idx="6227">
                  <c:v>5.8776261292894372E-2</c:v>
                </c:pt>
                <c:pt idx="6228">
                  <c:v>8.8948318756761346E-2</c:v>
                </c:pt>
                <c:pt idx="6229">
                  <c:v>8.2483077440770325E-2</c:v>
                </c:pt>
                <c:pt idx="6230">
                  <c:v>9.3258712464732274E-2</c:v>
                </c:pt>
                <c:pt idx="6231">
                  <c:v>9.3258712464732274E-2</c:v>
                </c:pt>
                <c:pt idx="6232">
                  <c:v>0.11481068100458935</c:v>
                </c:pt>
                <c:pt idx="6233">
                  <c:v>0.10187949988067535</c:v>
                </c:pt>
                <c:pt idx="6234">
                  <c:v>0.10618989358864628</c:v>
                </c:pt>
                <c:pt idx="6235">
                  <c:v>0.11050028729661832</c:v>
                </c:pt>
                <c:pt idx="6236">
                  <c:v>0.1255863160285513</c:v>
                </c:pt>
                <c:pt idx="6237">
                  <c:v>9.3258712464732274E-2</c:v>
                </c:pt>
                <c:pt idx="6238">
                  <c:v>8.2483077440770325E-2</c:v>
                </c:pt>
                <c:pt idx="6239">
                  <c:v>8.8948318756761346E-2</c:v>
                </c:pt>
                <c:pt idx="6240">
                  <c:v>7.6017836124779303E-2</c:v>
                </c:pt>
                <c:pt idx="6241">
                  <c:v>5.6620715192942317E-2</c:v>
                </c:pt>
                <c:pt idx="6242">
                  <c:v>5.4465867584922334E-2</c:v>
                </c:pt>
                <c:pt idx="6243">
                  <c:v>4.3690232560960274E-2</c:v>
                </c:pt>
                <c:pt idx="6244">
                  <c:v>1.9983416413083321E-2</c:v>
                </c:pt>
                <c:pt idx="6245">
                  <c:v>2.8603505337095325E-2</c:v>
                </c:pt>
                <c:pt idx="6246">
                  <c:v>3.9379838852989346E-2</c:v>
                </c:pt>
                <c:pt idx="6247">
                  <c:v>4.5845080168980368E-2</c:v>
                </c:pt>
                <c:pt idx="6248">
                  <c:v>6.7397048708836338E-2</c:v>
                </c:pt>
                <c:pt idx="6249">
                  <c:v>7.1707442416807265E-2</c:v>
                </c:pt>
                <c:pt idx="6250">
                  <c:v>6.0931108900914355E-2</c:v>
                </c:pt>
                <c:pt idx="6251">
                  <c:v>7.386229002482736E-2</c:v>
                </c:pt>
                <c:pt idx="6252">
                  <c:v>0.10187949988067535</c:v>
                </c:pt>
                <c:pt idx="6253">
                  <c:v>8.8948318756761346E-2</c:v>
                </c:pt>
                <c:pt idx="6254">
                  <c:v>5.8776261292894372E-2</c:v>
                </c:pt>
                <c:pt idx="6255">
                  <c:v>6.3086655000865299E-2</c:v>
                </c:pt>
                <c:pt idx="6256">
                  <c:v>5.4465867584922334E-2</c:v>
                </c:pt>
                <c:pt idx="6257">
                  <c:v>6.0931108900914355E-2</c:v>
                </c:pt>
                <c:pt idx="6258">
                  <c:v>6.7397048708836338E-2</c:v>
                </c:pt>
                <c:pt idx="6259">
                  <c:v>0.10618989358864628</c:v>
                </c:pt>
                <c:pt idx="6260">
                  <c:v>0.11050028729661832</c:v>
                </c:pt>
                <c:pt idx="6261">
                  <c:v>9.9724652272655367E-2</c:v>
                </c:pt>
                <c:pt idx="6262">
                  <c:v>8.4638623540721269E-2</c:v>
                </c:pt>
                <c:pt idx="6263">
                  <c:v>8.4638623540721269E-2</c:v>
                </c:pt>
                <c:pt idx="6264">
                  <c:v>7.1707442416807265E-2</c:v>
                </c:pt>
                <c:pt idx="6265">
                  <c:v>5.0155473876951295E-2</c:v>
                </c:pt>
                <c:pt idx="6266">
                  <c:v>6.3086655000865299E-2</c:v>
                </c:pt>
                <c:pt idx="6267">
                  <c:v>3.7224292753037291E-2</c:v>
                </c:pt>
                <c:pt idx="6268">
                  <c:v>4.3690232560960274E-2</c:v>
                </c:pt>
                <c:pt idx="6269">
                  <c:v>2.4293111629123287E-2</c:v>
                </c:pt>
                <c:pt idx="6270">
                  <c:v>3.075905143704627E-2</c:v>
                </c:pt>
                <c:pt idx="6271">
                  <c:v>-1.0189339542714726E-2</c:v>
                </c:pt>
                <c:pt idx="6272">
                  <c:v>1.5673022705112283E-2</c:v>
                </c:pt>
                <c:pt idx="6273">
                  <c:v>4.5845080168980368E-2</c:v>
                </c:pt>
                <c:pt idx="6274">
                  <c:v>8.4638623540721269E-2</c:v>
                </c:pt>
                <c:pt idx="6275">
                  <c:v>0.11050028729661832</c:v>
                </c:pt>
                <c:pt idx="6276">
                  <c:v>0.14713828456840827</c:v>
                </c:pt>
                <c:pt idx="6277">
                  <c:v>0.12127592232058027</c:v>
                </c:pt>
                <c:pt idx="6278">
                  <c:v>9.1103864856712291E-2</c:v>
                </c:pt>
                <c:pt idx="6279">
                  <c:v>9.1103864856712291E-2</c:v>
                </c:pt>
                <c:pt idx="6280">
                  <c:v>0.1040350459806263</c:v>
                </c:pt>
                <c:pt idx="6281">
                  <c:v>0.12343146842053132</c:v>
                </c:pt>
                <c:pt idx="6282">
                  <c:v>0.12127592232058027</c:v>
                </c:pt>
                <c:pt idx="6283">
                  <c:v>0.13420710344449427</c:v>
                </c:pt>
                <c:pt idx="6284">
                  <c:v>0.12127592232058027</c:v>
                </c:pt>
                <c:pt idx="6285">
                  <c:v>9.5414258564684329E-2</c:v>
                </c:pt>
                <c:pt idx="6286">
                  <c:v>7.8172683732799286E-2</c:v>
                </c:pt>
                <c:pt idx="6287">
                  <c:v>9.3258712464732274E-2</c:v>
                </c:pt>
                <c:pt idx="6288">
                  <c:v>7.386229002482736E-2</c:v>
                </c:pt>
                <c:pt idx="6289">
                  <c:v>9.1103864856712291E-2</c:v>
                </c:pt>
                <c:pt idx="6290">
                  <c:v>8.4638623540721269E-2</c:v>
                </c:pt>
                <c:pt idx="6291">
                  <c:v>8.4638623540721269E-2</c:v>
                </c:pt>
                <c:pt idx="6292">
                  <c:v>7.8172683732799286E-2</c:v>
                </c:pt>
                <c:pt idx="6293">
                  <c:v>9.9724652272655367E-2</c:v>
                </c:pt>
                <c:pt idx="6294">
                  <c:v>6.7397048708836338E-2</c:v>
                </c:pt>
                <c:pt idx="6295">
                  <c:v>8.2483077440770325E-2</c:v>
                </c:pt>
                <c:pt idx="6296">
                  <c:v>9.7569106172704312E-2</c:v>
                </c:pt>
                <c:pt idx="6297">
                  <c:v>0.11912107471256028</c:v>
                </c:pt>
                <c:pt idx="6298">
                  <c:v>9.1103864856712291E-2</c:v>
                </c:pt>
                <c:pt idx="6299">
                  <c:v>9.3258712464732274E-2</c:v>
                </c:pt>
                <c:pt idx="6300">
                  <c:v>8.6793471148741363E-2</c:v>
                </c:pt>
                <c:pt idx="6301">
                  <c:v>7.1707442416807265E-2</c:v>
                </c:pt>
                <c:pt idx="6302">
                  <c:v>8.2483077440770325E-2</c:v>
                </c:pt>
                <c:pt idx="6303">
                  <c:v>0.10618989358864628</c:v>
                </c:pt>
                <c:pt idx="6304">
                  <c:v>0.10187949988067535</c:v>
                </c:pt>
                <c:pt idx="6305">
                  <c:v>8.8948318756761346E-2</c:v>
                </c:pt>
                <c:pt idx="6306">
                  <c:v>9.3258712464732274E-2</c:v>
                </c:pt>
                <c:pt idx="6307">
                  <c:v>8.6793471148741363E-2</c:v>
                </c:pt>
                <c:pt idx="6308">
                  <c:v>7.8172683732799286E-2</c:v>
                </c:pt>
                <c:pt idx="6309">
                  <c:v>0.10187949988067535</c:v>
                </c:pt>
                <c:pt idx="6310">
                  <c:v>0.14067304325241636</c:v>
                </c:pt>
                <c:pt idx="6311">
                  <c:v>0.14713828456840827</c:v>
                </c:pt>
                <c:pt idx="6312">
                  <c:v>0.16222431330034237</c:v>
                </c:pt>
                <c:pt idx="6313">
                  <c:v>0.19024152315618936</c:v>
                </c:pt>
                <c:pt idx="6314">
                  <c:v>0.20101785667208327</c:v>
                </c:pt>
                <c:pt idx="6315">
                  <c:v>0.14713828456840827</c:v>
                </c:pt>
                <c:pt idx="6316">
                  <c:v>0.14713828456840827</c:v>
                </c:pt>
                <c:pt idx="6317">
                  <c:v>0.13636264954444532</c:v>
                </c:pt>
                <c:pt idx="6318">
                  <c:v>0.12343146842053132</c:v>
                </c:pt>
                <c:pt idx="6319">
                  <c:v>0.12774186212850336</c:v>
                </c:pt>
                <c:pt idx="6320">
                  <c:v>0.17515549442425526</c:v>
                </c:pt>
                <c:pt idx="6321">
                  <c:v>0.16869025310826435</c:v>
                </c:pt>
                <c:pt idx="6322">
                  <c:v>0.15791391959237033</c:v>
                </c:pt>
                <c:pt idx="6323">
                  <c:v>0.17300064681623528</c:v>
                </c:pt>
                <c:pt idx="6324">
                  <c:v>0.19024152315618936</c:v>
                </c:pt>
                <c:pt idx="6325">
                  <c:v>0.15360352588439929</c:v>
                </c:pt>
                <c:pt idx="6326">
                  <c:v>0.1665347070083133</c:v>
                </c:pt>
                <c:pt idx="6327">
                  <c:v>0.15144867827637931</c:v>
                </c:pt>
                <c:pt idx="6328">
                  <c:v>0.16006946569232228</c:v>
                </c:pt>
                <c:pt idx="6329">
                  <c:v>0.12343146842053132</c:v>
                </c:pt>
                <c:pt idx="6330">
                  <c:v>0.16437985940029332</c:v>
                </c:pt>
                <c:pt idx="6331">
                  <c:v>0.1794658881322273</c:v>
                </c:pt>
                <c:pt idx="6332">
                  <c:v>0.21825873301203735</c:v>
                </c:pt>
                <c:pt idx="6333">
                  <c:v>0.18808667554816927</c:v>
                </c:pt>
                <c:pt idx="6334">
                  <c:v>0.20532825038005431</c:v>
                </c:pt>
                <c:pt idx="6335">
                  <c:v>0.20101785667208327</c:v>
                </c:pt>
                <c:pt idx="6336">
                  <c:v>0.1794658881322273</c:v>
                </c:pt>
                <c:pt idx="6337">
                  <c:v>0.16869025310826435</c:v>
                </c:pt>
                <c:pt idx="6338">
                  <c:v>0.16006946569232228</c:v>
                </c:pt>
                <c:pt idx="6339">
                  <c:v>0.14713828456840827</c:v>
                </c:pt>
                <c:pt idx="6340">
                  <c:v>0.13851749715246531</c:v>
                </c:pt>
                <c:pt idx="6341">
                  <c:v>0.1255863160285513</c:v>
                </c:pt>
                <c:pt idx="6342">
                  <c:v>0.10618989358864628</c:v>
                </c:pt>
                <c:pt idx="6343">
                  <c:v>8.0328229832750342E-2</c:v>
                </c:pt>
                <c:pt idx="6344">
                  <c:v>8.6793471148741363E-2</c:v>
                </c:pt>
                <c:pt idx="6345">
                  <c:v>7.386229002482736E-2</c:v>
                </c:pt>
                <c:pt idx="6346">
                  <c:v>5.8776261292894372E-2</c:v>
                </c:pt>
                <c:pt idx="6347">
                  <c:v>4.5845080168980368E-2</c:v>
                </c:pt>
                <c:pt idx="6348">
                  <c:v>8.2483077440770325E-2</c:v>
                </c:pt>
                <c:pt idx="6349">
                  <c:v>7.386229002482736E-2</c:v>
                </c:pt>
                <c:pt idx="6350">
                  <c:v>6.0931108900914355E-2</c:v>
                </c:pt>
                <c:pt idx="6351">
                  <c:v>7.386229002482736E-2</c:v>
                </c:pt>
                <c:pt idx="6352">
                  <c:v>7.6017836124779303E-2</c:v>
                </c:pt>
                <c:pt idx="6353">
                  <c:v>6.0931108900914355E-2</c:v>
                </c:pt>
                <c:pt idx="6354">
                  <c:v>4.8000626268931312E-2</c:v>
                </c:pt>
                <c:pt idx="6355">
                  <c:v>6.5241502608885282E-2</c:v>
                </c:pt>
                <c:pt idx="6356">
                  <c:v>5.6620715192942317E-2</c:v>
                </c:pt>
                <c:pt idx="6357">
                  <c:v>5.8776261292894372E-2</c:v>
                </c:pt>
                <c:pt idx="6358">
                  <c:v>6.3086655000865299E-2</c:v>
                </c:pt>
                <c:pt idx="6359">
                  <c:v>7.386229002482736E-2</c:v>
                </c:pt>
                <c:pt idx="6360">
                  <c:v>6.5241502608885282E-2</c:v>
                </c:pt>
                <c:pt idx="6361">
                  <c:v>6.5241502608885282E-2</c:v>
                </c:pt>
                <c:pt idx="6362">
                  <c:v>7.1707442416807265E-2</c:v>
                </c:pt>
                <c:pt idx="6363">
                  <c:v>5.6620715192942317E-2</c:v>
                </c:pt>
                <c:pt idx="6364">
                  <c:v>6.0931108900914355E-2</c:v>
                </c:pt>
                <c:pt idx="6365">
                  <c:v>5.0155473876951295E-2</c:v>
                </c:pt>
                <c:pt idx="6366">
                  <c:v>3.5069445145017308E-2</c:v>
                </c:pt>
                <c:pt idx="6367">
                  <c:v>2.8603505337095325E-2</c:v>
                </c:pt>
                <c:pt idx="6368">
                  <c:v>3.7224292753037291E-2</c:v>
                </c:pt>
                <c:pt idx="6369">
                  <c:v>4.1534686461009329E-2</c:v>
                </c:pt>
                <c:pt idx="6370">
                  <c:v>1.9983416413083321E-2</c:v>
                </c:pt>
                <c:pt idx="6371">
                  <c:v>1.1362628997141355E-2</c:v>
                </c:pt>
                <c:pt idx="6372">
                  <c:v>5.8629548124733422E-4</c:v>
                </c:pt>
                <c:pt idx="6373">
                  <c:v>7.0522352891703166E-3</c:v>
                </c:pt>
                <c:pt idx="6374">
                  <c:v>1.5673022705112283E-2</c:v>
                </c:pt>
                <c:pt idx="6375">
                  <c:v>5.4465867584922334E-2</c:v>
                </c:pt>
                <c:pt idx="6376">
                  <c:v>7.386229002482736E-2</c:v>
                </c:pt>
                <c:pt idx="6377">
                  <c:v>6.5241502608885282E-2</c:v>
                </c:pt>
                <c:pt idx="6378">
                  <c:v>5.8776261292894372E-2</c:v>
                </c:pt>
                <c:pt idx="6379">
                  <c:v>6.3086655000865299E-2</c:v>
                </c:pt>
                <c:pt idx="6380">
                  <c:v>6.7397048708836338E-2</c:v>
                </c:pt>
                <c:pt idx="6381">
                  <c:v>8.4638623540721269E-2</c:v>
                </c:pt>
                <c:pt idx="6382">
                  <c:v>0.1255863160285513</c:v>
                </c:pt>
                <c:pt idx="6383">
                  <c:v>0.1255863160285513</c:v>
                </c:pt>
                <c:pt idx="6384">
                  <c:v>9.9724652272655367E-2</c:v>
                </c:pt>
                <c:pt idx="6385">
                  <c:v>8.2483077440770325E-2</c:v>
                </c:pt>
                <c:pt idx="6386">
                  <c:v>4.3690232560960274E-2</c:v>
                </c:pt>
                <c:pt idx="6387">
                  <c:v>2.4293111629123287E-2</c:v>
                </c:pt>
                <c:pt idx="6388">
                  <c:v>-1.5685521267726488E-3</c:v>
                </c:pt>
                <c:pt idx="6389">
                  <c:v>2.4293111629123287E-2</c:v>
                </c:pt>
                <c:pt idx="6390">
                  <c:v>1.7827870313132266E-2</c:v>
                </c:pt>
                <c:pt idx="6391">
                  <c:v>5.4465867584922334E-2</c:v>
                </c:pt>
                <c:pt idx="6392">
                  <c:v>6.7397048708836338E-2</c:v>
                </c:pt>
                <c:pt idx="6393">
                  <c:v>0.10187949988067535</c:v>
                </c:pt>
                <c:pt idx="6394">
                  <c:v>6.7397048708836338E-2</c:v>
                </c:pt>
                <c:pt idx="6395">
                  <c:v>5.2311019976902351E-2</c:v>
                </c:pt>
                <c:pt idx="6396">
                  <c:v>3.7224292753037291E-2</c:v>
                </c:pt>
                <c:pt idx="6397">
                  <c:v>1.7827870313132266E-2</c:v>
                </c:pt>
                <c:pt idx="6398">
                  <c:v>-3.7240982267237044E-3</c:v>
                </c:pt>
                <c:pt idx="6399">
                  <c:v>1.9983416413083321E-2</c:v>
                </c:pt>
                <c:pt idx="6400">
                  <c:v>4.3690232560960274E-2</c:v>
                </c:pt>
                <c:pt idx="6401">
                  <c:v>4.8000626268931312E-2</c:v>
                </c:pt>
                <c:pt idx="6402">
                  <c:v>6.0931108900914355E-2</c:v>
                </c:pt>
                <c:pt idx="6403">
                  <c:v>5.2311019976902351E-2</c:v>
                </c:pt>
                <c:pt idx="6404">
                  <c:v>3.5069445145017308E-2</c:v>
                </c:pt>
                <c:pt idx="6405">
                  <c:v>9.2070828971902996E-3</c:v>
                </c:pt>
                <c:pt idx="6406">
                  <c:v>1.7827870313132266E-2</c:v>
                </c:pt>
                <c:pt idx="6407">
                  <c:v>2.2138264021103304E-2</c:v>
                </c:pt>
                <c:pt idx="6408">
                  <c:v>4.8966891892183728E-3</c:v>
                </c:pt>
                <c:pt idx="6409">
                  <c:v>1.5673022705112283E-2</c:v>
                </c:pt>
                <c:pt idx="6410">
                  <c:v>1.9983416413083321E-2</c:v>
                </c:pt>
                <c:pt idx="6411">
                  <c:v>1.9983416413083321E-2</c:v>
                </c:pt>
                <c:pt idx="6412">
                  <c:v>1.5673022705112283E-2</c:v>
                </c:pt>
                <c:pt idx="6413">
                  <c:v>3.7224292753037291E-2</c:v>
                </c:pt>
                <c:pt idx="6414">
                  <c:v>2.4293111629123287E-2</c:v>
                </c:pt>
                <c:pt idx="6415">
                  <c:v>1.9983416413083321E-2</c:v>
                </c:pt>
                <c:pt idx="6416">
                  <c:v>7.0522352891703166E-3</c:v>
                </c:pt>
                <c:pt idx="6417">
                  <c:v>4.8966891892183728E-3</c:v>
                </c:pt>
                <c:pt idx="6418">
                  <c:v>2.8603505337095325E-2</c:v>
                </c:pt>
                <c:pt idx="6419">
                  <c:v>4.3690232560960274E-2</c:v>
                </c:pt>
                <c:pt idx="6420">
                  <c:v>5.6620715192942317E-2</c:v>
                </c:pt>
                <c:pt idx="6421">
                  <c:v>6.0931108900914355E-2</c:v>
                </c:pt>
                <c:pt idx="6422">
                  <c:v>4.1534686461009329E-2</c:v>
                </c:pt>
                <c:pt idx="6423">
                  <c:v>2.6448657729075342E-2</c:v>
                </c:pt>
                <c:pt idx="6424">
                  <c:v>1.5673022705112283E-2</c:v>
                </c:pt>
                <c:pt idx="6425">
                  <c:v>1.9983416413083321E-2</c:v>
                </c:pt>
                <c:pt idx="6426">
                  <c:v>2.4293111629123287E-2</c:v>
                </c:pt>
                <c:pt idx="6427">
                  <c:v>4.3690232560960274E-2</c:v>
                </c:pt>
                <c:pt idx="6428">
                  <c:v>3.7224292753037291E-2</c:v>
                </c:pt>
                <c:pt idx="6429">
                  <c:v>5.6620715192942317E-2</c:v>
                </c:pt>
                <c:pt idx="6430">
                  <c:v>6.9551896316856321E-2</c:v>
                </c:pt>
                <c:pt idx="6431">
                  <c:v>6.3086655000865299E-2</c:v>
                </c:pt>
                <c:pt idx="6432">
                  <c:v>6.5241502608885282E-2</c:v>
                </c:pt>
                <c:pt idx="6433">
                  <c:v>7.1707442416807265E-2</c:v>
                </c:pt>
                <c:pt idx="6434">
                  <c:v>6.0931108900914355E-2</c:v>
                </c:pt>
                <c:pt idx="6435">
                  <c:v>4.8000626268931312E-2</c:v>
                </c:pt>
                <c:pt idx="6436">
                  <c:v>5.8776261292894372E-2</c:v>
                </c:pt>
                <c:pt idx="6437">
                  <c:v>2.4293111629123287E-2</c:v>
                </c:pt>
                <c:pt idx="6438">
                  <c:v>2.8603505337095325E-2</c:v>
                </c:pt>
                <c:pt idx="6439">
                  <c:v>2.6448657729075342E-2</c:v>
                </c:pt>
                <c:pt idx="6440">
                  <c:v>2.4293111629123287E-2</c:v>
                </c:pt>
                <c:pt idx="6441">
                  <c:v>2.7418415811982788E-3</c:v>
                </c:pt>
                <c:pt idx="6442">
                  <c:v>2.2138264021103304E-2</c:v>
                </c:pt>
                <c:pt idx="6443">
                  <c:v>1.1362628997141355E-2</c:v>
                </c:pt>
                <c:pt idx="6444">
                  <c:v>1.5673022705112283E-2</c:v>
                </c:pt>
                <c:pt idx="6445">
                  <c:v>1.3517476605161338E-2</c:v>
                </c:pt>
                <c:pt idx="6446">
                  <c:v>3.7224292753037291E-2</c:v>
                </c:pt>
                <c:pt idx="6447">
                  <c:v>6.5241502608885282E-2</c:v>
                </c:pt>
                <c:pt idx="6448">
                  <c:v>8.8948318756761346E-2</c:v>
                </c:pt>
                <c:pt idx="6449">
                  <c:v>8.2483077440770325E-2</c:v>
                </c:pt>
                <c:pt idx="6450">
                  <c:v>7.386229002482736E-2</c:v>
                </c:pt>
                <c:pt idx="6451">
                  <c:v>5.8776261292894372E-2</c:v>
                </c:pt>
                <c:pt idx="6452">
                  <c:v>3.7224292753037291E-2</c:v>
                </c:pt>
                <c:pt idx="6453">
                  <c:v>3.075905143704627E-2</c:v>
                </c:pt>
                <c:pt idx="6454">
                  <c:v>1.9983416413083321E-2</c:v>
                </c:pt>
                <c:pt idx="6455">
                  <c:v>4.8966891892183728E-3</c:v>
                </c:pt>
                <c:pt idx="6456">
                  <c:v>-1.4499733250686653E-2</c:v>
                </c:pt>
                <c:pt idx="6457">
                  <c:v>-8.0337934427636704E-3</c:v>
                </c:pt>
                <c:pt idx="6458">
                  <c:v>-3.3896155690591678E-2</c:v>
                </c:pt>
                <c:pt idx="6459">
                  <c:v>-2.312052066662873E-2</c:v>
                </c:pt>
                <c:pt idx="6460">
                  <c:v>9.2070828971902996E-3</c:v>
                </c:pt>
                <c:pt idx="6461">
                  <c:v>2.6448657729075342E-2</c:v>
                </c:pt>
                <c:pt idx="6462">
                  <c:v>1.7827870313132266E-2</c:v>
                </c:pt>
                <c:pt idx="6463">
                  <c:v>3.7224292753037291E-2</c:v>
                </c:pt>
                <c:pt idx="6464">
                  <c:v>5.2311019976902351E-2</c:v>
                </c:pt>
                <c:pt idx="6465">
                  <c:v>4.8000626268931312E-2</c:v>
                </c:pt>
                <c:pt idx="6466">
                  <c:v>5.4465867584922334E-2</c:v>
                </c:pt>
                <c:pt idx="6467">
                  <c:v>4.5845080168980368E-2</c:v>
                </c:pt>
                <c:pt idx="6468">
                  <c:v>4.3690232560960274E-2</c:v>
                </c:pt>
                <c:pt idx="6469">
                  <c:v>3.075905143704627E-2</c:v>
                </c:pt>
                <c:pt idx="6470">
                  <c:v>3.7224292753037291E-2</c:v>
                </c:pt>
                <c:pt idx="6471">
                  <c:v>1.5673022705112283E-2</c:v>
                </c:pt>
                <c:pt idx="6472">
                  <c:v>2.8603505337095325E-2</c:v>
                </c:pt>
                <c:pt idx="6473">
                  <c:v>1.9983416413083321E-2</c:v>
                </c:pt>
                <c:pt idx="6474">
                  <c:v>1.9983416413083321E-2</c:v>
                </c:pt>
                <c:pt idx="6475">
                  <c:v>-3.7240982267237044E-3</c:v>
                </c:pt>
                <c:pt idx="6476">
                  <c:v>4.8966891892183728E-3</c:v>
                </c:pt>
                <c:pt idx="6477">
                  <c:v>-8.0337934427636704E-3</c:v>
                </c:pt>
                <c:pt idx="6478">
                  <c:v>-2.312052066662873E-2</c:v>
                </c:pt>
                <c:pt idx="6479">
                  <c:v>2.7418415811982788E-3</c:v>
                </c:pt>
                <c:pt idx="6480">
                  <c:v>3.9379838852989346E-2</c:v>
                </c:pt>
                <c:pt idx="6481">
                  <c:v>6.7397048708836338E-2</c:v>
                </c:pt>
                <c:pt idx="6482">
                  <c:v>0.11265583339656937</c:v>
                </c:pt>
                <c:pt idx="6483">
                  <c:v>0.13636264954444532</c:v>
                </c:pt>
                <c:pt idx="6484">
                  <c:v>0.11481068100458935</c:v>
                </c:pt>
                <c:pt idx="6485">
                  <c:v>0.10834543968859833</c:v>
                </c:pt>
                <c:pt idx="6486">
                  <c:v>9.9724652272655367E-2</c:v>
                </c:pt>
                <c:pt idx="6487">
                  <c:v>9.7569106172704312E-2</c:v>
                </c:pt>
                <c:pt idx="6488">
                  <c:v>9.1103864856712291E-2</c:v>
                </c:pt>
                <c:pt idx="6489">
                  <c:v>0.10187949988067535</c:v>
                </c:pt>
                <c:pt idx="6490">
                  <c:v>8.0328229832750342E-2</c:v>
                </c:pt>
                <c:pt idx="6491">
                  <c:v>9.1103864856712291E-2</c:v>
                </c:pt>
                <c:pt idx="6492">
                  <c:v>7.6017836124779303E-2</c:v>
                </c:pt>
                <c:pt idx="6493">
                  <c:v>9.1103864856712291E-2</c:v>
                </c:pt>
                <c:pt idx="6494">
                  <c:v>6.9551896316856321E-2</c:v>
                </c:pt>
                <c:pt idx="6495">
                  <c:v>9.7569106172704312E-2</c:v>
                </c:pt>
                <c:pt idx="6496">
                  <c:v>9.5414258564684329E-2</c:v>
                </c:pt>
                <c:pt idx="6497">
                  <c:v>8.0328229832750342E-2</c:v>
                </c:pt>
                <c:pt idx="6498">
                  <c:v>5.4465867584922334E-2</c:v>
                </c:pt>
                <c:pt idx="6499">
                  <c:v>4.8000626268931312E-2</c:v>
                </c:pt>
                <c:pt idx="6500">
                  <c:v>3.9379838852989346E-2</c:v>
                </c:pt>
                <c:pt idx="6501">
                  <c:v>-1.5685521267726488E-3</c:v>
                </c:pt>
                <c:pt idx="6502">
                  <c:v>9.2070828971902996E-3</c:v>
                </c:pt>
                <c:pt idx="6503">
                  <c:v>-1.0189339542714726E-2</c:v>
                </c:pt>
                <c:pt idx="6504">
                  <c:v>-1.5685521267726488E-3</c:v>
                </c:pt>
                <c:pt idx="6505">
                  <c:v>4.8966891892183728E-3</c:v>
                </c:pt>
                <c:pt idx="6506">
                  <c:v>3.2913899045066364E-2</c:v>
                </c:pt>
                <c:pt idx="6507">
                  <c:v>4.3690232560960274E-2</c:v>
                </c:pt>
                <c:pt idx="6508">
                  <c:v>6.5241502608885282E-2</c:v>
                </c:pt>
                <c:pt idx="6509">
                  <c:v>6.3086655000865299E-2</c:v>
                </c:pt>
                <c:pt idx="6510">
                  <c:v>4.8000626268931312E-2</c:v>
                </c:pt>
                <c:pt idx="6511">
                  <c:v>5.2311019976902351E-2</c:v>
                </c:pt>
                <c:pt idx="6512">
                  <c:v>3.9379838852989346E-2</c:v>
                </c:pt>
                <c:pt idx="6513">
                  <c:v>4.5845080168980368E-2</c:v>
                </c:pt>
                <c:pt idx="6514">
                  <c:v>3.2913899045066364E-2</c:v>
                </c:pt>
                <c:pt idx="6515">
                  <c:v>3.2913899045066364E-2</c:v>
                </c:pt>
                <c:pt idx="6516">
                  <c:v>2.8603505337095325E-2</c:v>
                </c:pt>
                <c:pt idx="6517">
                  <c:v>1.1362628997141355E-2</c:v>
                </c:pt>
                <c:pt idx="6518">
                  <c:v>9.2070828971902996E-3</c:v>
                </c:pt>
                <c:pt idx="6519">
                  <c:v>5.0155473876951295E-2</c:v>
                </c:pt>
                <c:pt idx="6520">
                  <c:v>5.8776261292894372E-2</c:v>
                </c:pt>
                <c:pt idx="6521">
                  <c:v>3.7224292753037291E-2</c:v>
                </c:pt>
                <c:pt idx="6522">
                  <c:v>2.8603505337095325E-2</c:v>
                </c:pt>
                <c:pt idx="6523">
                  <c:v>-1.8810126958657691E-2</c:v>
                </c:pt>
                <c:pt idx="6524">
                  <c:v>-2.312052066662873E-2</c:v>
                </c:pt>
                <c:pt idx="6525">
                  <c:v>-1.8810126958657691E-2</c:v>
                </c:pt>
                <c:pt idx="6526">
                  <c:v>7.0522352891703166E-3</c:v>
                </c:pt>
                <c:pt idx="6527">
                  <c:v>1.3517476605161338E-2</c:v>
                </c:pt>
                <c:pt idx="6528">
                  <c:v>5.0155473876951295E-2</c:v>
                </c:pt>
                <c:pt idx="6529">
                  <c:v>1.9983416413083321E-2</c:v>
                </c:pt>
                <c:pt idx="6530">
                  <c:v>-8.0337934427636704E-3</c:v>
                </c:pt>
                <c:pt idx="6531">
                  <c:v>-3.7240982267237044E-3</c:v>
                </c:pt>
                <c:pt idx="6532">
                  <c:v>7.0522352891703166E-3</c:v>
                </c:pt>
                <c:pt idx="6533">
                  <c:v>4.8966891892183728E-3</c:v>
                </c:pt>
                <c:pt idx="6534">
                  <c:v>2.4293111629123287E-2</c:v>
                </c:pt>
                <c:pt idx="6535">
                  <c:v>3.7224292753037291E-2</c:v>
                </c:pt>
                <c:pt idx="6536">
                  <c:v>3.075905143704627E-2</c:v>
                </c:pt>
                <c:pt idx="6537">
                  <c:v>3.2913899045066364E-2</c:v>
                </c:pt>
                <c:pt idx="6538">
                  <c:v>3.9379838852989346E-2</c:v>
                </c:pt>
                <c:pt idx="6539">
                  <c:v>3.9379838852989346E-2</c:v>
                </c:pt>
                <c:pt idx="6540">
                  <c:v>4.5845080168980368E-2</c:v>
                </c:pt>
                <c:pt idx="6541">
                  <c:v>3.7224292753037291E-2</c:v>
                </c:pt>
                <c:pt idx="6542">
                  <c:v>3.2913899045066364E-2</c:v>
                </c:pt>
                <c:pt idx="6543">
                  <c:v>5.2311019976902351E-2</c:v>
                </c:pt>
                <c:pt idx="6544">
                  <c:v>3.5069445145017308E-2</c:v>
                </c:pt>
                <c:pt idx="6545">
                  <c:v>1.9983416413083321E-2</c:v>
                </c:pt>
                <c:pt idx="6546">
                  <c:v>3.9379838852989346E-2</c:v>
                </c:pt>
                <c:pt idx="6547">
                  <c:v>4.1534686461009329E-2</c:v>
                </c:pt>
                <c:pt idx="6548">
                  <c:v>4.8966891892183728E-3</c:v>
                </c:pt>
                <c:pt idx="6549">
                  <c:v>1.5673022705112283E-2</c:v>
                </c:pt>
                <c:pt idx="6550">
                  <c:v>1.7827870313132266E-2</c:v>
                </c:pt>
                <c:pt idx="6551">
                  <c:v>-1.5685521267726488E-3</c:v>
                </c:pt>
                <c:pt idx="6552">
                  <c:v>-2.5275368274648713E-2</c:v>
                </c:pt>
                <c:pt idx="6553">
                  <c:v>9.2070828971902996E-3</c:v>
                </c:pt>
                <c:pt idx="6554">
                  <c:v>4.8966891892183728E-3</c:v>
                </c:pt>
                <c:pt idx="6555">
                  <c:v>1.1362628997141355E-2</c:v>
                </c:pt>
                <c:pt idx="6556">
                  <c:v>2.6448657729075342E-2</c:v>
                </c:pt>
                <c:pt idx="6557">
                  <c:v>6.3086655000865299E-2</c:v>
                </c:pt>
                <c:pt idx="6558">
                  <c:v>5.0155473876951295E-2</c:v>
                </c:pt>
                <c:pt idx="6559">
                  <c:v>4.5845080168980368E-2</c:v>
                </c:pt>
                <c:pt idx="6560">
                  <c:v>6.7397048708836338E-2</c:v>
                </c:pt>
                <c:pt idx="6561">
                  <c:v>4.5845080168980368E-2</c:v>
                </c:pt>
                <c:pt idx="6562">
                  <c:v>7.0522352891703166E-3</c:v>
                </c:pt>
                <c:pt idx="6563">
                  <c:v>-1.0189339542714726E-2</c:v>
                </c:pt>
                <c:pt idx="6564">
                  <c:v>4.8966891892183728E-3</c:v>
                </c:pt>
                <c:pt idx="6565">
                  <c:v>-1.0189339542714726E-2</c:v>
                </c:pt>
                <c:pt idx="6566">
                  <c:v>-8.0337934427636704E-3</c:v>
                </c:pt>
                <c:pt idx="6567">
                  <c:v>4.8966891892183728E-3</c:v>
                </c:pt>
                <c:pt idx="6568">
                  <c:v>5.8629548124733422E-4</c:v>
                </c:pt>
                <c:pt idx="6569">
                  <c:v>7.0522352891703166E-3</c:v>
                </c:pt>
                <c:pt idx="6570">
                  <c:v>-1.0189339542714726E-2</c:v>
                </c:pt>
                <c:pt idx="6571">
                  <c:v>-1.4499733250686653E-2</c:v>
                </c:pt>
                <c:pt idx="6572">
                  <c:v>7.0522352891703166E-3</c:v>
                </c:pt>
                <c:pt idx="6573">
                  <c:v>3.5069445145017308E-2</c:v>
                </c:pt>
                <c:pt idx="6574">
                  <c:v>3.2913899045066364E-2</c:v>
                </c:pt>
                <c:pt idx="6575">
                  <c:v>5.4465867584922334E-2</c:v>
                </c:pt>
                <c:pt idx="6576">
                  <c:v>7.8172683732799286E-2</c:v>
                </c:pt>
                <c:pt idx="6577">
                  <c:v>7.1707442416807265E-2</c:v>
                </c:pt>
                <c:pt idx="6578">
                  <c:v>5.8776261292894372E-2</c:v>
                </c:pt>
                <c:pt idx="6579">
                  <c:v>3.5069445145017308E-2</c:v>
                </c:pt>
                <c:pt idx="6580">
                  <c:v>3.7224292753037291E-2</c:v>
                </c:pt>
                <c:pt idx="6581">
                  <c:v>1.5673022705112283E-2</c:v>
                </c:pt>
                <c:pt idx="6582">
                  <c:v>2.4293111629123287E-2</c:v>
                </c:pt>
                <c:pt idx="6583">
                  <c:v>2.8603505337095325E-2</c:v>
                </c:pt>
                <c:pt idx="6584">
                  <c:v>2.8603505337095325E-2</c:v>
                </c:pt>
                <c:pt idx="6585">
                  <c:v>-1.0189339542714726E-2</c:v>
                </c:pt>
                <c:pt idx="6586">
                  <c:v>1.5673022705112283E-2</c:v>
                </c:pt>
                <c:pt idx="6587">
                  <c:v>-1.0189339542714726E-2</c:v>
                </c:pt>
                <c:pt idx="6588">
                  <c:v>2.7418415811982788E-3</c:v>
                </c:pt>
                <c:pt idx="6589">
                  <c:v>9.2070828971902996E-3</c:v>
                </c:pt>
                <c:pt idx="6590">
                  <c:v>1.1362628997141355E-2</c:v>
                </c:pt>
                <c:pt idx="6591">
                  <c:v>-1.0189339542714726E-2</c:v>
                </c:pt>
                <c:pt idx="6592">
                  <c:v>1.3517476605161338E-2</c:v>
                </c:pt>
                <c:pt idx="6593">
                  <c:v>-1.5685521267726488E-3</c:v>
                </c:pt>
                <c:pt idx="6594">
                  <c:v>1.9983416413083321E-2</c:v>
                </c:pt>
                <c:pt idx="6595">
                  <c:v>6.0931108900914355E-2</c:v>
                </c:pt>
                <c:pt idx="6596">
                  <c:v>5.6620715192942317E-2</c:v>
                </c:pt>
                <c:pt idx="6597">
                  <c:v>4.5845080168980368E-2</c:v>
                </c:pt>
                <c:pt idx="6598">
                  <c:v>5.2311019976902351E-2</c:v>
                </c:pt>
                <c:pt idx="6599">
                  <c:v>3.075905143704627E-2</c:v>
                </c:pt>
                <c:pt idx="6600">
                  <c:v>1.9983416413083321E-2</c:v>
                </c:pt>
                <c:pt idx="6601">
                  <c:v>2.4293111629123287E-2</c:v>
                </c:pt>
                <c:pt idx="6602">
                  <c:v>-8.0337934427636704E-3</c:v>
                </c:pt>
                <c:pt idx="6603">
                  <c:v>-1.5685521267726488E-3</c:v>
                </c:pt>
                <c:pt idx="6604">
                  <c:v>9.2070828971902996E-3</c:v>
                </c:pt>
                <c:pt idx="6605">
                  <c:v>5.8629548124733422E-4</c:v>
                </c:pt>
                <c:pt idx="6606">
                  <c:v>-1.6654580858706636E-2</c:v>
                </c:pt>
                <c:pt idx="6607">
                  <c:v>5.8629548124733422E-4</c:v>
                </c:pt>
                <c:pt idx="6608">
                  <c:v>1.5673022705112283E-2</c:v>
                </c:pt>
                <c:pt idx="6609">
                  <c:v>4.8000626268931312E-2</c:v>
                </c:pt>
                <c:pt idx="6610">
                  <c:v>6.9551896316856321E-2</c:v>
                </c:pt>
                <c:pt idx="6611">
                  <c:v>0.12989670973652334</c:v>
                </c:pt>
                <c:pt idx="6612">
                  <c:v>0.15791391959237033</c:v>
                </c:pt>
                <c:pt idx="6613">
                  <c:v>0.13851749715246531</c:v>
                </c:pt>
                <c:pt idx="6614">
                  <c:v>0.11481068100458935</c:v>
                </c:pt>
                <c:pt idx="6615">
                  <c:v>0.1255863160285513</c:v>
                </c:pt>
                <c:pt idx="6616">
                  <c:v>8.8948318756761346E-2</c:v>
                </c:pt>
                <c:pt idx="6617">
                  <c:v>7.8172683732799286E-2</c:v>
                </c:pt>
                <c:pt idx="6618">
                  <c:v>6.7397048708836338E-2</c:v>
                </c:pt>
                <c:pt idx="6619">
                  <c:v>5.6620715192942317E-2</c:v>
                </c:pt>
                <c:pt idx="6620">
                  <c:v>3.075905143704627E-2</c:v>
                </c:pt>
                <c:pt idx="6621">
                  <c:v>2.6448657729075342E-2</c:v>
                </c:pt>
                <c:pt idx="6622">
                  <c:v>7.0522352891703166E-3</c:v>
                </c:pt>
                <c:pt idx="6623">
                  <c:v>1.7827870313132266E-2</c:v>
                </c:pt>
                <c:pt idx="6624">
                  <c:v>2.4293111629123287E-2</c:v>
                </c:pt>
                <c:pt idx="6625">
                  <c:v>3.5069445145017308E-2</c:v>
                </c:pt>
                <c:pt idx="6626">
                  <c:v>4.1534686461009329E-2</c:v>
                </c:pt>
                <c:pt idx="6627">
                  <c:v>4.8000626268931312E-2</c:v>
                </c:pt>
                <c:pt idx="6628">
                  <c:v>3.075905143704627E-2</c:v>
                </c:pt>
                <c:pt idx="6629">
                  <c:v>2.8603505337095325E-2</c:v>
                </c:pt>
                <c:pt idx="6630">
                  <c:v>1.5673022705112283E-2</c:v>
                </c:pt>
                <c:pt idx="6631">
                  <c:v>2.8603505337095325E-2</c:v>
                </c:pt>
                <c:pt idx="6632">
                  <c:v>5.2311019976902351E-2</c:v>
                </c:pt>
                <c:pt idx="6633">
                  <c:v>5.0155473876951295E-2</c:v>
                </c:pt>
                <c:pt idx="6634">
                  <c:v>3.9379838852989346E-2</c:v>
                </c:pt>
                <c:pt idx="6635">
                  <c:v>5.6620715192942317E-2</c:v>
                </c:pt>
                <c:pt idx="6636">
                  <c:v>2.4293111629123287E-2</c:v>
                </c:pt>
                <c:pt idx="6637">
                  <c:v>7.0522352891703166E-3</c:v>
                </c:pt>
                <c:pt idx="6638">
                  <c:v>3.7224292753037291E-2</c:v>
                </c:pt>
                <c:pt idx="6639">
                  <c:v>4.5845080168980368E-2</c:v>
                </c:pt>
                <c:pt idx="6640">
                  <c:v>3.7224292753037291E-2</c:v>
                </c:pt>
                <c:pt idx="6641">
                  <c:v>2.8603505337095325E-2</c:v>
                </c:pt>
                <c:pt idx="6642">
                  <c:v>3.9379838852989346E-2</c:v>
                </c:pt>
                <c:pt idx="6643">
                  <c:v>2.4293111629123287E-2</c:v>
                </c:pt>
                <c:pt idx="6644">
                  <c:v>2.4293111629123287E-2</c:v>
                </c:pt>
                <c:pt idx="6645">
                  <c:v>2.6448657729075342E-2</c:v>
                </c:pt>
                <c:pt idx="6646">
                  <c:v>5.4465867584922334E-2</c:v>
                </c:pt>
                <c:pt idx="6647">
                  <c:v>3.2913899045066364E-2</c:v>
                </c:pt>
                <c:pt idx="6648">
                  <c:v>3.5069445145017308E-2</c:v>
                </c:pt>
                <c:pt idx="6649">
                  <c:v>3.7224292753037291E-2</c:v>
                </c:pt>
                <c:pt idx="6650">
                  <c:v>1.7827870313132266E-2</c:v>
                </c:pt>
                <c:pt idx="6651">
                  <c:v>2.4293111629123287E-2</c:v>
                </c:pt>
                <c:pt idx="6652">
                  <c:v>2.2138264021103304E-2</c:v>
                </c:pt>
                <c:pt idx="6653">
                  <c:v>1.5673022705112283E-2</c:v>
                </c:pt>
                <c:pt idx="6654">
                  <c:v>5.8629548124733422E-4</c:v>
                </c:pt>
                <c:pt idx="6655">
                  <c:v>1.3517476605161338E-2</c:v>
                </c:pt>
                <c:pt idx="6656">
                  <c:v>-3.7240982267237044E-3</c:v>
                </c:pt>
                <c:pt idx="6657">
                  <c:v>-1.6654580858706636E-2</c:v>
                </c:pt>
                <c:pt idx="6658">
                  <c:v>-2.312052066662873E-2</c:v>
                </c:pt>
                <c:pt idx="6659">
                  <c:v>5.8629548124733422E-4</c:v>
                </c:pt>
                <c:pt idx="6660">
                  <c:v>-1.4499733250686653E-2</c:v>
                </c:pt>
                <c:pt idx="6661">
                  <c:v>4.8966891892183728E-3</c:v>
                </c:pt>
                <c:pt idx="6662">
                  <c:v>1.7827870313132266E-2</c:v>
                </c:pt>
                <c:pt idx="6663">
                  <c:v>5.0155473876951295E-2</c:v>
                </c:pt>
                <c:pt idx="6664">
                  <c:v>2.2138264021103304E-2</c:v>
                </c:pt>
                <c:pt idx="6665">
                  <c:v>1.9983416413083321E-2</c:v>
                </c:pt>
                <c:pt idx="6666">
                  <c:v>9.2070828971902996E-3</c:v>
                </c:pt>
                <c:pt idx="6667">
                  <c:v>1.3517476605161338E-2</c:v>
                </c:pt>
                <c:pt idx="6668">
                  <c:v>-8.0337934427636704E-3</c:v>
                </c:pt>
                <c:pt idx="6669">
                  <c:v>4.8966891892183728E-3</c:v>
                </c:pt>
                <c:pt idx="6670">
                  <c:v>3.075905143704627E-2</c:v>
                </c:pt>
                <c:pt idx="6671">
                  <c:v>1.1362628997141355E-2</c:v>
                </c:pt>
                <c:pt idx="6672">
                  <c:v>2.2138264021103304E-2</c:v>
                </c:pt>
                <c:pt idx="6673">
                  <c:v>4.3690232560960274E-2</c:v>
                </c:pt>
                <c:pt idx="6674">
                  <c:v>3.7224292753037291E-2</c:v>
                </c:pt>
                <c:pt idx="6675">
                  <c:v>3.075905143704627E-2</c:v>
                </c:pt>
                <c:pt idx="6676">
                  <c:v>6.0931108900914355E-2</c:v>
                </c:pt>
                <c:pt idx="6677">
                  <c:v>4.3690232560960274E-2</c:v>
                </c:pt>
                <c:pt idx="6678">
                  <c:v>2.8603505337095325E-2</c:v>
                </c:pt>
                <c:pt idx="6679">
                  <c:v>2.6448657729075342E-2</c:v>
                </c:pt>
                <c:pt idx="6680">
                  <c:v>2.2138264021103304E-2</c:v>
                </c:pt>
                <c:pt idx="6681">
                  <c:v>-3.7240982267237044E-3</c:v>
                </c:pt>
                <c:pt idx="6682">
                  <c:v>4.8966891892183728E-3</c:v>
                </c:pt>
                <c:pt idx="6683">
                  <c:v>-2.0964974566677674E-2</c:v>
                </c:pt>
                <c:pt idx="6684">
                  <c:v>5.8629548124733422E-4</c:v>
                </c:pt>
                <c:pt idx="6685">
                  <c:v>-3.7240982267237044E-3</c:v>
                </c:pt>
                <c:pt idx="6686">
                  <c:v>2.4293111629123287E-2</c:v>
                </c:pt>
                <c:pt idx="6687">
                  <c:v>2.6448657729075342E-2</c:v>
                </c:pt>
                <c:pt idx="6688">
                  <c:v>3.7224292753037291E-2</c:v>
                </c:pt>
                <c:pt idx="6689">
                  <c:v>2.2138264021103304E-2</c:v>
                </c:pt>
                <c:pt idx="6690">
                  <c:v>4.8966891892183728E-3</c:v>
                </c:pt>
                <c:pt idx="6691">
                  <c:v>2.7418415811982788E-3</c:v>
                </c:pt>
                <c:pt idx="6692">
                  <c:v>2.2138264021103304E-2</c:v>
                </c:pt>
                <c:pt idx="6693">
                  <c:v>3.075905143704627E-2</c:v>
                </c:pt>
                <c:pt idx="6694">
                  <c:v>2.2138264021103304E-2</c:v>
                </c:pt>
                <c:pt idx="6695">
                  <c:v>3.075905143704627E-2</c:v>
                </c:pt>
                <c:pt idx="6696">
                  <c:v>1.9983416413083321E-2</c:v>
                </c:pt>
                <c:pt idx="6697">
                  <c:v>2.2138264021103304E-2</c:v>
                </c:pt>
                <c:pt idx="6698">
                  <c:v>4.1534686461009329E-2</c:v>
                </c:pt>
                <c:pt idx="6699">
                  <c:v>6.5241502608885282E-2</c:v>
                </c:pt>
                <c:pt idx="6700">
                  <c:v>8.8948318756761346E-2</c:v>
                </c:pt>
                <c:pt idx="6701">
                  <c:v>6.0931108900914355E-2</c:v>
                </c:pt>
                <c:pt idx="6702">
                  <c:v>4.3690232560960274E-2</c:v>
                </c:pt>
                <c:pt idx="6703">
                  <c:v>1.9983416413083321E-2</c:v>
                </c:pt>
                <c:pt idx="6704">
                  <c:v>1.1362628997141355E-2</c:v>
                </c:pt>
                <c:pt idx="6705">
                  <c:v>-1.8810126958657691E-2</c:v>
                </c:pt>
                <c:pt idx="6706">
                  <c:v>-3.7240982267237044E-3</c:v>
                </c:pt>
                <c:pt idx="6707">
                  <c:v>-1.5685521267726488E-3</c:v>
                </c:pt>
                <c:pt idx="6708">
                  <c:v>-5.8789458347436874E-3</c:v>
                </c:pt>
                <c:pt idx="6709">
                  <c:v>-2.7430914374600657E-2</c:v>
                </c:pt>
                <c:pt idx="6710">
                  <c:v>7.0522352891703166E-3</c:v>
                </c:pt>
                <c:pt idx="6711">
                  <c:v>-1.6654580858706636E-2</c:v>
                </c:pt>
                <c:pt idx="6712">
                  <c:v>-1.6654580858706636E-2</c:v>
                </c:pt>
                <c:pt idx="6713">
                  <c:v>-2.5275368274648713E-2</c:v>
                </c:pt>
                <c:pt idx="6714">
                  <c:v>7.0522352891703166E-3</c:v>
                </c:pt>
                <c:pt idx="6715">
                  <c:v>-1.4499733250686653E-2</c:v>
                </c:pt>
                <c:pt idx="6716">
                  <c:v>2.2138264021103304E-2</c:v>
                </c:pt>
                <c:pt idx="6717">
                  <c:v>1.1362628997141355E-2</c:v>
                </c:pt>
                <c:pt idx="6718">
                  <c:v>5.2311019976902351E-2</c:v>
                </c:pt>
                <c:pt idx="6719">
                  <c:v>2.4293111629123287E-2</c:v>
                </c:pt>
                <c:pt idx="6720">
                  <c:v>1.9983416413083321E-2</c:v>
                </c:pt>
                <c:pt idx="6721">
                  <c:v>2.2138264021103304E-2</c:v>
                </c:pt>
                <c:pt idx="6722">
                  <c:v>7.0522352891703166E-3</c:v>
                </c:pt>
                <c:pt idx="6723">
                  <c:v>7.0522352891703166E-3</c:v>
                </c:pt>
                <c:pt idx="6724">
                  <c:v>3.2913899045066364E-2</c:v>
                </c:pt>
                <c:pt idx="6725">
                  <c:v>4.1534686461009329E-2</c:v>
                </c:pt>
                <c:pt idx="6726">
                  <c:v>2.8603505337095325E-2</c:v>
                </c:pt>
                <c:pt idx="6727">
                  <c:v>4.5845080168980368E-2</c:v>
                </c:pt>
                <c:pt idx="6728">
                  <c:v>3.9379838852989346E-2</c:v>
                </c:pt>
                <c:pt idx="6729">
                  <c:v>1.1362628997141355E-2</c:v>
                </c:pt>
                <c:pt idx="6730">
                  <c:v>1.3517476605161338E-2</c:v>
                </c:pt>
                <c:pt idx="6731">
                  <c:v>1.7827870313132266E-2</c:v>
                </c:pt>
                <c:pt idx="6732">
                  <c:v>2.6448657729075342E-2</c:v>
                </c:pt>
                <c:pt idx="6733">
                  <c:v>9.2070828971902996E-3</c:v>
                </c:pt>
                <c:pt idx="6734">
                  <c:v>2.6448657729075342E-2</c:v>
                </c:pt>
                <c:pt idx="6735">
                  <c:v>2.8603505337095325E-2</c:v>
                </c:pt>
                <c:pt idx="6736">
                  <c:v>3.9379838852989346E-2</c:v>
                </c:pt>
                <c:pt idx="6737">
                  <c:v>2.8603505337095325E-2</c:v>
                </c:pt>
                <c:pt idx="6738">
                  <c:v>1.3517476605161338E-2</c:v>
                </c:pt>
                <c:pt idx="6739">
                  <c:v>3.2913899045066364E-2</c:v>
                </c:pt>
                <c:pt idx="6740">
                  <c:v>1.5673022705112283E-2</c:v>
                </c:pt>
                <c:pt idx="6741">
                  <c:v>1.5673022705112283E-2</c:v>
                </c:pt>
                <c:pt idx="6742">
                  <c:v>1.5673022705112283E-2</c:v>
                </c:pt>
                <c:pt idx="6743">
                  <c:v>4.1534686461009329E-2</c:v>
                </c:pt>
                <c:pt idx="6744">
                  <c:v>1.5673022705112283E-2</c:v>
                </c:pt>
                <c:pt idx="6745">
                  <c:v>3.2913899045066364E-2</c:v>
                </c:pt>
                <c:pt idx="6746">
                  <c:v>5.8629548124733422E-4</c:v>
                </c:pt>
                <c:pt idx="6747">
                  <c:v>1.5673022705112283E-2</c:v>
                </c:pt>
                <c:pt idx="6748">
                  <c:v>1.7827870313132266E-2</c:v>
                </c:pt>
                <c:pt idx="6749">
                  <c:v>4.5845080168980368E-2</c:v>
                </c:pt>
                <c:pt idx="6750">
                  <c:v>4.5845080168980368E-2</c:v>
                </c:pt>
                <c:pt idx="6751">
                  <c:v>8.8948318756761346E-2</c:v>
                </c:pt>
                <c:pt idx="6752">
                  <c:v>8.6793471148741363E-2</c:v>
                </c:pt>
                <c:pt idx="6753">
                  <c:v>6.5241502608885282E-2</c:v>
                </c:pt>
                <c:pt idx="6754">
                  <c:v>5.4465867584922334E-2</c:v>
                </c:pt>
                <c:pt idx="6755">
                  <c:v>3.075905143704627E-2</c:v>
                </c:pt>
                <c:pt idx="6756">
                  <c:v>2.6448657729075342E-2</c:v>
                </c:pt>
                <c:pt idx="6757">
                  <c:v>2.4293111629123287E-2</c:v>
                </c:pt>
                <c:pt idx="6758">
                  <c:v>4.1534686461009329E-2</c:v>
                </c:pt>
                <c:pt idx="6759">
                  <c:v>3.7224292753037291E-2</c:v>
                </c:pt>
                <c:pt idx="6760">
                  <c:v>8.8948318756761346E-2</c:v>
                </c:pt>
                <c:pt idx="6761">
                  <c:v>8.2483077440770325E-2</c:v>
                </c:pt>
                <c:pt idx="6762">
                  <c:v>7.8172683732799286E-2</c:v>
                </c:pt>
                <c:pt idx="6763">
                  <c:v>8.4638623540721269E-2</c:v>
                </c:pt>
                <c:pt idx="6764">
                  <c:v>9.1103864856712291E-2</c:v>
                </c:pt>
                <c:pt idx="6765">
                  <c:v>6.3086655000865299E-2</c:v>
                </c:pt>
                <c:pt idx="6766">
                  <c:v>6.5241502608885282E-2</c:v>
                </c:pt>
                <c:pt idx="6767">
                  <c:v>7.6017836124779303E-2</c:v>
                </c:pt>
                <c:pt idx="6768">
                  <c:v>4.3690232560960274E-2</c:v>
                </c:pt>
                <c:pt idx="6769">
                  <c:v>4.3690232560960274E-2</c:v>
                </c:pt>
                <c:pt idx="6770">
                  <c:v>5.4465867584922334E-2</c:v>
                </c:pt>
                <c:pt idx="6771">
                  <c:v>4.3690232560960274E-2</c:v>
                </c:pt>
                <c:pt idx="6772">
                  <c:v>3.7224292753037291E-2</c:v>
                </c:pt>
                <c:pt idx="6773">
                  <c:v>5.0155473876951295E-2</c:v>
                </c:pt>
                <c:pt idx="6774">
                  <c:v>5.0155473876951295E-2</c:v>
                </c:pt>
                <c:pt idx="6775">
                  <c:v>4.8000626268931312E-2</c:v>
                </c:pt>
                <c:pt idx="6776">
                  <c:v>5.0155473876951295E-2</c:v>
                </c:pt>
                <c:pt idx="6777">
                  <c:v>4.1534686461009329E-2</c:v>
                </c:pt>
                <c:pt idx="6778">
                  <c:v>6.5241502608885282E-2</c:v>
                </c:pt>
                <c:pt idx="6779">
                  <c:v>7.386229002482736E-2</c:v>
                </c:pt>
                <c:pt idx="6780">
                  <c:v>3.2913899045066364E-2</c:v>
                </c:pt>
                <c:pt idx="6781">
                  <c:v>2.2138264021103304E-2</c:v>
                </c:pt>
                <c:pt idx="6782">
                  <c:v>3.5069445145017308E-2</c:v>
                </c:pt>
                <c:pt idx="6783">
                  <c:v>3.2913899045066364E-2</c:v>
                </c:pt>
                <c:pt idx="6784">
                  <c:v>1.7827870313132266E-2</c:v>
                </c:pt>
                <c:pt idx="6785">
                  <c:v>4.3690232560960274E-2</c:v>
                </c:pt>
                <c:pt idx="6786">
                  <c:v>5.0155473876951295E-2</c:v>
                </c:pt>
                <c:pt idx="6787">
                  <c:v>2.2138264021103304E-2</c:v>
                </c:pt>
                <c:pt idx="6788">
                  <c:v>2.6448657729075342E-2</c:v>
                </c:pt>
                <c:pt idx="6789">
                  <c:v>2.8603505337095325E-2</c:v>
                </c:pt>
                <c:pt idx="6790">
                  <c:v>3.9379838852989346E-2</c:v>
                </c:pt>
                <c:pt idx="6791">
                  <c:v>5.6620715192942317E-2</c:v>
                </c:pt>
                <c:pt idx="6792">
                  <c:v>7.6017836124779303E-2</c:v>
                </c:pt>
                <c:pt idx="6793">
                  <c:v>6.3086655000865299E-2</c:v>
                </c:pt>
                <c:pt idx="6794">
                  <c:v>5.6620715192942317E-2</c:v>
                </c:pt>
                <c:pt idx="6795">
                  <c:v>4.3690232560960274E-2</c:v>
                </c:pt>
                <c:pt idx="6796">
                  <c:v>1.5673022705112283E-2</c:v>
                </c:pt>
                <c:pt idx="6797">
                  <c:v>1.7827870313132266E-2</c:v>
                </c:pt>
                <c:pt idx="6798">
                  <c:v>3.2913899045066364E-2</c:v>
                </c:pt>
                <c:pt idx="6799">
                  <c:v>4.8000626268931312E-2</c:v>
                </c:pt>
                <c:pt idx="6800">
                  <c:v>4.8000626268931312E-2</c:v>
                </c:pt>
                <c:pt idx="6801">
                  <c:v>6.5241502608885282E-2</c:v>
                </c:pt>
                <c:pt idx="6802">
                  <c:v>4.5845080168980368E-2</c:v>
                </c:pt>
                <c:pt idx="6803">
                  <c:v>3.2913899045066364E-2</c:v>
                </c:pt>
                <c:pt idx="6804">
                  <c:v>2.6448657729075342E-2</c:v>
                </c:pt>
                <c:pt idx="6805">
                  <c:v>1.9983416413083321E-2</c:v>
                </c:pt>
                <c:pt idx="6806">
                  <c:v>9.2070828971902996E-3</c:v>
                </c:pt>
                <c:pt idx="6807">
                  <c:v>4.3690232560960274E-2</c:v>
                </c:pt>
                <c:pt idx="6808">
                  <c:v>3.2913899045066364E-2</c:v>
                </c:pt>
                <c:pt idx="6809">
                  <c:v>2.8603505337095325E-2</c:v>
                </c:pt>
                <c:pt idx="6810">
                  <c:v>1.3517476605161338E-2</c:v>
                </c:pt>
                <c:pt idx="6811">
                  <c:v>-1.6654580858706636E-2</c:v>
                </c:pt>
                <c:pt idx="6812">
                  <c:v>-3.1741308082571695E-2</c:v>
                </c:pt>
                <c:pt idx="6813">
                  <c:v>-1.6654580858706636E-2</c:v>
                </c:pt>
                <c:pt idx="6814">
                  <c:v>1.1362628997141355E-2</c:v>
                </c:pt>
                <c:pt idx="6815">
                  <c:v>5.6620715192942317E-2</c:v>
                </c:pt>
                <c:pt idx="6816">
                  <c:v>9.7569106172704312E-2</c:v>
                </c:pt>
                <c:pt idx="6817">
                  <c:v>0.11696552861260934</c:v>
                </c:pt>
                <c:pt idx="6818">
                  <c:v>0.12774186212850336</c:v>
                </c:pt>
                <c:pt idx="6819">
                  <c:v>0.10834543968859833</c:v>
                </c:pt>
                <c:pt idx="6820">
                  <c:v>8.0328229832750342E-2</c:v>
                </c:pt>
                <c:pt idx="6821">
                  <c:v>8.0328229832750342E-2</c:v>
                </c:pt>
                <c:pt idx="6822">
                  <c:v>4.8000626268931312E-2</c:v>
                </c:pt>
                <c:pt idx="6823">
                  <c:v>2.8603505337095325E-2</c:v>
                </c:pt>
                <c:pt idx="6824">
                  <c:v>3.2913899045066364E-2</c:v>
                </c:pt>
                <c:pt idx="6825">
                  <c:v>7.386229002482736E-2</c:v>
                </c:pt>
                <c:pt idx="6826">
                  <c:v>8.8948318756761346E-2</c:v>
                </c:pt>
                <c:pt idx="6827">
                  <c:v>0.10834543968859833</c:v>
                </c:pt>
                <c:pt idx="6828">
                  <c:v>0.12343146842053132</c:v>
                </c:pt>
                <c:pt idx="6829">
                  <c:v>0.10834543968859833</c:v>
                </c:pt>
                <c:pt idx="6830">
                  <c:v>8.8948318756761346E-2</c:v>
                </c:pt>
                <c:pt idx="6831">
                  <c:v>8.4638623540721269E-2</c:v>
                </c:pt>
                <c:pt idx="6832">
                  <c:v>7.6017836124779303E-2</c:v>
                </c:pt>
                <c:pt idx="6833">
                  <c:v>5.0155473876951295E-2</c:v>
                </c:pt>
                <c:pt idx="6834">
                  <c:v>3.7224292753037291E-2</c:v>
                </c:pt>
                <c:pt idx="6835">
                  <c:v>1.1362628997141355E-2</c:v>
                </c:pt>
                <c:pt idx="6836">
                  <c:v>-1.5685521267726488E-3</c:v>
                </c:pt>
                <c:pt idx="6837">
                  <c:v>-1.2344187150734709E-2</c:v>
                </c:pt>
                <c:pt idx="6838">
                  <c:v>9.2070828971902996E-3</c:v>
                </c:pt>
                <c:pt idx="6839">
                  <c:v>1.9983416413083321E-2</c:v>
                </c:pt>
                <c:pt idx="6840">
                  <c:v>1.3517476605161338E-2</c:v>
                </c:pt>
                <c:pt idx="6841">
                  <c:v>7.0522352891703166E-3</c:v>
                </c:pt>
                <c:pt idx="6842">
                  <c:v>2.8603505337095325E-2</c:v>
                </c:pt>
                <c:pt idx="6843">
                  <c:v>3.2913899045066364E-2</c:v>
                </c:pt>
                <c:pt idx="6844">
                  <c:v>2.4293111629123287E-2</c:v>
                </c:pt>
                <c:pt idx="6845">
                  <c:v>4.5845080168980368E-2</c:v>
                </c:pt>
                <c:pt idx="6846">
                  <c:v>6.5241502608885282E-2</c:v>
                </c:pt>
                <c:pt idx="6847">
                  <c:v>6.9551896316856321E-2</c:v>
                </c:pt>
                <c:pt idx="6848">
                  <c:v>3.9379838852989346E-2</c:v>
                </c:pt>
                <c:pt idx="6849">
                  <c:v>6.3086655000865299E-2</c:v>
                </c:pt>
                <c:pt idx="6850">
                  <c:v>6.9551896316856321E-2</c:v>
                </c:pt>
                <c:pt idx="6851">
                  <c:v>4.8000626268931312E-2</c:v>
                </c:pt>
                <c:pt idx="6852">
                  <c:v>4.3690232560960274E-2</c:v>
                </c:pt>
                <c:pt idx="6853">
                  <c:v>4.1534686461009329E-2</c:v>
                </c:pt>
                <c:pt idx="6854">
                  <c:v>3.5069445145017308E-2</c:v>
                </c:pt>
                <c:pt idx="6855">
                  <c:v>4.8966891892183728E-3</c:v>
                </c:pt>
                <c:pt idx="6856">
                  <c:v>9.2070828971902996E-3</c:v>
                </c:pt>
                <c:pt idx="6857">
                  <c:v>-5.8789458347436874E-3</c:v>
                </c:pt>
                <c:pt idx="6858">
                  <c:v>1.9983416413083321E-2</c:v>
                </c:pt>
                <c:pt idx="6859">
                  <c:v>1.1362628997141355E-2</c:v>
                </c:pt>
                <c:pt idx="6860">
                  <c:v>5.0155473876951295E-2</c:v>
                </c:pt>
                <c:pt idx="6861">
                  <c:v>1.3517476605161338E-2</c:v>
                </c:pt>
                <c:pt idx="6862">
                  <c:v>2.6448657729075342E-2</c:v>
                </c:pt>
                <c:pt idx="6863">
                  <c:v>2.2138264021103304E-2</c:v>
                </c:pt>
                <c:pt idx="6864">
                  <c:v>2.8603505337095325E-2</c:v>
                </c:pt>
                <c:pt idx="6865">
                  <c:v>-1.0189339542714726E-2</c:v>
                </c:pt>
                <c:pt idx="6866">
                  <c:v>4.5845080168980368E-2</c:v>
                </c:pt>
                <c:pt idx="6867">
                  <c:v>3.075905143704627E-2</c:v>
                </c:pt>
                <c:pt idx="6868">
                  <c:v>3.9379838852989346E-2</c:v>
                </c:pt>
                <c:pt idx="6869">
                  <c:v>3.075905143704627E-2</c:v>
                </c:pt>
                <c:pt idx="6870">
                  <c:v>3.2913899045066364E-2</c:v>
                </c:pt>
                <c:pt idx="6871">
                  <c:v>4.8966891892183728E-3</c:v>
                </c:pt>
                <c:pt idx="6872">
                  <c:v>3.5069445145017308E-2</c:v>
                </c:pt>
                <c:pt idx="6873">
                  <c:v>2.4293111629123287E-2</c:v>
                </c:pt>
                <c:pt idx="6874">
                  <c:v>3.075905143704627E-2</c:v>
                </c:pt>
                <c:pt idx="6875">
                  <c:v>4.3690232560960274E-2</c:v>
                </c:pt>
                <c:pt idx="6876">
                  <c:v>4.8000626268931312E-2</c:v>
                </c:pt>
                <c:pt idx="6877">
                  <c:v>2.2138264021103304E-2</c:v>
                </c:pt>
                <c:pt idx="6878">
                  <c:v>-2.0964974566677674E-2</c:v>
                </c:pt>
                <c:pt idx="6879">
                  <c:v>5.8629548124733422E-4</c:v>
                </c:pt>
                <c:pt idx="6880">
                  <c:v>-1.2344187150734709E-2</c:v>
                </c:pt>
                <c:pt idx="6881">
                  <c:v>-1.6654580858706636E-2</c:v>
                </c:pt>
                <c:pt idx="6882">
                  <c:v>-3.3896155690591678E-2</c:v>
                </c:pt>
                <c:pt idx="6883">
                  <c:v>1.3517476605161338E-2</c:v>
                </c:pt>
                <c:pt idx="6884">
                  <c:v>-1.4499733250686653E-2</c:v>
                </c:pt>
                <c:pt idx="6885">
                  <c:v>-5.8789458347436874E-3</c:v>
                </c:pt>
                <c:pt idx="6886">
                  <c:v>1.9983416413083321E-2</c:v>
                </c:pt>
                <c:pt idx="6887">
                  <c:v>3.9379838852989346E-2</c:v>
                </c:pt>
                <c:pt idx="6888">
                  <c:v>2.4293111629123287E-2</c:v>
                </c:pt>
                <c:pt idx="6889">
                  <c:v>4.3690232560960274E-2</c:v>
                </c:pt>
                <c:pt idx="6890">
                  <c:v>4.8000626268931312E-2</c:v>
                </c:pt>
                <c:pt idx="6891">
                  <c:v>2.2138264021103304E-2</c:v>
                </c:pt>
                <c:pt idx="6892">
                  <c:v>3.075905143704627E-2</c:v>
                </c:pt>
                <c:pt idx="6893">
                  <c:v>4.5845080168980368E-2</c:v>
                </c:pt>
                <c:pt idx="6894">
                  <c:v>3.7224292753037291E-2</c:v>
                </c:pt>
                <c:pt idx="6895">
                  <c:v>5.0155473876951295E-2</c:v>
                </c:pt>
                <c:pt idx="6896">
                  <c:v>6.3086655000865299E-2</c:v>
                </c:pt>
                <c:pt idx="6897">
                  <c:v>4.8000626268931312E-2</c:v>
                </c:pt>
                <c:pt idx="6898">
                  <c:v>4.1534686461009329E-2</c:v>
                </c:pt>
                <c:pt idx="6899">
                  <c:v>-5.8789458347436874E-3</c:v>
                </c:pt>
                <c:pt idx="6900">
                  <c:v>-1.2344187150734709E-2</c:v>
                </c:pt>
                <c:pt idx="6901">
                  <c:v>-2.5275368274648713E-2</c:v>
                </c:pt>
                <c:pt idx="6902">
                  <c:v>-2.7430914374600657E-2</c:v>
                </c:pt>
                <c:pt idx="6903">
                  <c:v>-2.958576198262064E-2</c:v>
                </c:pt>
                <c:pt idx="6904">
                  <c:v>7.0522352891703166E-3</c:v>
                </c:pt>
                <c:pt idx="6905">
                  <c:v>1.5673022705112283E-2</c:v>
                </c:pt>
                <c:pt idx="6906">
                  <c:v>1.3517476605161338E-2</c:v>
                </c:pt>
                <c:pt idx="6907">
                  <c:v>7.0522352891703166E-3</c:v>
                </c:pt>
                <c:pt idx="6908">
                  <c:v>5.8629548124733422E-4</c:v>
                </c:pt>
                <c:pt idx="6909">
                  <c:v>2.2138264021103304E-2</c:v>
                </c:pt>
                <c:pt idx="6910">
                  <c:v>1.9983416413083321E-2</c:v>
                </c:pt>
                <c:pt idx="6911">
                  <c:v>4.3690232560960274E-2</c:v>
                </c:pt>
                <c:pt idx="6912">
                  <c:v>3.9379838852989346E-2</c:v>
                </c:pt>
                <c:pt idx="6913">
                  <c:v>5.4465867584922334E-2</c:v>
                </c:pt>
                <c:pt idx="6914">
                  <c:v>2.4293111629123287E-2</c:v>
                </c:pt>
                <c:pt idx="6915">
                  <c:v>3.075905143704627E-2</c:v>
                </c:pt>
                <c:pt idx="6916">
                  <c:v>1.7827870313132266E-2</c:v>
                </c:pt>
                <c:pt idx="6917">
                  <c:v>5.0155473876951295E-2</c:v>
                </c:pt>
                <c:pt idx="6918">
                  <c:v>3.7224292753037291E-2</c:v>
                </c:pt>
                <c:pt idx="6919">
                  <c:v>1.9983416413083321E-2</c:v>
                </c:pt>
                <c:pt idx="6920">
                  <c:v>7.0522352891703166E-3</c:v>
                </c:pt>
                <c:pt idx="6921">
                  <c:v>2.7418415811982788E-3</c:v>
                </c:pt>
                <c:pt idx="6922">
                  <c:v>-1.8810126958657691E-2</c:v>
                </c:pt>
                <c:pt idx="6923">
                  <c:v>-1.4499733250686653E-2</c:v>
                </c:pt>
                <c:pt idx="6924">
                  <c:v>2.8603505337095325E-2</c:v>
                </c:pt>
                <c:pt idx="6925">
                  <c:v>3.2913899045066364E-2</c:v>
                </c:pt>
                <c:pt idx="6926">
                  <c:v>2.8603505337095325E-2</c:v>
                </c:pt>
                <c:pt idx="6927">
                  <c:v>4.1534686461009329E-2</c:v>
                </c:pt>
                <c:pt idx="6928">
                  <c:v>4.8000626268931312E-2</c:v>
                </c:pt>
                <c:pt idx="6929">
                  <c:v>2.6448657729075342E-2</c:v>
                </c:pt>
                <c:pt idx="6930">
                  <c:v>2.4293111629123287E-2</c:v>
                </c:pt>
                <c:pt idx="6931">
                  <c:v>3.5069445145017308E-2</c:v>
                </c:pt>
                <c:pt idx="6932">
                  <c:v>7.1707442416807265E-2</c:v>
                </c:pt>
                <c:pt idx="6933">
                  <c:v>7.1707442416807265E-2</c:v>
                </c:pt>
                <c:pt idx="6934">
                  <c:v>9.5414258564684329E-2</c:v>
                </c:pt>
                <c:pt idx="6935">
                  <c:v>9.5414258564684329E-2</c:v>
                </c:pt>
                <c:pt idx="6936">
                  <c:v>0.12343146842053132</c:v>
                </c:pt>
                <c:pt idx="6937">
                  <c:v>0.10618989358864628</c:v>
                </c:pt>
                <c:pt idx="6938">
                  <c:v>0.12127592232058027</c:v>
                </c:pt>
                <c:pt idx="6939">
                  <c:v>0.11696552861260934</c:v>
                </c:pt>
                <c:pt idx="6940">
                  <c:v>0.12343146842053132</c:v>
                </c:pt>
                <c:pt idx="6941">
                  <c:v>0.10834543968859833</c:v>
                </c:pt>
                <c:pt idx="6942">
                  <c:v>6.3086655000865299E-2</c:v>
                </c:pt>
                <c:pt idx="6943">
                  <c:v>5.2311019976902351E-2</c:v>
                </c:pt>
              </c:numCache>
            </c:numRef>
          </c:yVal>
          <c:smooth val="1"/>
        </c:ser>
        <c:ser>
          <c:idx val="2"/>
          <c:order val="3"/>
          <c:tx>
            <c:v>Br2 + 4n EDTA</c:v>
          </c:tx>
          <c:marker>
            <c:symbol val="none"/>
          </c:marker>
          <c:xVal>
            <c:numRef>
              <c:f>'4x edta'!$G$2:$G$5759</c:f>
              <c:numCache>
                <c:formatCode>General</c:formatCode>
                <c:ptCount val="5758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  <c:pt idx="5531">
                  <c:v>92.185000000000002</c:v>
                </c:pt>
                <c:pt idx="5532">
                  <c:v>92.201666666666696</c:v>
                </c:pt>
                <c:pt idx="5533">
                  <c:v>92.218333333333305</c:v>
                </c:pt>
                <c:pt idx="5534">
                  <c:v>92.234999999999999</c:v>
                </c:pt>
                <c:pt idx="5535">
                  <c:v>92.251666666666694</c:v>
                </c:pt>
                <c:pt idx="5536">
                  <c:v>92.268333333333402</c:v>
                </c:pt>
                <c:pt idx="5537">
                  <c:v>92.284999999999997</c:v>
                </c:pt>
                <c:pt idx="5538">
                  <c:v>92.301666666666705</c:v>
                </c:pt>
                <c:pt idx="5539">
                  <c:v>92.318333333333399</c:v>
                </c:pt>
                <c:pt idx="5540">
                  <c:v>92.334999999999994</c:v>
                </c:pt>
                <c:pt idx="5541">
                  <c:v>92.351666666666702</c:v>
                </c:pt>
                <c:pt idx="5542">
                  <c:v>92.368333333333396</c:v>
                </c:pt>
                <c:pt idx="5543">
                  <c:v>92.385000000000005</c:v>
                </c:pt>
                <c:pt idx="5544">
                  <c:v>92.401666666666699</c:v>
                </c:pt>
                <c:pt idx="5545">
                  <c:v>92.418333333333393</c:v>
                </c:pt>
                <c:pt idx="5546">
                  <c:v>92.435000000000002</c:v>
                </c:pt>
                <c:pt idx="5547">
                  <c:v>92.451666666666696</c:v>
                </c:pt>
                <c:pt idx="5548">
                  <c:v>92.468333333333405</c:v>
                </c:pt>
                <c:pt idx="5549">
                  <c:v>92.484999999999999</c:v>
                </c:pt>
                <c:pt idx="5550">
                  <c:v>92.501666666666694</c:v>
                </c:pt>
                <c:pt idx="5551">
                  <c:v>92.518333333333402</c:v>
                </c:pt>
                <c:pt idx="5552">
                  <c:v>92.534999999999997</c:v>
                </c:pt>
                <c:pt idx="5553">
                  <c:v>92.551666666666705</c:v>
                </c:pt>
                <c:pt idx="5554">
                  <c:v>92.568333333333399</c:v>
                </c:pt>
                <c:pt idx="5555">
                  <c:v>92.584999999999994</c:v>
                </c:pt>
                <c:pt idx="5556">
                  <c:v>92.601666666666702</c:v>
                </c:pt>
                <c:pt idx="5557">
                  <c:v>92.618333333333396</c:v>
                </c:pt>
                <c:pt idx="5558">
                  <c:v>92.635000000000005</c:v>
                </c:pt>
                <c:pt idx="5559">
                  <c:v>92.651666666666699</c:v>
                </c:pt>
                <c:pt idx="5560">
                  <c:v>92.668333333333393</c:v>
                </c:pt>
                <c:pt idx="5561">
                  <c:v>92.685000000000002</c:v>
                </c:pt>
                <c:pt idx="5562">
                  <c:v>92.701666666666696</c:v>
                </c:pt>
                <c:pt idx="5563">
                  <c:v>92.718333333333405</c:v>
                </c:pt>
                <c:pt idx="5564">
                  <c:v>92.734999999999999</c:v>
                </c:pt>
                <c:pt idx="5565">
                  <c:v>92.751666666666694</c:v>
                </c:pt>
                <c:pt idx="5566">
                  <c:v>92.768333333333402</c:v>
                </c:pt>
                <c:pt idx="5567">
                  <c:v>92.784999999999997</c:v>
                </c:pt>
                <c:pt idx="5568">
                  <c:v>92.801666666666705</c:v>
                </c:pt>
                <c:pt idx="5569">
                  <c:v>92.818333333333399</c:v>
                </c:pt>
                <c:pt idx="5570">
                  <c:v>92.834999999999994</c:v>
                </c:pt>
                <c:pt idx="5571">
                  <c:v>92.851666666666702</c:v>
                </c:pt>
                <c:pt idx="5572">
                  <c:v>92.868333333333396</c:v>
                </c:pt>
                <c:pt idx="5573">
                  <c:v>92.885000000000005</c:v>
                </c:pt>
                <c:pt idx="5574">
                  <c:v>92.901666666666699</c:v>
                </c:pt>
                <c:pt idx="5575">
                  <c:v>92.918333333333393</c:v>
                </c:pt>
                <c:pt idx="5576">
                  <c:v>92.935000000000002</c:v>
                </c:pt>
                <c:pt idx="5577">
                  <c:v>92.951666666666696</c:v>
                </c:pt>
                <c:pt idx="5578">
                  <c:v>92.968333333333405</c:v>
                </c:pt>
                <c:pt idx="5579">
                  <c:v>92.984999999999999</c:v>
                </c:pt>
                <c:pt idx="5580">
                  <c:v>93.001666666666694</c:v>
                </c:pt>
                <c:pt idx="5581">
                  <c:v>93.018333333333402</c:v>
                </c:pt>
                <c:pt idx="5582">
                  <c:v>93.034999999999997</c:v>
                </c:pt>
                <c:pt idx="5583">
                  <c:v>93.051666666666705</c:v>
                </c:pt>
                <c:pt idx="5584">
                  <c:v>93.068333333333399</c:v>
                </c:pt>
                <c:pt idx="5585">
                  <c:v>93.084999999999994</c:v>
                </c:pt>
                <c:pt idx="5586">
                  <c:v>93.101666666666702</c:v>
                </c:pt>
                <c:pt idx="5587">
                  <c:v>93.118333333333396</c:v>
                </c:pt>
                <c:pt idx="5588">
                  <c:v>93.135000000000005</c:v>
                </c:pt>
                <c:pt idx="5589">
                  <c:v>93.151666666666699</c:v>
                </c:pt>
                <c:pt idx="5590">
                  <c:v>93.168333333333393</c:v>
                </c:pt>
                <c:pt idx="5591">
                  <c:v>93.185000000000002</c:v>
                </c:pt>
                <c:pt idx="5592">
                  <c:v>93.201666666666696</c:v>
                </c:pt>
                <c:pt idx="5593">
                  <c:v>93.218333333333405</c:v>
                </c:pt>
                <c:pt idx="5594">
                  <c:v>93.234999999999999</c:v>
                </c:pt>
                <c:pt idx="5595">
                  <c:v>93.251666666666694</c:v>
                </c:pt>
                <c:pt idx="5596">
                  <c:v>93.268333333333402</c:v>
                </c:pt>
                <c:pt idx="5597">
                  <c:v>93.284999999999997</c:v>
                </c:pt>
                <c:pt idx="5598">
                  <c:v>93.301666666666705</c:v>
                </c:pt>
                <c:pt idx="5599">
                  <c:v>93.318333333333399</c:v>
                </c:pt>
                <c:pt idx="5600">
                  <c:v>93.334999999999994</c:v>
                </c:pt>
                <c:pt idx="5601">
                  <c:v>93.351666666666702</c:v>
                </c:pt>
                <c:pt idx="5602">
                  <c:v>93.368333333333396</c:v>
                </c:pt>
                <c:pt idx="5603">
                  <c:v>93.385000000000005</c:v>
                </c:pt>
                <c:pt idx="5604">
                  <c:v>93.401666666666699</c:v>
                </c:pt>
                <c:pt idx="5605">
                  <c:v>93.418333333333393</c:v>
                </c:pt>
                <c:pt idx="5606">
                  <c:v>93.435000000000002</c:v>
                </c:pt>
                <c:pt idx="5607">
                  <c:v>93.451666666666696</c:v>
                </c:pt>
                <c:pt idx="5608">
                  <c:v>93.468333333333405</c:v>
                </c:pt>
                <c:pt idx="5609">
                  <c:v>93.484999999999999</c:v>
                </c:pt>
                <c:pt idx="5610">
                  <c:v>93.501666666666694</c:v>
                </c:pt>
                <c:pt idx="5611">
                  <c:v>93.518333333333402</c:v>
                </c:pt>
                <c:pt idx="5612">
                  <c:v>93.534999999999997</c:v>
                </c:pt>
                <c:pt idx="5613">
                  <c:v>93.551666666666705</c:v>
                </c:pt>
                <c:pt idx="5614">
                  <c:v>93.568333333333399</c:v>
                </c:pt>
                <c:pt idx="5615">
                  <c:v>93.584999999999994</c:v>
                </c:pt>
                <c:pt idx="5616">
                  <c:v>93.601666666666702</c:v>
                </c:pt>
                <c:pt idx="5617">
                  <c:v>93.618333333333396</c:v>
                </c:pt>
                <c:pt idx="5618">
                  <c:v>93.635000000000005</c:v>
                </c:pt>
                <c:pt idx="5619">
                  <c:v>93.651666666666699</c:v>
                </c:pt>
                <c:pt idx="5620">
                  <c:v>93.668333333333393</c:v>
                </c:pt>
                <c:pt idx="5621">
                  <c:v>93.685000000000002</c:v>
                </c:pt>
                <c:pt idx="5622">
                  <c:v>93.701666666666696</c:v>
                </c:pt>
                <c:pt idx="5623">
                  <c:v>93.718333333333405</c:v>
                </c:pt>
                <c:pt idx="5624">
                  <c:v>93.734999999999999</c:v>
                </c:pt>
                <c:pt idx="5625">
                  <c:v>93.751666666666694</c:v>
                </c:pt>
                <c:pt idx="5626">
                  <c:v>93.768333333333402</c:v>
                </c:pt>
                <c:pt idx="5627">
                  <c:v>93.784999999999997</c:v>
                </c:pt>
                <c:pt idx="5628">
                  <c:v>93.801666666666705</c:v>
                </c:pt>
                <c:pt idx="5629">
                  <c:v>93.818333333333399</c:v>
                </c:pt>
                <c:pt idx="5630">
                  <c:v>93.834999999999994</c:v>
                </c:pt>
                <c:pt idx="5631">
                  <c:v>93.851666666666702</c:v>
                </c:pt>
                <c:pt idx="5632">
                  <c:v>93.868333333333396</c:v>
                </c:pt>
                <c:pt idx="5633">
                  <c:v>93.885000000000005</c:v>
                </c:pt>
                <c:pt idx="5634">
                  <c:v>93.901666666666699</c:v>
                </c:pt>
                <c:pt idx="5635">
                  <c:v>93.918333333333393</c:v>
                </c:pt>
                <c:pt idx="5636">
                  <c:v>93.935000000000002</c:v>
                </c:pt>
                <c:pt idx="5637">
                  <c:v>93.951666666666696</c:v>
                </c:pt>
                <c:pt idx="5638">
                  <c:v>93.968333333333405</c:v>
                </c:pt>
                <c:pt idx="5639">
                  <c:v>93.984999999999999</c:v>
                </c:pt>
                <c:pt idx="5640">
                  <c:v>94.001666666666694</c:v>
                </c:pt>
                <c:pt idx="5641">
                  <c:v>94.018333333333402</c:v>
                </c:pt>
                <c:pt idx="5642">
                  <c:v>94.034999999999997</c:v>
                </c:pt>
                <c:pt idx="5643">
                  <c:v>94.051666666666705</c:v>
                </c:pt>
                <c:pt idx="5644">
                  <c:v>94.068333333333399</c:v>
                </c:pt>
                <c:pt idx="5645">
                  <c:v>94.084999999999994</c:v>
                </c:pt>
                <c:pt idx="5646">
                  <c:v>94.101666666666702</c:v>
                </c:pt>
                <c:pt idx="5647">
                  <c:v>94.118333333333396</c:v>
                </c:pt>
                <c:pt idx="5648">
                  <c:v>94.135000000000005</c:v>
                </c:pt>
                <c:pt idx="5649">
                  <c:v>94.151666666666699</c:v>
                </c:pt>
                <c:pt idx="5650">
                  <c:v>94.168333333333393</c:v>
                </c:pt>
                <c:pt idx="5651">
                  <c:v>94.185000000000002</c:v>
                </c:pt>
                <c:pt idx="5652">
                  <c:v>94.201666666666696</c:v>
                </c:pt>
                <c:pt idx="5653">
                  <c:v>94.218333333333405</c:v>
                </c:pt>
                <c:pt idx="5654">
                  <c:v>94.234999999999999</c:v>
                </c:pt>
                <c:pt idx="5655">
                  <c:v>94.251666666666694</c:v>
                </c:pt>
                <c:pt idx="5656">
                  <c:v>94.268333333333402</c:v>
                </c:pt>
                <c:pt idx="5657">
                  <c:v>94.285000000000096</c:v>
                </c:pt>
                <c:pt idx="5658">
                  <c:v>94.301666666666705</c:v>
                </c:pt>
                <c:pt idx="5659">
                  <c:v>94.318333333333399</c:v>
                </c:pt>
                <c:pt idx="5660">
                  <c:v>94.334999999999994</c:v>
                </c:pt>
                <c:pt idx="5661">
                  <c:v>94.351666666666702</c:v>
                </c:pt>
                <c:pt idx="5662">
                  <c:v>94.368333333333396</c:v>
                </c:pt>
                <c:pt idx="5663">
                  <c:v>94.385000000000005</c:v>
                </c:pt>
                <c:pt idx="5664">
                  <c:v>94.401666666666699</c:v>
                </c:pt>
                <c:pt idx="5665">
                  <c:v>94.418333333333393</c:v>
                </c:pt>
                <c:pt idx="5666">
                  <c:v>94.435000000000002</c:v>
                </c:pt>
                <c:pt idx="5667">
                  <c:v>94.451666666666696</c:v>
                </c:pt>
                <c:pt idx="5668">
                  <c:v>94.468333333333405</c:v>
                </c:pt>
                <c:pt idx="5669">
                  <c:v>94.484999999999999</c:v>
                </c:pt>
                <c:pt idx="5670">
                  <c:v>94.501666666666694</c:v>
                </c:pt>
                <c:pt idx="5671">
                  <c:v>94.518333333333402</c:v>
                </c:pt>
                <c:pt idx="5672">
                  <c:v>94.534999999999997</c:v>
                </c:pt>
                <c:pt idx="5673">
                  <c:v>94.551666666666705</c:v>
                </c:pt>
                <c:pt idx="5674">
                  <c:v>94.568333333333399</c:v>
                </c:pt>
                <c:pt idx="5675">
                  <c:v>94.584999999999994</c:v>
                </c:pt>
                <c:pt idx="5676">
                  <c:v>94.601666666666702</c:v>
                </c:pt>
                <c:pt idx="5677">
                  <c:v>94.618333333333396</c:v>
                </c:pt>
                <c:pt idx="5678">
                  <c:v>94.635000000000005</c:v>
                </c:pt>
                <c:pt idx="5679">
                  <c:v>94.651666666666699</c:v>
                </c:pt>
                <c:pt idx="5680">
                  <c:v>94.668333333333393</c:v>
                </c:pt>
                <c:pt idx="5681">
                  <c:v>94.685000000000002</c:v>
                </c:pt>
                <c:pt idx="5682">
                  <c:v>94.701666666666696</c:v>
                </c:pt>
                <c:pt idx="5683">
                  <c:v>94.718333333333305</c:v>
                </c:pt>
                <c:pt idx="5684">
                  <c:v>94.734999999999999</c:v>
                </c:pt>
                <c:pt idx="5685">
                  <c:v>94.751666666666694</c:v>
                </c:pt>
                <c:pt idx="5686">
                  <c:v>94.768333333333402</c:v>
                </c:pt>
                <c:pt idx="5687">
                  <c:v>94.784999999999997</c:v>
                </c:pt>
                <c:pt idx="5688">
                  <c:v>94.801666666666705</c:v>
                </c:pt>
                <c:pt idx="5689">
                  <c:v>94.818333333333399</c:v>
                </c:pt>
                <c:pt idx="5690">
                  <c:v>94.835000000000093</c:v>
                </c:pt>
                <c:pt idx="5691">
                  <c:v>94.851666666666702</c:v>
                </c:pt>
                <c:pt idx="5692">
                  <c:v>94.868333333333396</c:v>
                </c:pt>
                <c:pt idx="5693">
                  <c:v>94.885000000000005</c:v>
                </c:pt>
                <c:pt idx="5694">
                  <c:v>94.901666666666699</c:v>
                </c:pt>
                <c:pt idx="5695">
                  <c:v>94.918333333333393</c:v>
                </c:pt>
                <c:pt idx="5696">
                  <c:v>94.935000000000002</c:v>
                </c:pt>
                <c:pt idx="5697">
                  <c:v>94.951666666666696</c:v>
                </c:pt>
                <c:pt idx="5698">
                  <c:v>94.968333333333405</c:v>
                </c:pt>
                <c:pt idx="5699">
                  <c:v>94.984999999999999</c:v>
                </c:pt>
                <c:pt idx="5700">
                  <c:v>95.001666666666694</c:v>
                </c:pt>
                <c:pt idx="5701">
                  <c:v>95.018333333333402</c:v>
                </c:pt>
                <c:pt idx="5702">
                  <c:v>95.034999999999997</c:v>
                </c:pt>
                <c:pt idx="5703">
                  <c:v>95.051666666666705</c:v>
                </c:pt>
                <c:pt idx="5704">
                  <c:v>95.068333333333399</c:v>
                </c:pt>
                <c:pt idx="5705">
                  <c:v>95.085000000000093</c:v>
                </c:pt>
                <c:pt idx="5706">
                  <c:v>95.101666666666702</c:v>
                </c:pt>
                <c:pt idx="5707">
                  <c:v>95.118333333333396</c:v>
                </c:pt>
                <c:pt idx="5708">
                  <c:v>95.135000000000005</c:v>
                </c:pt>
                <c:pt idx="5709">
                  <c:v>95.151666666666699</c:v>
                </c:pt>
                <c:pt idx="5710">
                  <c:v>95.168333333333393</c:v>
                </c:pt>
                <c:pt idx="5711">
                  <c:v>95.185000000000002</c:v>
                </c:pt>
                <c:pt idx="5712">
                  <c:v>95.201666666666696</c:v>
                </c:pt>
                <c:pt idx="5713">
                  <c:v>95.218333333333405</c:v>
                </c:pt>
                <c:pt idx="5714">
                  <c:v>95.234999999999999</c:v>
                </c:pt>
                <c:pt idx="5715">
                  <c:v>95.251666666666694</c:v>
                </c:pt>
                <c:pt idx="5716">
                  <c:v>95.268333333333402</c:v>
                </c:pt>
                <c:pt idx="5717">
                  <c:v>95.284999999999997</c:v>
                </c:pt>
                <c:pt idx="5718">
                  <c:v>95.301666666666705</c:v>
                </c:pt>
                <c:pt idx="5719">
                  <c:v>95.318333333333399</c:v>
                </c:pt>
                <c:pt idx="5720">
                  <c:v>95.334999999999994</c:v>
                </c:pt>
                <c:pt idx="5721">
                  <c:v>95.351666666666702</c:v>
                </c:pt>
                <c:pt idx="5722">
                  <c:v>95.368333333333396</c:v>
                </c:pt>
                <c:pt idx="5723">
                  <c:v>95.385000000000005</c:v>
                </c:pt>
                <c:pt idx="5724">
                  <c:v>95.401666666666699</c:v>
                </c:pt>
                <c:pt idx="5725">
                  <c:v>95.418333333333393</c:v>
                </c:pt>
                <c:pt idx="5726">
                  <c:v>95.435000000000002</c:v>
                </c:pt>
                <c:pt idx="5727">
                  <c:v>95.451666666666696</c:v>
                </c:pt>
                <c:pt idx="5728">
                  <c:v>95.468333333333405</c:v>
                </c:pt>
                <c:pt idx="5729">
                  <c:v>95.484999999999999</c:v>
                </c:pt>
                <c:pt idx="5730">
                  <c:v>95.501666666666694</c:v>
                </c:pt>
                <c:pt idx="5731">
                  <c:v>95.518333333333402</c:v>
                </c:pt>
                <c:pt idx="5732">
                  <c:v>95.534999999999997</c:v>
                </c:pt>
                <c:pt idx="5733">
                  <c:v>95.551666666666705</c:v>
                </c:pt>
                <c:pt idx="5734">
                  <c:v>95.568333333333399</c:v>
                </c:pt>
                <c:pt idx="5735">
                  <c:v>95.584999999999994</c:v>
                </c:pt>
                <c:pt idx="5736">
                  <c:v>95.601666666666702</c:v>
                </c:pt>
                <c:pt idx="5737">
                  <c:v>95.618333333333396</c:v>
                </c:pt>
                <c:pt idx="5738">
                  <c:v>95.635000000000005</c:v>
                </c:pt>
                <c:pt idx="5739">
                  <c:v>95.651666666666699</c:v>
                </c:pt>
                <c:pt idx="5740">
                  <c:v>95.668333333333393</c:v>
                </c:pt>
                <c:pt idx="5741">
                  <c:v>95.685000000000002</c:v>
                </c:pt>
                <c:pt idx="5742">
                  <c:v>95.701666666666696</c:v>
                </c:pt>
                <c:pt idx="5743">
                  <c:v>95.718333333333405</c:v>
                </c:pt>
                <c:pt idx="5744">
                  <c:v>95.734999999999999</c:v>
                </c:pt>
                <c:pt idx="5745">
                  <c:v>95.751666666666694</c:v>
                </c:pt>
                <c:pt idx="5746">
                  <c:v>95.768333333333402</c:v>
                </c:pt>
                <c:pt idx="5747">
                  <c:v>95.784999999999997</c:v>
                </c:pt>
                <c:pt idx="5748">
                  <c:v>95.801666666666705</c:v>
                </c:pt>
                <c:pt idx="5749">
                  <c:v>95.818333333333399</c:v>
                </c:pt>
                <c:pt idx="5750">
                  <c:v>95.834999999999994</c:v>
                </c:pt>
                <c:pt idx="5751">
                  <c:v>95.851666666666702</c:v>
                </c:pt>
                <c:pt idx="5752">
                  <c:v>95.868333333333396</c:v>
                </c:pt>
                <c:pt idx="5753">
                  <c:v>95.885000000000005</c:v>
                </c:pt>
                <c:pt idx="5754">
                  <c:v>95.901666666666699</c:v>
                </c:pt>
                <c:pt idx="5755">
                  <c:v>95.918333333333393</c:v>
                </c:pt>
                <c:pt idx="5756">
                  <c:v>95.935000000000002</c:v>
                </c:pt>
                <c:pt idx="5757">
                  <c:v>95.951666666666696</c:v>
                </c:pt>
              </c:numCache>
            </c:numRef>
          </c:xVal>
          <c:yVal>
            <c:numRef>
              <c:f>'4x edta'!$J$2:$J$5759</c:f>
              <c:numCache>
                <c:formatCode>General</c:formatCode>
                <c:ptCount val="5758"/>
                <c:pt idx="0">
                  <c:v>-6.6989251056162047E-3</c:v>
                </c:pt>
                <c:pt idx="1">
                  <c:v>-1.9630106229530209E-2</c:v>
                </c:pt>
                <c:pt idx="2">
                  <c:v>-2.3892298895762387E-3</c:v>
                </c:pt>
                <c:pt idx="3">
                  <c:v>2.1318284750231786E-2</c:v>
                </c:pt>
                <c:pt idx="4">
                  <c:v>2.3473132358251769E-2</c:v>
                </c:pt>
                <c:pt idx="5">
                  <c:v>3.6404313482164774E-2</c:v>
                </c:pt>
                <c:pt idx="6">
                  <c:v>2.7783526066222808E-2</c:v>
                </c:pt>
                <c:pt idx="7">
                  <c:v>6.2315575263658385E-3</c:v>
                </c:pt>
                <c:pt idx="8">
                  <c:v>-2.6096046037452192E-2</c:v>
                </c:pt>
                <c:pt idx="9">
                  <c:v>-3.687168106141514E-2</c:v>
                </c:pt>
                <c:pt idx="10">
                  <c:v>-3.4716833453395157E-2</c:v>
                </c:pt>
                <c:pt idx="11">
                  <c:v>-1.1009318813587132E-2</c:v>
                </c:pt>
                <c:pt idx="12">
                  <c:v>-8.8544712055671493E-3</c:v>
                </c:pt>
                <c:pt idx="13">
                  <c:v>-1.1009318813587132E-2</c:v>
                </c:pt>
                <c:pt idx="14">
                  <c:v>1.4852344942308804E-2</c:v>
                </c:pt>
                <c:pt idx="15">
                  <c:v>4.0767099183458555E-3</c:v>
                </c:pt>
                <c:pt idx="16">
                  <c:v>1.0541951234337765E-2</c:v>
                </c:pt>
                <c:pt idx="17">
                  <c:v>2.3473132358251769E-2</c:v>
                </c:pt>
                <c:pt idx="18">
                  <c:v>4.9335494606078778E-2</c:v>
                </c:pt>
                <c:pt idx="19">
                  <c:v>2.9938373674242791E-2</c:v>
                </c:pt>
                <c:pt idx="20">
                  <c:v>3.2093919774193846E-2</c:v>
                </c:pt>
                <c:pt idx="21">
                  <c:v>2.1318284750231786E-2</c:v>
                </c:pt>
                <c:pt idx="22">
                  <c:v>1.2697497334288821E-2</c:v>
                </c:pt>
                <c:pt idx="23">
                  <c:v>8.3871036263177823E-3</c:v>
                </c:pt>
                <c:pt idx="24">
                  <c:v>1.0541951234337765E-2</c:v>
                </c:pt>
                <c:pt idx="25">
                  <c:v>-2.336837896251831E-4</c:v>
                </c:pt>
                <c:pt idx="26">
                  <c:v>-6.6989251056162047E-3</c:v>
                </c:pt>
                <c:pt idx="27">
                  <c:v>-2.336837896251831E-4</c:v>
                </c:pt>
                <c:pt idx="28">
                  <c:v>-2.336837896251831E-4</c:v>
                </c:pt>
                <c:pt idx="29">
                  <c:v>8.3871036263177823E-3</c:v>
                </c:pt>
                <c:pt idx="30">
                  <c:v>1.9162738650279842E-2</c:v>
                </c:pt>
                <c:pt idx="31">
                  <c:v>1.9211638183947999E-3</c:v>
                </c:pt>
                <c:pt idx="32">
                  <c:v>-2.3892298895762387E-3</c:v>
                </c:pt>
                <c:pt idx="33">
                  <c:v>1.9211638183947999E-3</c:v>
                </c:pt>
                <c:pt idx="34">
                  <c:v>-1.531971252155917E-2</c:v>
                </c:pt>
                <c:pt idx="35">
                  <c:v>-3.2561287353444213E-2</c:v>
                </c:pt>
                <c:pt idx="36">
                  <c:v>-1.9630106229530209E-2</c:v>
                </c:pt>
                <c:pt idx="37">
                  <c:v>-6.6989251056162047E-3</c:v>
                </c:pt>
                <c:pt idx="38">
                  <c:v>1.9211638183947999E-3</c:v>
                </c:pt>
                <c:pt idx="39">
                  <c:v>8.3871036263177823E-3</c:v>
                </c:pt>
                <c:pt idx="40">
                  <c:v>1.9162738650279842E-2</c:v>
                </c:pt>
                <c:pt idx="41">
                  <c:v>-8.8544712055671493E-3</c:v>
                </c:pt>
                <c:pt idx="42">
                  <c:v>-4.1182074769386179E-2</c:v>
                </c:pt>
                <c:pt idx="43">
                  <c:v>-6.4888890917263131E-2</c:v>
                </c:pt>
                <c:pt idx="44">
                  <c:v>-5.6268103501320166E-2</c:v>
                </c:pt>
                <c:pt idx="45">
                  <c:v>-4.1182074769386179E-2</c:v>
                </c:pt>
                <c:pt idx="46">
                  <c:v>6.2315575263658385E-3</c:v>
                </c:pt>
                <c:pt idx="47">
                  <c:v>1.9162738650279842E-2</c:v>
                </c:pt>
                <c:pt idx="48">
                  <c:v>2.9938373674242791E-2</c:v>
                </c:pt>
                <c:pt idx="49">
                  <c:v>-1.1009318813587132E-2</c:v>
                </c:pt>
                <c:pt idx="50">
                  <c:v>-2.6096046037452192E-2</c:v>
                </c:pt>
                <c:pt idx="51">
                  <c:v>-3.9026528669435234E-2</c:v>
                </c:pt>
                <c:pt idx="52">
                  <c:v>-3.2561287353444213E-2</c:v>
                </c:pt>
                <c:pt idx="53">
                  <c:v>-3.2561287353444213E-2</c:v>
                </c:pt>
                <c:pt idx="54">
                  <c:v>1.0541951234337765E-2</c:v>
                </c:pt>
                <c:pt idx="55">
                  <c:v>2.7783526066222808E-2</c:v>
                </c:pt>
                <c:pt idx="56">
                  <c:v>2.9938373674242791E-2</c:v>
                </c:pt>
                <c:pt idx="57">
                  <c:v>1.9211638183947999E-3</c:v>
                </c:pt>
                <c:pt idx="58">
                  <c:v>-2.3892298895762387E-3</c:v>
                </c:pt>
                <c:pt idx="59">
                  <c:v>6.2315575263658385E-3</c:v>
                </c:pt>
                <c:pt idx="60">
                  <c:v>-1.1009318813587132E-2</c:v>
                </c:pt>
                <c:pt idx="61">
                  <c:v>-2.6096046037452192E-2</c:v>
                </c:pt>
                <c:pt idx="62">
                  <c:v>1.9211638183947999E-3</c:v>
                </c:pt>
                <c:pt idx="63">
                  <c:v>-2.336837896251831E-4</c:v>
                </c:pt>
                <c:pt idx="64">
                  <c:v>-1.3164864913539187E-2</c:v>
                </c:pt>
                <c:pt idx="65">
                  <c:v>-1.1009318813587132E-2</c:v>
                </c:pt>
                <c:pt idx="66">
                  <c:v>-1.1009318813587132E-2</c:v>
                </c:pt>
                <c:pt idx="67">
                  <c:v>-1.1009318813587132E-2</c:v>
                </c:pt>
                <c:pt idx="68">
                  <c:v>-2.6096046037452192E-2</c:v>
                </c:pt>
                <c:pt idx="69">
                  <c:v>-6.6989251056162047E-3</c:v>
                </c:pt>
                <c:pt idx="70">
                  <c:v>1.0541951234337765E-2</c:v>
                </c:pt>
                <c:pt idx="71">
                  <c:v>8.3871036263177823E-3</c:v>
                </c:pt>
                <c:pt idx="72">
                  <c:v>2.3473132358251769E-2</c:v>
                </c:pt>
                <c:pt idx="73">
                  <c:v>2.9938373674242791E-2</c:v>
                </c:pt>
                <c:pt idx="74">
                  <c:v>-1.7475258621510226E-2</c:v>
                </c:pt>
                <c:pt idx="75">
                  <c:v>-2.6096046037452192E-2</c:v>
                </c:pt>
                <c:pt idx="76">
                  <c:v>-2.3892298895762387E-3</c:v>
                </c:pt>
                <c:pt idx="77">
                  <c:v>1.9211638183947999E-3</c:v>
                </c:pt>
                <c:pt idx="78">
                  <c:v>4.0767099183458555E-3</c:v>
                </c:pt>
                <c:pt idx="79">
                  <c:v>3.2093919774193846E-2</c:v>
                </c:pt>
                <c:pt idx="80">
                  <c:v>8.3871036263177823E-3</c:v>
                </c:pt>
                <c:pt idx="81">
                  <c:v>-1.1009318813587132E-2</c:v>
                </c:pt>
                <c:pt idx="82">
                  <c:v>-2.1785652329481153E-2</c:v>
                </c:pt>
                <c:pt idx="83">
                  <c:v>-3.040643974542423E-2</c:v>
                </c:pt>
                <c:pt idx="84">
                  <c:v>-1.3164864913539187E-2</c:v>
                </c:pt>
                <c:pt idx="85">
                  <c:v>1.0541951234337765E-2</c:v>
                </c:pt>
                <c:pt idx="86">
                  <c:v>1.2697497334288821E-2</c:v>
                </c:pt>
                <c:pt idx="87">
                  <c:v>4.0767099183458555E-3</c:v>
                </c:pt>
                <c:pt idx="88">
                  <c:v>1.9162738650279842E-2</c:v>
                </c:pt>
                <c:pt idx="89">
                  <c:v>-1.9630106229530209E-2</c:v>
                </c:pt>
                <c:pt idx="90">
                  <c:v>-1.3164864913539187E-2</c:v>
                </c:pt>
                <c:pt idx="91">
                  <c:v>-2.3892298895762387E-3</c:v>
                </c:pt>
                <c:pt idx="92">
                  <c:v>1.4852344942308804E-2</c:v>
                </c:pt>
                <c:pt idx="93">
                  <c:v>3.2093919774193846E-2</c:v>
                </c:pt>
                <c:pt idx="94">
                  <c:v>5.58007359220698E-2</c:v>
                </c:pt>
                <c:pt idx="95">
                  <c:v>5.3645888314049817E-2</c:v>
                </c:pt>
                <c:pt idx="96">
                  <c:v>5.58007359220698E-2</c:v>
                </c:pt>
                <c:pt idx="97">
                  <c:v>4.9335494606078778E-2</c:v>
                </c:pt>
                <c:pt idx="98">
                  <c:v>3.2093919774193846E-2</c:v>
                </c:pt>
                <c:pt idx="99">
                  <c:v>1.4852344942308804E-2</c:v>
                </c:pt>
                <c:pt idx="100">
                  <c:v>6.2315575263658385E-3</c:v>
                </c:pt>
                <c:pt idx="101">
                  <c:v>-1.1009318813587132E-2</c:v>
                </c:pt>
                <c:pt idx="102">
                  <c:v>-2.8250893645472175E-2</c:v>
                </c:pt>
                <c:pt idx="103">
                  <c:v>-5.6268103501320166E-2</c:v>
                </c:pt>
                <c:pt idx="104">
                  <c:v>-4.76473160853782E-2</c:v>
                </c:pt>
                <c:pt idx="105">
                  <c:v>-5.1957709793349238E-2</c:v>
                </c:pt>
                <c:pt idx="106">
                  <c:v>-3.687168106141514E-2</c:v>
                </c:pt>
                <c:pt idx="107">
                  <c:v>-2.3940499937501136E-2</c:v>
                </c:pt>
                <c:pt idx="108">
                  <c:v>-1.3164864913539187E-2</c:v>
                </c:pt>
                <c:pt idx="109">
                  <c:v>-8.8544712055671493E-3</c:v>
                </c:pt>
                <c:pt idx="110">
                  <c:v>8.3871036263177823E-3</c:v>
                </c:pt>
                <c:pt idx="111">
                  <c:v>8.3871036263177823E-3</c:v>
                </c:pt>
                <c:pt idx="112">
                  <c:v>1.7007891042259859E-2</c:v>
                </c:pt>
                <c:pt idx="113">
                  <c:v>4.7179948506127833E-2</c:v>
                </c:pt>
                <c:pt idx="114">
                  <c:v>5.3645888314049817E-2</c:v>
                </c:pt>
                <c:pt idx="115">
                  <c:v>4.502510089810785E-2</c:v>
                </c:pt>
                <c:pt idx="116">
                  <c:v>4.9335494606078778E-2</c:v>
                </c:pt>
                <c:pt idx="117">
                  <c:v>4.7179948506127833E-2</c:v>
                </c:pt>
                <c:pt idx="118">
                  <c:v>5.1490342214098761E-2</c:v>
                </c:pt>
                <c:pt idx="119">
                  <c:v>4.0714707190136812E-2</c:v>
                </c:pt>
                <c:pt idx="120">
                  <c:v>4.2869554798156795E-2</c:v>
                </c:pt>
                <c:pt idx="121">
                  <c:v>2.7783526066222808E-2</c:v>
                </c:pt>
                <c:pt idx="122">
                  <c:v>4.9335494606078778E-2</c:v>
                </c:pt>
                <c:pt idx="123">
                  <c:v>3.6404313482164774E-2</c:v>
                </c:pt>
                <c:pt idx="124">
                  <c:v>9.2438733193860867E-2</c:v>
                </c:pt>
                <c:pt idx="125">
                  <c:v>0.13985236548961277</c:v>
                </c:pt>
                <c:pt idx="126">
                  <c:v>0.18295560407739486</c:v>
                </c:pt>
                <c:pt idx="127">
                  <c:v>0.25192120491300385</c:v>
                </c:pt>
                <c:pt idx="128">
                  <c:v>0.33381798687252684</c:v>
                </c:pt>
                <c:pt idx="129">
                  <c:v>0.38985240658422682</c:v>
                </c:pt>
                <c:pt idx="130">
                  <c:v>0.43942158497992678</c:v>
                </c:pt>
                <c:pt idx="131">
                  <c:v>0.54933557679529676</c:v>
                </c:pt>
                <c:pt idx="132">
                  <c:v>0.61614563153095681</c:v>
                </c:pt>
                <c:pt idx="133">
                  <c:v>0.71959368353840691</c:v>
                </c:pt>
                <c:pt idx="134">
                  <c:v>0.84890409779367682</c:v>
                </c:pt>
                <c:pt idx="135">
                  <c:v>1.0536453542005568</c:v>
                </c:pt>
                <c:pt idx="136">
                  <c:v>1.3402833925669568</c:v>
                </c:pt>
                <c:pt idx="137">
                  <c:v>1.7389902703567468</c:v>
                </c:pt>
                <c:pt idx="138">
                  <c:v>2.2109731426901167</c:v>
                </c:pt>
                <c:pt idx="139">
                  <c:v>2.8898528175303069</c:v>
                </c:pt>
                <c:pt idx="140">
                  <c:v>3.6333870010062164</c:v>
                </c:pt>
                <c:pt idx="141">
                  <c:v>4.6161455905527662</c:v>
                </c:pt>
                <c:pt idx="142">
                  <c:v>5.9329558507614664</c:v>
                </c:pt>
                <c:pt idx="143">
                  <c:v>7.6549389285678773</c:v>
                </c:pt>
                <c:pt idx="144">
                  <c:v>9.9092489936354582</c:v>
                </c:pt>
                <c:pt idx="145">
                  <c:v>12.838128339835157</c:v>
                </c:pt>
                <c:pt idx="146">
                  <c:v>16.514852263218756</c:v>
                </c:pt>
                <c:pt idx="147">
                  <c:v>21.607524803602459</c:v>
                </c:pt>
                <c:pt idx="148">
                  <c:v>29.674335474873757</c:v>
                </c:pt>
                <c:pt idx="149">
                  <c:v>47.982524948132159</c:v>
                </c:pt>
                <c:pt idx="150">
                  <c:v>94.700197345848864</c:v>
                </c:pt>
                <c:pt idx="151">
                  <c:v>174.45019718368295</c:v>
                </c:pt>
                <c:pt idx="152">
                  <c:v>310.76269758802192</c:v>
                </c:pt>
                <c:pt idx="153">
                  <c:v>526.35105941176198</c:v>
                </c:pt>
                <c:pt idx="154">
                  <c:v>730.18511100582293</c:v>
                </c:pt>
                <c:pt idx="155">
                  <c:v>905.55795564942196</c:v>
                </c:pt>
                <c:pt idx="156">
                  <c:v>1046.471749299378</c:v>
                </c:pt>
                <c:pt idx="157">
                  <c:v>1099.3489044565879</c:v>
                </c:pt>
                <c:pt idx="158">
                  <c:v>1099.3489044565879</c:v>
                </c:pt>
                <c:pt idx="159">
                  <c:v>1099.3489044565879</c:v>
                </c:pt>
                <c:pt idx="160">
                  <c:v>1099.3489044565879</c:v>
                </c:pt>
                <c:pt idx="161">
                  <c:v>1099.3489044565879</c:v>
                </c:pt>
                <c:pt idx="162">
                  <c:v>1099.3489044565879</c:v>
                </c:pt>
                <c:pt idx="163">
                  <c:v>1099.3489044565879</c:v>
                </c:pt>
                <c:pt idx="164">
                  <c:v>1099.3489044565879</c:v>
                </c:pt>
                <c:pt idx="165">
                  <c:v>1099.3489044565879</c:v>
                </c:pt>
                <c:pt idx="166">
                  <c:v>1099.3489044565879</c:v>
                </c:pt>
                <c:pt idx="167">
                  <c:v>1099.3489044565879</c:v>
                </c:pt>
                <c:pt idx="168">
                  <c:v>1099.3489044565879</c:v>
                </c:pt>
                <c:pt idx="169">
                  <c:v>1099.3489044565879</c:v>
                </c:pt>
                <c:pt idx="170">
                  <c:v>1099.3489044565879</c:v>
                </c:pt>
                <c:pt idx="171">
                  <c:v>1099.3489044565879</c:v>
                </c:pt>
                <c:pt idx="172">
                  <c:v>1099.3489044565879</c:v>
                </c:pt>
                <c:pt idx="173">
                  <c:v>1099.3489044565879</c:v>
                </c:pt>
                <c:pt idx="174">
                  <c:v>1017.708818281808</c:v>
                </c:pt>
                <c:pt idx="175">
                  <c:v>888.23899070551704</c:v>
                </c:pt>
                <c:pt idx="176">
                  <c:v>731.00407672994197</c:v>
                </c:pt>
                <c:pt idx="177">
                  <c:v>549.26054213063094</c:v>
                </c:pt>
                <c:pt idx="178">
                  <c:v>380.17649066078491</c:v>
                </c:pt>
                <c:pt idx="179">
                  <c:v>264.86614576203294</c:v>
                </c:pt>
                <c:pt idx="180">
                  <c:v>188.57088701634396</c:v>
                </c:pt>
                <c:pt idx="181">
                  <c:v>134.44373165365695</c:v>
                </c:pt>
                <c:pt idx="182">
                  <c:v>101.96097347412496</c:v>
                </c:pt>
                <c:pt idx="183">
                  <c:v>80.376921104388458</c:v>
                </c:pt>
                <c:pt idx="184">
                  <c:v>64.618300521979862</c:v>
                </c:pt>
                <c:pt idx="185">
                  <c:v>53.126921514519559</c:v>
                </c:pt>
                <c:pt idx="186">
                  <c:v>45.103214780328059</c:v>
                </c:pt>
                <c:pt idx="187">
                  <c:v>39.338128504912056</c:v>
                </c:pt>
                <c:pt idx="188">
                  <c:v>34.887697642096761</c:v>
                </c:pt>
                <c:pt idx="189">
                  <c:v>32.734680082936755</c:v>
                </c:pt>
                <c:pt idx="190">
                  <c:v>32.338128052754961</c:v>
                </c:pt>
                <c:pt idx="191">
                  <c:v>30.286404396486358</c:v>
                </c:pt>
                <c:pt idx="192">
                  <c:v>28.333817700025158</c:v>
                </c:pt>
                <c:pt idx="193">
                  <c:v>26.928645416540956</c:v>
                </c:pt>
                <c:pt idx="194">
                  <c:v>24.357524557151258</c:v>
                </c:pt>
                <c:pt idx="195">
                  <c:v>20.622611366447959</c:v>
                </c:pt>
                <c:pt idx="196">
                  <c:v>19.228214717987658</c:v>
                </c:pt>
                <c:pt idx="197">
                  <c:v>18.448041838748058</c:v>
                </c:pt>
                <c:pt idx="198">
                  <c:v>17.745456046251956</c:v>
                </c:pt>
                <c:pt idx="199">
                  <c:v>17.146318305763259</c:v>
                </c:pt>
                <c:pt idx="200">
                  <c:v>16.585973410154356</c:v>
                </c:pt>
                <c:pt idx="201">
                  <c:v>16.243300952076257</c:v>
                </c:pt>
                <c:pt idx="202">
                  <c:v>15.853214861702359</c:v>
                </c:pt>
                <c:pt idx="203">
                  <c:v>15.577352458359957</c:v>
                </c:pt>
                <c:pt idx="204">
                  <c:v>15.264852756237657</c:v>
                </c:pt>
                <c:pt idx="205">
                  <c:v>15.042869924998858</c:v>
                </c:pt>
                <c:pt idx="206">
                  <c:v>14.835973122492058</c:v>
                </c:pt>
                <c:pt idx="207">
                  <c:v>14.963127990647358</c:v>
                </c:pt>
                <c:pt idx="208">
                  <c:v>15.424335227956856</c:v>
                </c:pt>
                <c:pt idx="209">
                  <c:v>16.521318203026656</c:v>
                </c:pt>
                <c:pt idx="210">
                  <c:v>17.762697621083756</c:v>
                </c:pt>
                <c:pt idx="211">
                  <c:v>19.329507922387158</c:v>
                </c:pt>
                <c:pt idx="212">
                  <c:v>20.626921760155856</c:v>
                </c:pt>
                <c:pt idx="213">
                  <c:v>21.517007932718958</c:v>
                </c:pt>
                <c:pt idx="214">
                  <c:v>22.441576556453857</c:v>
                </c:pt>
                <c:pt idx="215">
                  <c:v>23.517007562983956</c:v>
                </c:pt>
                <c:pt idx="216">
                  <c:v>22.980369483522857</c:v>
                </c:pt>
                <c:pt idx="217">
                  <c:v>21.984680411344357</c:v>
                </c:pt>
                <c:pt idx="218">
                  <c:v>20.883387042566458</c:v>
                </c:pt>
                <c:pt idx="219">
                  <c:v>18.902783834741456</c:v>
                </c:pt>
                <c:pt idx="220">
                  <c:v>16.527783444342656</c:v>
                </c:pt>
                <c:pt idx="221">
                  <c:v>15.368300808245156</c:v>
                </c:pt>
                <c:pt idx="222">
                  <c:v>14.732525070484657</c:v>
                </c:pt>
                <c:pt idx="223">
                  <c:v>14.271317833175257</c:v>
                </c:pt>
                <c:pt idx="224">
                  <c:v>14.081662605500258</c:v>
                </c:pt>
                <c:pt idx="225">
                  <c:v>13.965283372368958</c:v>
                </c:pt>
                <c:pt idx="226">
                  <c:v>13.926490527489158</c:v>
                </c:pt>
                <c:pt idx="227">
                  <c:v>13.887696984117358</c:v>
                </c:pt>
                <c:pt idx="228">
                  <c:v>13.762696963570058</c:v>
                </c:pt>
                <c:pt idx="229">
                  <c:v>13.646317730438657</c:v>
                </c:pt>
                <c:pt idx="230">
                  <c:v>13.471749229987658</c:v>
                </c:pt>
                <c:pt idx="231">
                  <c:v>13.318731999584458</c:v>
                </c:pt>
                <c:pt idx="232">
                  <c:v>13.029938415118158</c:v>
                </c:pt>
                <c:pt idx="233">
                  <c:v>12.404939010873557</c:v>
                </c:pt>
                <c:pt idx="234">
                  <c:v>11.456662872498857</c:v>
                </c:pt>
                <c:pt idx="235">
                  <c:v>10.314421112741158</c:v>
                </c:pt>
                <c:pt idx="236">
                  <c:v>9.0170079734643078</c:v>
                </c:pt>
                <c:pt idx="237">
                  <c:v>7.7260593770115067</c:v>
                </c:pt>
                <c:pt idx="238">
                  <c:v>6.7239043650250467</c:v>
                </c:pt>
                <c:pt idx="239">
                  <c:v>5.9803694830572169</c:v>
                </c:pt>
                <c:pt idx="240">
                  <c:v>5.3661457138365867</c:v>
                </c:pt>
                <c:pt idx="241">
                  <c:v>4.827352786767567</c:v>
                </c:pt>
                <c:pt idx="242">
                  <c:v>4.3510595207262162</c:v>
                </c:pt>
                <c:pt idx="243">
                  <c:v>3.9933010339161967</c:v>
                </c:pt>
                <c:pt idx="244">
                  <c:v>3.6527834234461167</c:v>
                </c:pt>
                <c:pt idx="245">
                  <c:v>3.3510593563477862</c:v>
                </c:pt>
                <c:pt idx="246">
                  <c:v>3.1527833412568969</c:v>
                </c:pt>
                <c:pt idx="247">
                  <c:v>3.0601109242734168</c:v>
                </c:pt>
                <c:pt idx="248">
                  <c:v>3.0083868982696869</c:v>
                </c:pt>
                <c:pt idx="249">
                  <c:v>3.256232091756277</c:v>
                </c:pt>
                <c:pt idx="250">
                  <c:v>3.4221798047914165</c:v>
                </c:pt>
                <c:pt idx="251">
                  <c:v>3.4221798047914165</c:v>
                </c:pt>
                <c:pt idx="252">
                  <c:v>3.4200249571833963</c:v>
                </c:pt>
                <c:pt idx="253">
                  <c:v>3.3683009311796663</c:v>
                </c:pt>
                <c:pt idx="254">
                  <c:v>3.0924385278372366</c:v>
                </c:pt>
                <c:pt idx="255">
                  <c:v>2.9394212974340865</c:v>
                </c:pt>
                <c:pt idx="256">
                  <c:v>2.8876972714303566</c:v>
                </c:pt>
                <c:pt idx="257">
                  <c:v>2.7411452823431972</c:v>
                </c:pt>
                <c:pt idx="258">
                  <c:v>2.6118355665798569</c:v>
                </c:pt>
                <c:pt idx="259">
                  <c:v>2.5040764223725072</c:v>
                </c:pt>
                <c:pt idx="260">
                  <c:v>2.4135595514889667</c:v>
                </c:pt>
                <c:pt idx="261">
                  <c:v>2.3058004072816169</c:v>
                </c:pt>
                <c:pt idx="262">
                  <c:v>2.2411458986459172</c:v>
                </c:pt>
                <c:pt idx="263">
                  <c:v>2.1743351454183264</c:v>
                </c:pt>
                <c:pt idx="264">
                  <c:v>2.1118354843906371</c:v>
                </c:pt>
                <c:pt idx="265">
                  <c:v>2.0644211536029564</c:v>
                </c:pt>
                <c:pt idx="266">
                  <c:v>2.0019214925752671</c:v>
                </c:pt>
                <c:pt idx="267">
                  <c:v>1.960973101595507</c:v>
                </c:pt>
                <c:pt idx="268">
                  <c:v>1.9458870728635669</c:v>
                </c:pt>
                <c:pt idx="269">
                  <c:v>1.9415766791555968</c:v>
                </c:pt>
                <c:pt idx="270">
                  <c:v>1.9243351043237167</c:v>
                </c:pt>
                <c:pt idx="271">
                  <c:v>1.9782146764273867</c:v>
                </c:pt>
                <c:pt idx="272">
                  <c:v>1.9954562512592766</c:v>
                </c:pt>
                <c:pt idx="273">
                  <c:v>2.0083867338912569</c:v>
                </c:pt>
                <c:pt idx="274">
                  <c:v>1.9933007051593268</c:v>
                </c:pt>
                <c:pt idx="275">
                  <c:v>2.017007521307197</c:v>
                </c:pt>
                <c:pt idx="276">
                  <c:v>2.0083867338912569</c:v>
                </c:pt>
                <c:pt idx="277">
                  <c:v>2.0450247311630472</c:v>
                </c:pt>
                <c:pt idx="278">
                  <c:v>2.0299387024311164</c:v>
                </c:pt>
                <c:pt idx="279">
                  <c:v>2.0019214925752671</c:v>
                </c:pt>
                <c:pt idx="280">
                  <c:v>1.960973101595507</c:v>
                </c:pt>
                <c:pt idx="281">
                  <c:v>1.9114039231997968</c:v>
                </c:pt>
                <c:pt idx="282">
                  <c:v>1.8381286271481569</c:v>
                </c:pt>
                <c:pt idx="283">
                  <c:v>1.7368354227487266</c:v>
                </c:pt>
                <c:pt idx="284">
                  <c:v>1.6851113967449967</c:v>
                </c:pt>
                <c:pt idx="285">
                  <c:v>1.6290762785413768</c:v>
                </c:pt>
                <c:pt idx="286">
                  <c:v>1.557955830097747</c:v>
                </c:pt>
                <c:pt idx="287">
                  <c:v>1.4868353816541167</c:v>
                </c:pt>
                <c:pt idx="288">
                  <c:v>1.4437314445744069</c:v>
                </c:pt>
                <c:pt idx="289">
                  <c:v>1.3769213898387467</c:v>
                </c:pt>
                <c:pt idx="290">
                  <c:v>1.3316626051510068</c:v>
                </c:pt>
                <c:pt idx="291">
                  <c:v>1.3165765764190769</c:v>
                </c:pt>
                <c:pt idx="292">
                  <c:v>1.3014905476871468</c:v>
                </c:pt>
                <c:pt idx="293">
                  <c:v>1.3251973638350167</c:v>
                </c:pt>
                <c:pt idx="294">
                  <c:v>1.3273522114430367</c:v>
                </c:pt>
                <c:pt idx="295">
                  <c:v>1.3402833925669568</c:v>
                </c:pt>
                <c:pt idx="296">
                  <c:v>1.3058009413951168</c:v>
                </c:pt>
                <c:pt idx="297">
                  <c:v>1.3079557890031368</c:v>
                </c:pt>
                <c:pt idx="298">
                  <c:v>1.3295077575429968</c:v>
                </c:pt>
                <c:pt idx="299">
                  <c:v>1.3359729988589868</c:v>
                </c:pt>
                <c:pt idx="300">
                  <c:v>1.3208869701270469</c:v>
                </c:pt>
                <c:pt idx="301">
                  <c:v>1.3855421772546868</c:v>
                </c:pt>
                <c:pt idx="302">
                  <c:v>1.4049385996945969</c:v>
                </c:pt>
                <c:pt idx="303">
                  <c:v>1.4006282059866166</c:v>
                </c:pt>
                <c:pt idx="304">
                  <c:v>1.3898525709626568</c:v>
                </c:pt>
                <c:pt idx="305">
                  <c:v>1.3553694212988867</c:v>
                </c:pt>
                <c:pt idx="306">
                  <c:v>1.3295077575429968</c:v>
                </c:pt>
                <c:pt idx="307">
                  <c:v>1.3144217288110569</c:v>
                </c:pt>
                <c:pt idx="308">
                  <c:v>1.2626970043154069</c:v>
                </c:pt>
                <c:pt idx="309">
                  <c:v>1.2389901881675267</c:v>
                </c:pt>
                <c:pt idx="310">
                  <c:v>1.2433005818754967</c:v>
                </c:pt>
                <c:pt idx="311">
                  <c:v>1.1851113145557868</c:v>
                </c:pt>
                <c:pt idx="312">
                  <c:v>1.1441629235760169</c:v>
                </c:pt>
                <c:pt idx="313">
                  <c:v>1.0945937451803167</c:v>
                </c:pt>
                <c:pt idx="314">
                  <c:v>1.0558009003005069</c:v>
                </c:pt>
                <c:pt idx="315">
                  <c:v>1.0170073569287668</c:v>
                </c:pt>
                <c:pt idx="316">
                  <c:v>0.98683529946489679</c:v>
                </c:pt>
                <c:pt idx="317">
                  <c:v>0.91786969862928691</c:v>
                </c:pt>
                <c:pt idx="318">
                  <c:v>0.89416288248141673</c:v>
                </c:pt>
                <c:pt idx="319">
                  <c:v>0.86399012652561691</c:v>
                </c:pt>
                <c:pt idx="320">
                  <c:v>0.80795570681391671</c:v>
                </c:pt>
                <c:pt idx="321">
                  <c:v>0.77993849695806672</c:v>
                </c:pt>
                <c:pt idx="322">
                  <c:v>0.78640443676599681</c:v>
                </c:pt>
                <c:pt idx="323">
                  <c:v>0.78640443676599681</c:v>
                </c:pt>
                <c:pt idx="324">
                  <c:v>0.75192128710222672</c:v>
                </c:pt>
                <c:pt idx="325">
                  <c:v>0.77993849695806672</c:v>
                </c:pt>
                <c:pt idx="326">
                  <c:v>0.76700731583415682</c:v>
                </c:pt>
                <c:pt idx="327">
                  <c:v>0.76485246822613684</c:v>
                </c:pt>
                <c:pt idx="328">
                  <c:v>0.76485246822613684</c:v>
                </c:pt>
                <c:pt idx="329">
                  <c:v>0.79502522418193688</c:v>
                </c:pt>
                <c:pt idx="330">
                  <c:v>0.80580085920589672</c:v>
                </c:pt>
                <c:pt idx="331">
                  <c:v>0.81873204032981683</c:v>
                </c:pt>
                <c:pt idx="332">
                  <c:v>0.80364531310594689</c:v>
                </c:pt>
                <c:pt idx="333">
                  <c:v>0.82088688793783682</c:v>
                </c:pt>
                <c:pt idx="334">
                  <c:v>0.81657649422985679</c:v>
                </c:pt>
                <c:pt idx="335">
                  <c:v>0.79718007178995687</c:v>
                </c:pt>
                <c:pt idx="336">
                  <c:v>0.82304243403778687</c:v>
                </c:pt>
                <c:pt idx="337">
                  <c:v>0.87045606633353678</c:v>
                </c:pt>
                <c:pt idx="338">
                  <c:v>0.86830052023358673</c:v>
                </c:pt>
                <c:pt idx="339">
                  <c:v>0.85967973281764687</c:v>
                </c:pt>
                <c:pt idx="340">
                  <c:v>0.85967973281764687</c:v>
                </c:pt>
                <c:pt idx="341">
                  <c:v>0.84674925018565683</c:v>
                </c:pt>
                <c:pt idx="342">
                  <c:v>0.84243885647768679</c:v>
                </c:pt>
                <c:pt idx="343">
                  <c:v>0.84243885647768679</c:v>
                </c:pt>
                <c:pt idx="344">
                  <c:v>0.85967973281764687</c:v>
                </c:pt>
                <c:pt idx="345">
                  <c:v>0.8553700376016069</c:v>
                </c:pt>
                <c:pt idx="346">
                  <c:v>0.83381806906174671</c:v>
                </c:pt>
                <c:pt idx="347">
                  <c:v>0.79933491939797685</c:v>
                </c:pt>
                <c:pt idx="348">
                  <c:v>0.74114565207825689</c:v>
                </c:pt>
                <c:pt idx="349">
                  <c:v>0.71097289612245684</c:v>
                </c:pt>
                <c:pt idx="350">
                  <c:v>0.67433489885066678</c:v>
                </c:pt>
                <c:pt idx="351">
                  <c:v>0.68080083865859686</c:v>
                </c:pt>
                <c:pt idx="352">
                  <c:v>0.66355926382670671</c:v>
                </c:pt>
                <c:pt idx="353">
                  <c:v>0.6851112323665669</c:v>
                </c:pt>
                <c:pt idx="354">
                  <c:v>0.66786965753467675</c:v>
                </c:pt>
                <c:pt idx="355">
                  <c:v>0.64416284138680679</c:v>
                </c:pt>
                <c:pt idx="356">
                  <c:v>0.58812842167510682</c:v>
                </c:pt>
                <c:pt idx="357">
                  <c:v>0.58166248186718672</c:v>
                </c:pt>
                <c:pt idx="358">
                  <c:v>0.55580081811128679</c:v>
                </c:pt>
                <c:pt idx="359">
                  <c:v>0.56011121181925683</c:v>
                </c:pt>
                <c:pt idx="360">
                  <c:v>0.57088684684322688</c:v>
                </c:pt>
                <c:pt idx="361">
                  <c:v>0.58597287557515676</c:v>
                </c:pt>
                <c:pt idx="362">
                  <c:v>0.57950763425916674</c:v>
                </c:pt>
                <c:pt idx="363">
                  <c:v>0.55149042440331675</c:v>
                </c:pt>
                <c:pt idx="364">
                  <c:v>0.53855924327940685</c:v>
                </c:pt>
                <c:pt idx="365">
                  <c:v>0.54933557679529676</c:v>
                </c:pt>
                <c:pt idx="366">
                  <c:v>0.55364527201133673</c:v>
                </c:pt>
                <c:pt idx="367">
                  <c:v>0.57735278665114675</c:v>
                </c:pt>
                <c:pt idx="368">
                  <c:v>0.62476641894689688</c:v>
                </c:pt>
                <c:pt idx="369">
                  <c:v>0.63554205397085672</c:v>
                </c:pt>
                <c:pt idx="370">
                  <c:v>0.62261087284694683</c:v>
                </c:pt>
                <c:pt idx="371">
                  <c:v>0.63985244767883676</c:v>
                </c:pt>
                <c:pt idx="372">
                  <c:v>0.62907681265486692</c:v>
                </c:pt>
                <c:pt idx="373">
                  <c:v>0.62692126655491687</c:v>
                </c:pt>
                <c:pt idx="374">
                  <c:v>0.64200799377878681</c:v>
                </c:pt>
                <c:pt idx="375">
                  <c:v>0.67218005124264679</c:v>
                </c:pt>
                <c:pt idx="376">
                  <c:v>0.65278362880274687</c:v>
                </c:pt>
                <c:pt idx="377">
                  <c:v>0.64631768899482678</c:v>
                </c:pt>
                <c:pt idx="378">
                  <c:v>0.62261087284694683</c:v>
                </c:pt>
                <c:pt idx="379">
                  <c:v>0.60536999650699674</c:v>
                </c:pt>
                <c:pt idx="380">
                  <c:v>0.60752484411501673</c:v>
                </c:pt>
                <c:pt idx="381">
                  <c:v>0.63338720636283674</c:v>
                </c:pt>
                <c:pt idx="382">
                  <c:v>0.63769760007081677</c:v>
                </c:pt>
                <c:pt idx="383">
                  <c:v>0.63338720636283674</c:v>
                </c:pt>
                <c:pt idx="384">
                  <c:v>0.63338720636283674</c:v>
                </c:pt>
                <c:pt idx="385">
                  <c:v>0.62261087284694683</c:v>
                </c:pt>
                <c:pt idx="386">
                  <c:v>0.62045602523892684</c:v>
                </c:pt>
                <c:pt idx="387">
                  <c:v>0.62476641894689688</c:v>
                </c:pt>
                <c:pt idx="388">
                  <c:v>0.66140441621868673</c:v>
                </c:pt>
                <c:pt idx="389">
                  <c:v>0.68295568626661685</c:v>
                </c:pt>
                <c:pt idx="390">
                  <c:v>0.6915764736825567</c:v>
                </c:pt>
                <c:pt idx="391">
                  <c:v>0.68726607997458689</c:v>
                </c:pt>
                <c:pt idx="392">
                  <c:v>0.70235280719844684</c:v>
                </c:pt>
                <c:pt idx="393">
                  <c:v>0.66571480992665677</c:v>
                </c:pt>
                <c:pt idx="394">
                  <c:v>0.61399008543100675</c:v>
                </c:pt>
                <c:pt idx="395">
                  <c:v>0.6010596027990267</c:v>
                </c:pt>
                <c:pt idx="396">
                  <c:v>0.60752484411501673</c:v>
                </c:pt>
                <c:pt idx="397">
                  <c:v>0.58597287557515676</c:v>
                </c:pt>
                <c:pt idx="398">
                  <c:v>0.58812842167510682</c:v>
                </c:pt>
                <c:pt idx="399">
                  <c:v>0.61614563153095681</c:v>
                </c:pt>
                <c:pt idx="400">
                  <c:v>0.58166248186718672</c:v>
                </c:pt>
                <c:pt idx="401">
                  <c:v>0.56226605942727681</c:v>
                </c:pt>
                <c:pt idx="402">
                  <c:v>0.55364527201133673</c:v>
                </c:pt>
                <c:pt idx="403">
                  <c:v>0.53209400196341683</c:v>
                </c:pt>
                <c:pt idx="404">
                  <c:v>0.52562806215548674</c:v>
                </c:pt>
                <c:pt idx="405">
                  <c:v>0.54502518308732673</c:v>
                </c:pt>
                <c:pt idx="406">
                  <c:v>0.51269757952350692</c:v>
                </c:pt>
                <c:pt idx="407">
                  <c:v>0.4889900648836969</c:v>
                </c:pt>
                <c:pt idx="408">
                  <c:v>0.50623163971558682</c:v>
                </c:pt>
                <c:pt idx="409">
                  <c:v>0.49545600469162676</c:v>
                </c:pt>
                <c:pt idx="410">
                  <c:v>0.4458868262959168</c:v>
                </c:pt>
                <c:pt idx="411">
                  <c:v>0.44804237239586686</c:v>
                </c:pt>
                <c:pt idx="412">
                  <c:v>0.45450761371185688</c:v>
                </c:pt>
                <c:pt idx="413">
                  <c:v>0.4523527661038369</c:v>
                </c:pt>
                <c:pt idx="414">
                  <c:v>0.42649040385601689</c:v>
                </c:pt>
                <c:pt idx="415">
                  <c:v>0.44804237239586686</c:v>
                </c:pt>
                <c:pt idx="416">
                  <c:v>0.4243355562479969</c:v>
                </c:pt>
                <c:pt idx="417">
                  <c:v>0.3984731940001669</c:v>
                </c:pt>
                <c:pt idx="418">
                  <c:v>0.38123161916827675</c:v>
                </c:pt>
                <c:pt idx="419">
                  <c:v>0.39200795268417687</c:v>
                </c:pt>
                <c:pt idx="420">
                  <c:v>0.38985240658422682</c:v>
                </c:pt>
                <c:pt idx="421">
                  <c:v>0.41140437512407679</c:v>
                </c:pt>
                <c:pt idx="422">
                  <c:v>0.42864525146403687</c:v>
                </c:pt>
                <c:pt idx="423">
                  <c:v>0.40493843531615692</c:v>
                </c:pt>
                <c:pt idx="424">
                  <c:v>0.41355922273209678</c:v>
                </c:pt>
                <c:pt idx="425">
                  <c:v>0.40493843531615692</c:v>
                </c:pt>
                <c:pt idx="426">
                  <c:v>0.38769755897620684</c:v>
                </c:pt>
                <c:pt idx="427">
                  <c:v>0.36183519672837683</c:v>
                </c:pt>
                <c:pt idx="428">
                  <c:v>0.37907677156025676</c:v>
                </c:pt>
                <c:pt idx="429">
                  <c:v>0.37476637785228673</c:v>
                </c:pt>
                <c:pt idx="430">
                  <c:v>0.35752480302040679</c:v>
                </c:pt>
                <c:pt idx="431">
                  <c:v>0.36183519672837683</c:v>
                </c:pt>
                <c:pt idx="432">
                  <c:v>0.38123161916827675</c:v>
                </c:pt>
                <c:pt idx="433">
                  <c:v>0.36399074282832689</c:v>
                </c:pt>
                <c:pt idx="434">
                  <c:v>0.34459362189648879</c:v>
                </c:pt>
                <c:pt idx="435">
                  <c:v>0.35321440931243675</c:v>
                </c:pt>
                <c:pt idx="436">
                  <c:v>0.33812838058049777</c:v>
                </c:pt>
                <c:pt idx="437">
                  <c:v>0.33166313926450686</c:v>
                </c:pt>
                <c:pt idx="438">
                  <c:v>0.34890401560445983</c:v>
                </c:pt>
                <c:pt idx="439">
                  <c:v>0.34028322818851786</c:v>
                </c:pt>
                <c:pt idx="440">
                  <c:v>0.34459362189648879</c:v>
                </c:pt>
                <c:pt idx="441">
                  <c:v>0.37261083175233689</c:v>
                </c:pt>
                <c:pt idx="442">
                  <c:v>0.38769755897620684</c:v>
                </c:pt>
                <c:pt idx="443">
                  <c:v>0.3984731940001669</c:v>
                </c:pt>
                <c:pt idx="444">
                  <c:v>0.42649040385601689</c:v>
                </c:pt>
                <c:pt idx="445">
                  <c:v>0.4523527661038369</c:v>
                </c:pt>
                <c:pt idx="446">
                  <c:v>0.43942158497992678</c:v>
                </c:pt>
                <c:pt idx="447">
                  <c:v>0.44373197868789682</c:v>
                </c:pt>
                <c:pt idx="448">
                  <c:v>0.45019722000388684</c:v>
                </c:pt>
                <c:pt idx="449">
                  <c:v>0.45881800741983692</c:v>
                </c:pt>
                <c:pt idx="450">
                  <c:v>0.45019722000388684</c:v>
                </c:pt>
                <c:pt idx="451">
                  <c:v>0.45450761371185688</c:v>
                </c:pt>
                <c:pt idx="452">
                  <c:v>0.44157643258794677</c:v>
                </c:pt>
                <c:pt idx="453">
                  <c:v>0.41355922273209678</c:v>
                </c:pt>
                <c:pt idx="454">
                  <c:v>0.41355922273209678</c:v>
                </c:pt>
                <c:pt idx="455">
                  <c:v>0.39631764790021684</c:v>
                </c:pt>
                <c:pt idx="456">
                  <c:v>0.39416280029219686</c:v>
                </c:pt>
                <c:pt idx="457">
                  <c:v>0.41140437512407679</c:v>
                </c:pt>
                <c:pt idx="458">
                  <c:v>0.4609728550278569</c:v>
                </c:pt>
                <c:pt idx="459">
                  <c:v>0.45019722000388684</c:v>
                </c:pt>
                <c:pt idx="460">
                  <c:v>0.44804237239586686</c:v>
                </c:pt>
                <c:pt idx="461">
                  <c:v>0.43726603887997673</c:v>
                </c:pt>
                <c:pt idx="462">
                  <c:v>0.45450761371185688</c:v>
                </c:pt>
                <c:pt idx="463">
                  <c:v>0.43726603887997673</c:v>
                </c:pt>
                <c:pt idx="464">
                  <c:v>0.46312840112780673</c:v>
                </c:pt>
                <c:pt idx="465">
                  <c:v>0.4997663983995968</c:v>
                </c:pt>
                <c:pt idx="466">
                  <c:v>0.52993845586346677</c:v>
                </c:pt>
                <c:pt idx="467">
                  <c:v>0.49761085229964674</c:v>
                </c:pt>
                <c:pt idx="468">
                  <c:v>0.4889900648836969</c:v>
                </c:pt>
                <c:pt idx="469">
                  <c:v>0.48036997595968689</c:v>
                </c:pt>
                <c:pt idx="470">
                  <c:v>0.47605958225171685</c:v>
                </c:pt>
                <c:pt idx="471">
                  <c:v>0.47390403615176679</c:v>
                </c:pt>
                <c:pt idx="472">
                  <c:v>0.48468036966765671</c:v>
                </c:pt>
                <c:pt idx="473">
                  <c:v>0.47605958225171685</c:v>
                </c:pt>
                <c:pt idx="474">
                  <c:v>0.45666315981181671</c:v>
                </c:pt>
                <c:pt idx="475">
                  <c:v>0.44804237239586686</c:v>
                </c:pt>
                <c:pt idx="476">
                  <c:v>0.43295564517200691</c:v>
                </c:pt>
                <c:pt idx="477">
                  <c:v>0.4308007975639867</c:v>
                </c:pt>
                <c:pt idx="478">
                  <c:v>0.42218001014804685</c:v>
                </c:pt>
                <c:pt idx="479">
                  <c:v>0.41786961644006682</c:v>
                </c:pt>
                <c:pt idx="480">
                  <c:v>0.41355922273209678</c:v>
                </c:pt>
                <c:pt idx="481">
                  <c:v>0.43295564517200691</c:v>
                </c:pt>
                <c:pt idx="482">
                  <c:v>0.40278358770813671</c:v>
                </c:pt>
                <c:pt idx="483">
                  <c:v>0.38123161916827675</c:v>
                </c:pt>
                <c:pt idx="484">
                  <c:v>0.39416280029219686</c:v>
                </c:pt>
                <c:pt idx="485">
                  <c:v>0.3984731940001669</c:v>
                </c:pt>
                <c:pt idx="486">
                  <c:v>0.36399074282832689</c:v>
                </c:pt>
                <c:pt idx="487">
                  <c:v>0.38769755897620684</c:v>
                </c:pt>
                <c:pt idx="488">
                  <c:v>0.41786961644006682</c:v>
                </c:pt>
                <c:pt idx="489">
                  <c:v>0.41786961644006682</c:v>
                </c:pt>
                <c:pt idx="490">
                  <c:v>0.3984731940001669</c:v>
                </c:pt>
                <c:pt idx="491">
                  <c:v>0.40062804160818688</c:v>
                </c:pt>
                <c:pt idx="492">
                  <c:v>0.37476637785228673</c:v>
                </c:pt>
                <c:pt idx="493">
                  <c:v>0.35968034912035685</c:v>
                </c:pt>
                <c:pt idx="494">
                  <c:v>0.34674916799643984</c:v>
                </c:pt>
                <c:pt idx="495">
                  <c:v>0.34674916799643984</c:v>
                </c:pt>
                <c:pt idx="496">
                  <c:v>0.33381798687252684</c:v>
                </c:pt>
                <c:pt idx="497">
                  <c:v>0.34674916799643984</c:v>
                </c:pt>
                <c:pt idx="498">
                  <c:v>0.34459362189648879</c:v>
                </c:pt>
                <c:pt idx="499">
                  <c:v>0.33812838058049777</c:v>
                </c:pt>
                <c:pt idx="500">
                  <c:v>0.31442156443262181</c:v>
                </c:pt>
                <c:pt idx="501">
                  <c:v>0.32088680574861284</c:v>
                </c:pt>
                <c:pt idx="502">
                  <c:v>0.28640435457677382</c:v>
                </c:pt>
                <c:pt idx="503">
                  <c:v>0.30149038330870781</c:v>
                </c:pt>
                <c:pt idx="504">
                  <c:v>0.30149038330870781</c:v>
                </c:pt>
                <c:pt idx="505">
                  <c:v>0.32519719945658376</c:v>
                </c:pt>
                <c:pt idx="506">
                  <c:v>0.32735274555653482</c:v>
                </c:pt>
                <c:pt idx="507">
                  <c:v>0.34459362189648879</c:v>
                </c:pt>
                <c:pt idx="508">
                  <c:v>0.32304235184856378</c:v>
                </c:pt>
                <c:pt idx="509">
                  <c:v>0.34243877428846881</c:v>
                </c:pt>
                <c:pt idx="510">
                  <c:v>0.34243877428846881</c:v>
                </c:pt>
                <c:pt idx="511">
                  <c:v>0.33381798687252684</c:v>
                </c:pt>
                <c:pt idx="512">
                  <c:v>0.34243877428846881</c:v>
                </c:pt>
                <c:pt idx="513">
                  <c:v>0.34890401560445983</c:v>
                </c:pt>
                <c:pt idx="514">
                  <c:v>0.33597283448054682</c:v>
                </c:pt>
                <c:pt idx="515">
                  <c:v>0.32519719945658376</c:v>
                </c:pt>
                <c:pt idx="516">
                  <c:v>0.30364523091672779</c:v>
                </c:pt>
                <c:pt idx="517">
                  <c:v>0.3165764120406418</c:v>
                </c:pt>
                <c:pt idx="518">
                  <c:v>0.31226601833266976</c:v>
                </c:pt>
                <c:pt idx="519">
                  <c:v>0.30580077701667885</c:v>
                </c:pt>
                <c:pt idx="520">
                  <c:v>0.30580077701667885</c:v>
                </c:pt>
                <c:pt idx="521">
                  <c:v>0.34459362189648879</c:v>
                </c:pt>
                <c:pt idx="522">
                  <c:v>0.32519719945658376</c:v>
                </c:pt>
                <c:pt idx="523">
                  <c:v>0.33166313926450686</c:v>
                </c:pt>
                <c:pt idx="524">
                  <c:v>0.34028322818851786</c:v>
                </c:pt>
                <c:pt idx="525">
                  <c:v>0.34674916799643984</c:v>
                </c:pt>
                <c:pt idx="526">
                  <c:v>0.35536995541238681</c:v>
                </c:pt>
                <c:pt idx="527">
                  <c:v>0.35105956170441677</c:v>
                </c:pt>
                <c:pt idx="528">
                  <c:v>0.37476637785228673</c:v>
                </c:pt>
                <c:pt idx="529">
                  <c:v>0.38554201287625678</c:v>
                </c:pt>
                <c:pt idx="530">
                  <c:v>0.3833871652682368</c:v>
                </c:pt>
                <c:pt idx="531">
                  <c:v>0.37907677156025676</c:v>
                </c:pt>
                <c:pt idx="532">
                  <c:v>0.40709398141610675</c:v>
                </c:pt>
                <c:pt idx="533">
                  <c:v>0.3984731940001669</c:v>
                </c:pt>
                <c:pt idx="534">
                  <c:v>0.3984731940001669</c:v>
                </c:pt>
                <c:pt idx="535">
                  <c:v>0.42864525146403687</c:v>
                </c:pt>
                <c:pt idx="536">
                  <c:v>0.41786961644006682</c:v>
                </c:pt>
                <c:pt idx="537">
                  <c:v>0.40062804160818688</c:v>
                </c:pt>
                <c:pt idx="538">
                  <c:v>0.38769755897620684</c:v>
                </c:pt>
                <c:pt idx="539">
                  <c:v>0.40493843531615692</c:v>
                </c:pt>
                <c:pt idx="540">
                  <c:v>0.39631764790021684</c:v>
                </c:pt>
                <c:pt idx="541">
                  <c:v>0.41355922273209678</c:v>
                </c:pt>
                <c:pt idx="542">
                  <c:v>0.44373197868789682</c:v>
                </c:pt>
                <c:pt idx="543">
                  <c:v>0.44157643258794677</c:v>
                </c:pt>
                <c:pt idx="544">
                  <c:v>0.41786961644006682</c:v>
                </c:pt>
                <c:pt idx="545">
                  <c:v>0.3984731940001669</c:v>
                </c:pt>
                <c:pt idx="546">
                  <c:v>0.40709398141610675</c:v>
                </c:pt>
                <c:pt idx="547">
                  <c:v>0.41140437512407679</c:v>
                </c:pt>
                <c:pt idx="548">
                  <c:v>0.41355922273209678</c:v>
                </c:pt>
                <c:pt idx="549">
                  <c:v>0.43511119127195674</c:v>
                </c:pt>
                <c:pt idx="550">
                  <c:v>0.43295564517200691</c:v>
                </c:pt>
                <c:pt idx="551">
                  <c:v>0.4308007975639867</c:v>
                </c:pt>
                <c:pt idx="552">
                  <c:v>0.41140437512407679</c:v>
                </c:pt>
                <c:pt idx="553">
                  <c:v>0.41786961644006682</c:v>
                </c:pt>
                <c:pt idx="554">
                  <c:v>0.40278358770813671</c:v>
                </c:pt>
                <c:pt idx="555">
                  <c:v>0.40062804160818688</c:v>
                </c:pt>
                <c:pt idx="556">
                  <c:v>0.37692122546030671</c:v>
                </c:pt>
                <c:pt idx="557">
                  <c:v>0.36830043804436685</c:v>
                </c:pt>
                <c:pt idx="558">
                  <c:v>0.36183519672837683</c:v>
                </c:pt>
                <c:pt idx="559">
                  <c:v>0.35105956170441677</c:v>
                </c:pt>
                <c:pt idx="560">
                  <c:v>0.36830043804436685</c:v>
                </c:pt>
                <c:pt idx="561">
                  <c:v>0.37907677156025676</c:v>
                </c:pt>
                <c:pt idx="562">
                  <c:v>0.37476637785228673</c:v>
                </c:pt>
                <c:pt idx="563">
                  <c:v>0.37692122546030671</c:v>
                </c:pt>
                <c:pt idx="564">
                  <c:v>0.35968034912035685</c:v>
                </c:pt>
                <c:pt idx="565">
                  <c:v>0.36183519672837683</c:v>
                </c:pt>
                <c:pt idx="566">
                  <c:v>0.34674916799643984</c:v>
                </c:pt>
                <c:pt idx="567">
                  <c:v>0.35752480302040679</c:v>
                </c:pt>
                <c:pt idx="568">
                  <c:v>0.36399074282832689</c:v>
                </c:pt>
                <c:pt idx="569">
                  <c:v>0.39416280029219686</c:v>
                </c:pt>
                <c:pt idx="570">
                  <c:v>0.38123161916827675</c:v>
                </c:pt>
                <c:pt idx="571">
                  <c:v>0.38554201287625678</c:v>
                </c:pt>
                <c:pt idx="572">
                  <c:v>0.39631764790021684</c:v>
                </c:pt>
                <c:pt idx="573">
                  <c:v>0.3984731940001669</c:v>
                </c:pt>
                <c:pt idx="574">
                  <c:v>0.40493843531615692</c:v>
                </c:pt>
                <c:pt idx="575">
                  <c:v>0.39631764790021684</c:v>
                </c:pt>
                <c:pt idx="576">
                  <c:v>0.40062804160818688</c:v>
                </c:pt>
                <c:pt idx="577">
                  <c:v>0.37692122546030671</c:v>
                </c:pt>
                <c:pt idx="578">
                  <c:v>0.36830043804436685</c:v>
                </c:pt>
                <c:pt idx="579">
                  <c:v>0.35536995541238681</c:v>
                </c:pt>
                <c:pt idx="580">
                  <c:v>0.36830043804436685</c:v>
                </c:pt>
                <c:pt idx="581">
                  <c:v>0.35968034912035685</c:v>
                </c:pt>
                <c:pt idx="582">
                  <c:v>0.35536995541238681</c:v>
                </c:pt>
                <c:pt idx="583">
                  <c:v>0.36399074282832689</c:v>
                </c:pt>
                <c:pt idx="584">
                  <c:v>0.34459362189648879</c:v>
                </c:pt>
                <c:pt idx="585">
                  <c:v>0.31011117072464978</c:v>
                </c:pt>
                <c:pt idx="586">
                  <c:v>0.32088680574861284</c:v>
                </c:pt>
                <c:pt idx="587">
                  <c:v>0.34243877428846881</c:v>
                </c:pt>
                <c:pt idx="588">
                  <c:v>0.33812838058049777</c:v>
                </c:pt>
                <c:pt idx="589">
                  <c:v>0.35752480302040679</c:v>
                </c:pt>
                <c:pt idx="590">
                  <c:v>0.37907677156025676</c:v>
                </c:pt>
                <c:pt idx="591">
                  <c:v>0.39200795268417687</c:v>
                </c:pt>
                <c:pt idx="592">
                  <c:v>0.37261083175233689</c:v>
                </c:pt>
                <c:pt idx="593">
                  <c:v>0.37907677156025676</c:v>
                </c:pt>
                <c:pt idx="594">
                  <c:v>0.35968034912035685</c:v>
                </c:pt>
                <c:pt idx="595">
                  <c:v>0.37907677156025676</c:v>
                </c:pt>
                <c:pt idx="596">
                  <c:v>0.37907677156025676</c:v>
                </c:pt>
                <c:pt idx="597">
                  <c:v>0.3833871652682368</c:v>
                </c:pt>
                <c:pt idx="598">
                  <c:v>0.39416280029219686</c:v>
                </c:pt>
                <c:pt idx="599">
                  <c:v>0.42864525146403687</c:v>
                </c:pt>
                <c:pt idx="600">
                  <c:v>0.4243355562479969</c:v>
                </c:pt>
                <c:pt idx="601">
                  <c:v>0.41140437512407679</c:v>
                </c:pt>
                <c:pt idx="602">
                  <c:v>0.37692122546030671</c:v>
                </c:pt>
                <c:pt idx="603">
                  <c:v>0.37045598414431691</c:v>
                </c:pt>
                <c:pt idx="604">
                  <c:v>0.36614559043634687</c:v>
                </c:pt>
                <c:pt idx="605">
                  <c:v>0.34028322818851786</c:v>
                </c:pt>
                <c:pt idx="606">
                  <c:v>0.33597283448054682</c:v>
                </c:pt>
                <c:pt idx="607">
                  <c:v>0.38769755897620684</c:v>
                </c:pt>
                <c:pt idx="608">
                  <c:v>0.38985240658422682</c:v>
                </c:pt>
                <c:pt idx="609">
                  <c:v>0.38985240658422682</c:v>
                </c:pt>
                <c:pt idx="610">
                  <c:v>0.42002516254002686</c:v>
                </c:pt>
                <c:pt idx="611">
                  <c:v>0.41571476883204683</c:v>
                </c:pt>
                <c:pt idx="612">
                  <c:v>0.40924882902412674</c:v>
                </c:pt>
                <c:pt idx="613">
                  <c:v>0.40924882902412674</c:v>
                </c:pt>
                <c:pt idx="614">
                  <c:v>0.41355922273209678</c:v>
                </c:pt>
                <c:pt idx="615">
                  <c:v>0.40062804160818688</c:v>
                </c:pt>
                <c:pt idx="616">
                  <c:v>0.40924882902412674</c:v>
                </c:pt>
                <c:pt idx="617">
                  <c:v>0.38554201287625678</c:v>
                </c:pt>
                <c:pt idx="618">
                  <c:v>0.37692122546030671</c:v>
                </c:pt>
                <c:pt idx="619">
                  <c:v>0.37907677156025676</c:v>
                </c:pt>
                <c:pt idx="620">
                  <c:v>0.39200795268417687</c:v>
                </c:pt>
                <c:pt idx="621">
                  <c:v>0.40493843531615692</c:v>
                </c:pt>
                <c:pt idx="622">
                  <c:v>0.4308007975639867</c:v>
                </c:pt>
                <c:pt idx="623">
                  <c:v>0.4308007975639867</c:v>
                </c:pt>
                <c:pt idx="624">
                  <c:v>0.42864525146403687</c:v>
                </c:pt>
                <c:pt idx="625">
                  <c:v>0.39200795268417687</c:v>
                </c:pt>
                <c:pt idx="626">
                  <c:v>0.3833871652682368</c:v>
                </c:pt>
                <c:pt idx="627">
                  <c:v>0.34890401560445983</c:v>
                </c:pt>
                <c:pt idx="628">
                  <c:v>0.35968034912035685</c:v>
                </c:pt>
                <c:pt idx="629">
                  <c:v>0.34243877428846881</c:v>
                </c:pt>
                <c:pt idx="630">
                  <c:v>0.37261083175233689</c:v>
                </c:pt>
                <c:pt idx="631">
                  <c:v>0.35968034912035685</c:v>
                </c:pt>
                <c:pt idx="632">
                  <c:v>0.38123161916827675</c:v>
                </c:pt>
                <c:pt idx="633">
                  <c:v>0.35752480302040679</c:v>
                </c:pt>
                <c:pt idx="634">
                  <c:v>0.36183519672837683</c:v>
                </c:pt>
                <c:pt idx="635">
                  <c:v>0.35536995541238681</c:v>
                </c:pt>
                <c:pt idx="636">
                  <c:v>0.36830043804436685</c:v>
                </c:pt>
                <c:pt idx="637">
                  <c:v>0.38123161916827675</c:v>
                </c:pt>
                <c:pt idx="638">
                  <c:v>0.37907677156025676</c:v>
                </c:pt>
                <c:pt idx="639">
                  <c:v>0.36830043804436685</c:v>
                </c:pt>
                <c:pt idx="640">
                  <c:v>0.35752480302040679</c:v>
                </c:pt>
                <c:pt idx="641">
                  <c:v>0.3295075931645548</c:v>
                </c:pt>
                <c:pt idx="642">
                  <c:v>0.31873195814059285</c:v>
                </c:pt>
                <c:pt idx="643">
                  <c:v>0.34459362189648879</c:v>
                </c:pt>
                <c:pt idx="644">
                  <c:v>0.35536995541238681</c:v>
                </c:pt>
                <c:pt idx="645">
                  <c:v>0.37045598414431691</c:v>
                </c:pt>
                <c:pt idx="646">
                  <c:v>0.3984731940001669</c:v>
                </c:pt>
                <c:pt idx="647">
                  <c:v>0.40278358770813671</c:v>
                </c:pt>
                <c:pt idx="648">
                  <c:v>0.38985240658422682</c:v>
                </c:pt>
                <c:pt idx="649">
                  <c:v>0.38985240658422682</c:v>
                </c:pt>
                <c:pt idx="650">
                  <c:v>0.37692122546030671</c:v>
                </c:pt>
                <c:pt idx="651">
                  <c:v>0.35321440931243675</c:v>
                </c:pt>
                <c:pt idx="652">
                  <c:v>0.35968034912035685</c:v>
                </c:pt>
                <c:pt idx="653">
                  <c:v>0.34459362189648879</c:v>
                </c:pt>
                <c:pt idx="654">
                  <c:v>0.36183519672837683</c:v>
                </c:pt>
                <c:pt idx="655">
                  <c:v>0.35321440931243675</c:v>
                </c:pt>
                <c:pt idx="656">
                  <c:v>0.38554201287625678</c:v>
                </c:pt>
                <c:pt idx="657">
                  <c:v>0.38985240658422682</c:v>
                </c:pt>
                <c:pt idx="658">
                  <c:v>0.4308007975639867</c:v>
                </c:pt>
                <c:pt idx="659">
                  <c:v>0.42218001014804685</c:v>
                </c:pt>
                <c:pt idx="660">
                  <c:v>0.42002516254002686</c:v>
                </c:pt>
                <c:pt idx="661">
                  <c:v>0.40278358770813671</c:v>
                </c:pt>
                <c:pt idx="662">
                  <c:v>0.3833871652682368</c:v>
                </c:pt>
                <c:pt idx="663">
                  <c:v>0.38123161916827675</c:v>
                </c:pt>
                <c:pt idx="664">
                  <c:v>0.38985240658422682</c:v>
                </c:pt>
                <c:pt idx="665">
                  <c:v>0.38769755897620684</c:v>
                </c:pt>
                <c:pt idx="666">
                  <c:v>0.37692122546030671</c:v>
                </c:pt>
                <c:pt idx="667">
                  <c:v>0.38769755897620684</c:v>
                </c:pt>
                <c:pt idx="668">
                  <c:v>0.39200795268417687</c:v>
                </c:pt>
                <c:pt idx="669">
                  <c:v>0.38123161916827675</c:v>
                </c:pt>
                <c:pt idx="670">
                  <c:v>0.39631764790021684</c:v>
                </c:pt>
                <c:pt idx="671">
                  <c:v>0.40924882902412674</c:v>
                </c:pt>
                <c:pt idx="672">
                  <c:v>0.42864525146403687</c:v>
                </c:pt>
                <c:pt idx="673">
                  <c:v>0.40709398141610675</c:v>
                </c:pt>
                <c:pt idx="674">
                  <c:v>0.43295564517200691</c:v>
                </c:pt>
                <c:pt idx="675">
                  <c:v>0.46312840112780673</c:v>
                </c:pt>
                <c:pt idx="676">
                  <c:v>0.48036997595968689</c:v>
                </c:pt>
                <c:pt idx="677">
                  <c:v>0.47390403615176679</c:v>
                </c:pt>
                <c:pt idx="678">
                  <c:v>0.50623163971558682</c:v>
                </c:pt>
                <c:pt idx="679">
                  <c:v>0.49330045859166671</c:v>
                </c:pt>
                <c:pt idx="680">
                  <c:v>0.4889900648836969</c:v>
                </c:pt>
                <c:pt idx="681">
                  <c:v>0.48683521727567691</c:v>
                </c:pt>
                <c:pt idx="682">
                  <c:v>0.50623163971558682</c:v>
                </c:pt>
                <c:pt idx="683">
                  <c:v>0.4997663983995968</c:v>
                </c:pt>
                <c:pt idx="684">
                  <c:v>0.51054203342355686</c:v>
                </c:pt>
                <c:pt idx="685">
                  <c:v>0.52347321454746676</c:v>
                </c:pt>
                <c:pt idx="686">
                  <c:v>0.54071478937935691</c:v>
                </c:pt>
                <c:pt idx="687">
                  <c:v>0.53640439567138687</c:v>
                </c:pt>
                <c:pt idx="688">
                  <c:v>0.55149042440331675</c:v>
                </c:pt>
                <c:pt idx="689">
                  <c:v>0.58166248186718672</c:v>
                </c:pt>
                <c:pt idx="690">
                  <c:v>0.57304239294317671</c:v>
                </c:pt>
                <c:pt idx="691">
                  <c:v>0.57735278665114675</c:v>
                </c:pt>
                <c:pt idx="692">
                  <c:v>0.57519724055119692</c:v>
                </c:pt>
                <c:pt idx="693">
                  <c:v>0.56011121181925683</c:v>
                </c:pt>
                <c:pt idx="694">
                  <c:v>0.53209400196341683</c:v>
                </c:pt>
                <c:pt idx="695">
                  <c:v>0.53640439567138687</c:v>
                </c:pt>
                <c:pt idx="696">
                  <c:v>0.53209400196341683</c:v>
                </c:pt>
                <c:pt idx="697">
                  <c:v>0.55795566571930677</c:v>
                </c:pt>
                <c:pt idx="698">
                  <c:v>0.55364527201133673</c:v>
                </c:pt>
                <c:pt idx="699">
                  <c:v>0.56011121181925683</c:v>
                </c:pt>
                <c:pt idx="700">
                  <c:v>0.56442160552723686</c:v>
                </c:pt>
                <c:pt idx="701">
                  <c:v>0.5687319992352069</c:v>
                </c:pt>
                <c:pt idx="702">
                  <c:v>0.57304239294317671</c:v>
                </c:pt>
                <c:pt idx="703">
                  <c:v>0.60968039021496678</c:v>
                </c:pt>
                <c:pt idx="704">
                  <c:v>0.64200799377878681</c:v>
                </c:pt>
                <c:pt idx="705">
                  <c:v>0.65278362880274687</c:v>
                </c:pt>
                <c:pt idx="706">
                  <c:v>0.66140441621868673</c:v>
                </c:pt>
                <c:pt idx="707">
                  <c:v>0.62045602523892684</c:v>
                </c:pt>
                <c:pt idx="708">
                  <c:v>0.58166248186718672</c:v>
                </c:pt>
                <c:pt idx="709">
                  <c:v>0.56442160552723686</c:v>
                </c:pt>
                <c:pt idx="710">
                  <c:v>0.56226605942727681</c:v>
                </c:pt>
                <c:pt idx="711">
                  <c:v>0.56011121181925683</c:v>
                </c:pt>
                <c:pt idx="712">
                  <c:v>0.5902832692831268</c:v>
                </c:pt>
                <c:pt idx="713">
                  <c:v>0.58597287557515676</c:v>
                </c:pt>
                <c:pt idx="714">
                  <c:v>0.58597287557515676</c:v>
                </c:pt>
                <c:pt idx="715">
                  <c:v>0.57950763425916674</c:v>
                </c:pt>
                <c:pt idx="716">
                  <c:v>0.57519724055119692</c:v>
                </c:pt>
                <c:pt idx="717">
                  <c:v>0.57950763425916674</c:v>
                </c:pt>
                <c:pt idx="718">
                  <c:v>0.58812842167510682</c:v>
                </c:pt>
                <c:pt idx="719">
                  <c:v>0.58597287557515676</c:v>
                </c:pt>
                <c:pt idx="720">
                  <c:v>0.5902832692831268</c:v>
                </c:pt>
                <c:pt idx="721">
                  <c:v>0.58812842167510682</c:v>
                </c:pt>
                <c:pt idx="722">
                  <c:v>0.57304239294317671</c:v>
                </c:pt>
                <c:pt idx="723">
                  <c:v>0.56442160552723686</c:v>
                </c:pt>
                <c:pt idx="724">
                  <c:v>0.53424884957143681</c:v>
                </c:pt>
                <c:pt idx="725">
                  <c:v>0.5277836082554368</c:v>
                </c:pt>
                <c:pt idx="726">
                  <c:v>0.5148524271315269</c:v>
                </c:pt>
                <c:pt idx="727">
                  <c:v>0.50407679210756684</c:v>
                </c:pt>
                <c:pt idx="728">
                  <c:v>0.51916282083949672</c:v>
                </c:pt>
                <c:pt idx="729">
                  <c:v>0.53424884957143681</c:v>
                </c:pt>
                <c:pt idx="730">
                  <c:v>0.5277836082554368</c:v>
                </c:pt>
                <c:pt idx="731">
                  <c:v>0.54502518308732673</c:v>
                </c:pt>
                <c:pt idx="732">
                  <c:v>0.55580081811128679</c:v>
                </c:pt>
                <c:pt idx="733">
                  <c:v>0.51916282083949672</c:v>
                </c:pt>
                <c:pt idx="734">
                  <c:v>0.5148524271315269</c:v>
                </c:pt>
                <c:pt idx="735">
                  <c:v>0.49761085229964674</c:v>
                </c:pt>
                <c:pt idx="736">
                  <c:v>0.46528324873582672</c:v>
                </c:pt>
                <c:pt idx="737">
                  <c:v>0.46743879483577677</c:v>
                </c:pt>
                <c:pt idx="738">
                  <c:v>0.49114561098364673</c:v>
                </c:pt>
                <c:pt idx="739">
                  <c:v>0.49330045859166671</c:v>
                </c:pt>
                <c:pt idx="740">
                  <c:v>0.51916282083949672</c:v>
                </c:pt>
                <c:pt idx="741">
                  <c:v>0.53209400196341683</c:v>
                </c:pt>
                <c:pt idx="742">
                  <c:v>0.5148524271315269</c:v>
                </c:pt>
                <c:pt idx="743">
                  <c:v>0.52562806215548674</c:v>
                </c:pt>
                <c:pt idx="744">
                  <c:v>0.50407679210756684</c:v>
                </c:pt>
                <c:pt idx="745">
                  <c:v>0.50838718581553688</c:v>
                </c:pt>
                <c:pt idx="746">
                  <c:v>0.49330045859166671</c:v>
                </c:pt>
                <c:pt idx="747">
                  <c:v>0.51700797323147674</c:v>
                </c:pt>
                <c:pt idx="748">
                  <c:v>0.50623163971558682</c:v>
                </c:pt>
                <c:pt idx="749">
                  <c:v>0.51269757952350692</c:v>
                </c:pt>
                <c:pt idx="750">
                  <c:v>0.46743879483577677</c:v>
                </c:pt>
                <c:pt idx="751">
                  <c:v>0.47605958225171685</c:v>
                </c:pt>
                <c:pt idx="752">
                  <c:v>0.46959364244379675</c:v>
                </c:pt>
                <c:pt idx="753">
                  <c:v>0.46528324873582672</c:v>
                </c:pt>
                <c:pt idx="754">
                  <c:v>0.43726603887997673</c:v>
                </c:pt>
                <c:pt idx="755">
                  <c:v>0.46312840112780673</c:v>
                </c:pt>
                <c:pt idx="756">
                  <c:v>0.47390403615176679</c:v>
                </c:pt>
                <c:pt idx="757">
                  <c:v>0.4609728550278569</c:v>
                </c:pt>
                <c:pt idx="758">
                  <c:v>0.47605958225171685</c:v>
                </c:pt>
                <c:pt idx="759">
                  <c:v>0.50838718581553688</c:v>
                </c:pt>
                <c:pt idx="760">
                  <c:v>0.51054203342355686</c:v>
                </c:pt>
                <c:pt idx="761">
                  <c:v>0.4889900648836969</c:v>
                </c:pt>
                <c:pt idx="762">
                  <c:v>0.48252482356770687</c:v>
                </c:pt>
                <c:pt idx="763">
                  <c:v>0.4609728550278569</c:v>
                </c:pt>
                <c:pt idx="764">
                  <c:v>0.46312840112780673</c:v>
                </c:pt>
                <c:pt idx="765">
                  <c:v>0.43942158497992678</c:v>
                </c:pt>
                <c:pt idx="766">
                  <c:v>0.43295564517200691</c:v>
                </c:pt>
                <c:pt idx="767">
                  <c:v>0.42218001014804685</c:v>
                </c:pt>
                <c:pt idx="768">
                  <c:v>0.43295564517200691</c:v>
                </c:pt>
                <c:pt idx="769">
                  <c:v>0.38985240658422682</c:v>
                </c:pt>
                <c:pt idx="770">
                  <c:v>0.40924882902412674</c:v>
                </c:pt>
                <c:pt idx="771">
                  <c:v>0.42649040385601689</c:v>
                </c:pt>
                <c:pt idx="772">
                  <c:v>0.41786961644006682</c:v>
                </c:pt>
                <c:pt idx="773">
                  <c:v>0.3833871652682368</c:v>
                </c:pt>
                <c:pt idx="774">
                  <c:v>0.40062804160818688</c:v>
                </c:pt>
                <c:pt idx="775">
                  <c:v>0.3833871652682368</c:v>
                </c:pt>
                <c:pt idx="776">
                  <c:v>0.38985240658422682</c:v>
                </c:pt>
                <c:pt idx="777">
                  <c:v>0.39631764790021684</c:v>
                </c:pt>
                <c:pt idx="778">
                  <c:v>0.42649040385601689</c:v>
                </c:pt>
                <c:pt idx="779">
                  <c:v>0.40062804160818688</c:v>
                </c:pt>
                <c:pt idx="780">
                  <c:v>0.39416280029219686</c:v>
                </c:pt>
                <c:pt idx="781">
                  <c:v>0.40709398141610675</c:v>
                </c:pt>
                <c:pt idx="782">
                  <c:v>0.42218001014804685</c:v>
                </c:pt>
                <c:pt idx="783">
                  <c:v>0.41140437512407679</c:v>
                </c:pt>
                <c:pt idx="784">
                  <c:v>0.4609728550278569</c:v>
                </c:pt>
                <c:pt idx="785">
                  <c:v>0.47390403615176679</c:v>
                </c:pt>
                <c:pt idx="786">
                  <c:v>0.44157643258794677</c:v>
                </c:pt>
                <c:pt idx="787">
                  <c:v>0.4458868262959168</c:v>
                </c:pt>
                <c:pt idx="788">
                  <c:v>0.46528324873582672</c:v>
                </c:pt>
                <c:pt idx="789">
                  <c:v>0.46312840112780673</c:v>
                </c:pt>
                <c:pt idx="790">
                  <c:v>0.46743879483577677</c:v>
                </c:pt>
                <c:pt idx="791">
                  <c:v>0.48036997595968689</c:v>
                </c:pt>
                <c:pt idx="792">
                  <c:v>0.45881800741983692</c:v>
                </c:pt>
                <c:pt idx="793">
                  <c:v>0.43726603887997673</c:v>
                </c:pt>
                <c:pt idx="794">
                  <c:v>0.45881800741983692</c:v>
                </c:pt>
                <c:pt idx="795">
                  <c:v>0.45450761371185688</c:v>
                </c:pt>
                <c:pt idx="796">
                  <c:v>0.4609728550278569</c:v>
                </c:pt>
                <c:pt idx="797">
                  <c:v>0.49545600469162676</c:v>
                </c:pt>
                <c:pt idx="798">
                  <c:v>0.52131766844751692</c:v>
                </c:pt>
                <c:pt idx="799">
                  <c:v>0.50192124600761678</c:v>
                </c:pt>
                <c:pt idx="800">
                  <c:v>0.52562806215548674</c:v>
                </c:pt>
                <c:pt idx="801">
                  <c:v>0.54718003069534671</c:v>
                </c:pt>
                <c:pt idx="802">
                  <c:v>0.55580081811128679</c:v>
                </c:pt>
                <c:pt idx="803">
                  <c:v>0.56226605942727681</c:v>
                </c:pt>
                <c:pt idx="804">
                  <c:v>0.58812842167510682</c:v>
                </c:pt>
                <c:pt idx="805">
                  <c:v>0.59674920909104689</c:v>
                </c:pt>
                <c:pt idx="806">
                  <c:v>0.60536999650699674</c:v>
                </c:pt>
                <c:pt idx="807">
                  <c:v>0.61183523782298677</c:v>
                </c:pt>
                <c:pt idx="808">
                  <c:v>0.62261087284694683</c:v>
                </c:pt>
                <c:pt idx="809">
                  <c:v>0.62045602523892684</c:v>
                </c:pt>
                <c:pt idx="810">
                  <c:v>0.63123166026288691</c:v>
                </c:pt>
                <c:pt idx="811">
                  <c:v>0.62907681265486692</c:v>
                </c:pt>
                <c:pt idx="812">
                  <c:v>0.63554205397085672</c:v>
                </c:pt>
                <c:pt idx="813">
                  <c:v>0.62261087284694683</c:v>
                </c:pt>
                <c:pt idx="814">
                  <c:v>0.65493847641076686</c:v>
                </c:pt>
                <c:pt idx="815">
                  <c:v>0.67433489885066678</c:v>
                </c:pt>
                <c:pt idx="816">
                  <c:v>0.7066625024144868</c:v>
                </c:pt>
                <c:pt idx="817">
                  <c:v>0.71959368353840691</c:v>
                </c:pt>
                <c:pt idx="818">
                  <c:v>0.76700731583415682</c:v>
                </c:pt>
                <c:pt idx="819">
                  <c:v>0.73899010597830683</c:v>
                </c:pt>
                <c:pt idx="820">
                  <c:v>0.72390407724637673</c:v>
                </c:pt>
                <c:pt idx="821">
                  <c:v>0.72821447095434677</c:v>
                </c:pt>
                <c:pt idx="822">
                  <c:v>0.75407683320217678</c:v>
                </c:pt>
                <c:pt idx="823">
                  <c:v>0.77347325564207692</c:v>
                </c:pt>
                <c:pt idx="824">
                  <c:v>0.81011125291386676</c:v>
                </c:pt>
                <c:pt idx="825">
                  <c:v>0.82519728164580686</c:v>
                </c:pt>
                <c:pt idx="826">
                  <c:v>0.83812846276971675</c:v>
                </c:pt>
                <c:pt idx="827">
                  <c:v>0.83166252296179688</c:v>
                </c:pt>
                <c:pt idx="828">
                  <c:v>0.83812846276971675</c:v>
                </c:pt>
                <c:pt idx="829">
                  <c:v>0.83381806906174671</c:v>
                </c:pt>
                <c:pt idx="830">
                  <c:v>0.85967973281764687</c:v>
                </c:pt>
                <c:pt idx="831">
                  <c:v>0.8553700376016069</c:v>
                </c:pt>
                <c:pt idx="832">
                  <c:v>0.86830052023358673</c:v>
                </c:pt>
                <c:pt idx="833">
                  <c:v>0.84028331037773674</c:v>
                </c:pt>
                <c:pt idx="834">
                  <c:v>0.84459370408570678</c:v>
                </c:pt>
                <c:pt idx="835">
                  <c:v>0.84674925018565683</c:v>
                </c:pt>
                <c:pt idx="836">
                  <c:v>0.84028331037773674</c:v>
                </c:pt>
                <c:pt idx="837">
                  <c:v>0.84243885647768679</c:v>
                </c:pt>
                <c:pt idx="838">
                  <c:v>0.88554209506546688</c:v>
                </c:pt>
                <c:pt idx="839">
                  <c:v>0.89200733638145691</c:v>
                </c:pt>
                <c:pt idx="840">
                  <c:v>0.89416288248141673</c:v>
                </c:pt>
                <c:pt idx="841">
                  <c:v>0.90278366989735681</c:v>
                </c:pt>
                <c:pt idx="842">
                  <c:v>0.89200733638145691</c:v>
                </c:pt>
                <c:pt idx="843">
                  <c:v>0.88554209506546688</c:v>
                </c:pt>
                <c:pt idx="844">
                  <c:v>0.88123170135749684</c:v>
                </c:pt>
                <c:pt idx="845">
                  <c:v>0.87907685374947686</c:v>
                </c:pt>
                <c:pt idx="846">
                  <c:v>0.87907685374947686</c:v>
                </c:pt>
                <c:pt idx="847">
                  <c:v>0.88769764116541672</c:v>
                </c:pt>
                <c:pt idx="848">
                  <c:v>0.8295076753537769</c:v>
                </c:pt>
                <c:pt idx="849">
                  <c:v>0.84674925018565683</c:v>
                </c:pt>
                <c:pt idx="850">
                  <c:v>0.83812846276971675</c:v>
                </c:pt>
                <c:pt idx="851">
                  <c:v>0.8295076753537769</c:v>
                </c:pt>
                <c:pt idx="852">
                  <c:v>0.8144216466218368</c:v>
                </c:pt>
                <c:pt idx="853">
                  <c:v>0.8618352789175967</c:v>
                </c:pt>
                <c:pt idx="854">
                  <c:v>0.84890409779367682</c:v>
                </c:pt>
                <c:pt idx="855">
                  <c:v>0.84459370408570678</c:v>
                </c:pt>
                <c:pt idx="856">
                  <c:v>0.80795570681391671</c:v>
                </c:pt>
                <c:pt idx="857">
                  <c:v>0.80795570681391671</c:v>
                </c:pt>
                <c:pt idx="858">
                  <c:v>0.79718007178995687</c:v>
                </c:pt>
                <c:pt idx="859">
                  <c:v>0.78424889066603676</c:v>
                </c:pt>
                <c:pt idx="860">
                  <c:v>0.77993849695806672</c:v>
                </c:pt>
                <c:pt idx="861">
                  <c:v>0.82735212925382684</c:v>
                </c:pt>
                <c:pt idx="862">
                  <c:v>0.82304243403778687</c:v>
                </c:pt>
                <c:pt idx="863">
                  <c:v>0.80795570681391671</c:v>
                </c:pt>
                <c:pt idx="864">
                  <c:v>0.82088688793783682</c:v>
                </c:pt>
                <c:pt idx="865">
                  <c:v>0.8295076753537769</c:v>
                </c:pt>
                <c:pt idx="866">
                  <c:v>0.80364531310594689</c:v>
                </c:pt>
                <c:pt idx="867">
                  <c:v>0.79286967808198683</c:v>
                </c:pt>
                <c:pt idx="868">
                  <c:v>0.79718007178995687</c:v>
                </c:pt>
                <c:pt idx="869">
                  <c:v>0.78640443676599681</c:v>
                </c:pt>
                <c:pt idx="870">
                  <c:v>0.77993849695806672</c:v>
                </c:pt>
                <c:pt idx="871">
                  <c:v>0.79502522418193688</c:v>
                </c:pt>
                <c:pt idx="872">
                  <c:v>0.78209404305801677</c:v>
                </c:pt>
                <c:pt idx="873">
                  <c:v>0.75623168081019676</c:v>
                </c:pt>
                <c:pt idx="874">
                  <c:v>0.76700731583415682</c:v>
                </c:pt>
                <c:pt idx="875">
                  <c:v>0.74114565207825689</c:v>
                </c:pt>
                <c:pt idx="876">
                  <c:v>0.70235280719844684</c:v>
                </c:pt>
                <c:pt idx="877">
                  <c:v>0.73037001705429683</c:v>
                </c:pt>
                <c:pt idx="878">
                  <c:v>0.74114565207825689</c:v>
                </c:pt>
                <c:pt idx="879">
                  <c:v>0.71743883593038671</c:v>
                </c:pt>
                <c:pt idx="880">
                  <c:v>0.72821447095434677</c:v>
                </c:pt>
                <c:pt idx="881">
                  <c:v>0.74545604578622671</c:v>
                </c:pt>
                <c:pt idx="882">
                  <c:v>0.79286967808198683</c:v>
                </c:pt>
                <c:pt idx="883">
                  <c:v>0.90924891121334683</c:v>
                </c:pt>
                <c:pt idx="884">
                  <c:v>0.91355930492131687</c:v>
                </c:pt>
                <c:pt idx="885">
                  <c:v>0.88769764116541672</c:v>
                </c:pt>
                <c:pt idx="886">
                  <c:v>0.90278366989735681</c:v>
                </c:pt>
                <c:pt idx="887">
                  <c:v>0.82304243403778687</c:v>
                </c:pt>
                <c:pt idx="888">
                  <c:v>0.71312844222241689</c:v>
                </c:pt>
                <c:pt idx="889">
                  <c:v>0.67218005124264679</c:v>
                </c:pt>
                <c:pt idx="890">
                  <c:v>0.68726607997458689</c:v>
                </c:pt>
                <c:pt idx="891">
                  <c:v>0.65493847641076686</c:v>
                </c:pt>
                <c:pt idx="892">
                  <c:v>0.64416284138680679</c:v>
                </c:pt>
                <c:pt idx="893">
                  <c:v>0.61830047913897679</c:v>
                </c:pt>
                <c:pt idx="894">
                  <c:v>0.62907681265486692</c:v>
                </c:pt>
                <c:pt idx="895">
                  <c:v>0.63338720636283674</c:v>
                </c:pt>
                <c:pt idx="896">
                  <c:v>0.64847323509477683</c:v>
                </c:pt>
                <c:pt idx="897">
                  <c:v>0.67864529255864681</c:v>
                </c:pt>
                <c:pt idx="898">
                  <c:v>0.69588686739052674</c:v>
                </c:pt>
                <c:pt idx="899">
                  <c:v>0.71528328983043687</c:v>
                </c:pt>
                <c:pt idx="900">
                  <c:v>0.71312844222241689</c:v>
                </c:pt>
                <c:pt idx="901">
                  <c:v>0.66355926382670671</c:v>
                </c:pt>
                <c:pt idx="902">
                  <c:v>0.62907681265486692</c:v>
                </c:pt>
                <c:pt idx="903">
                  <c:v>0.61830047913897679</c:v>
                </c:pt>
                <c:pt idx="904">
                  <c:v>0.58166248186718672</c:v>
                </c:pt>
                <c:pt idx="905">
                  <c:v>0.5902832692831268</c:v>
                </c:pt>
                <c:pt idx="906">
                  <c:v>0.62692126655491687</c:v>
                </c:pt>
                <c:pt idx="907">
                  <c:v>0.63769760007081677</c:v>
                </c:pt>
                <c:pt idx="908">
                  <c:v>0.62692126655491687</c:v>
                </c:pt>
                <c:pt idx="909">
                  <c:v>0.66140441621868673</c:v>
                </c:pt>
                <c:pt idx="910">
                  <c:v>0.66571480992665677</c:v>
                </c:pt>
                <c:pt idx="911">
                  <c:v>0.67433489885066678</c:v>
                </c:pt>
                <c:pt idx="912">
                  <c:v>0.67649044495062682</c:v>
                </c:pt>
                <c:pt idx="913">
                  <c:v>0.6915764736825567</c:v>
                </c:pt>
                <c:pt idx="914">
                  <c:v>0.6915764736825567</c:v>
                </c:pt>
                <c:pt idx="915">
                  <c:v>0.69373201978250676</c:v>
                </c:pt>
                <c:pt idx="916">
                  <c:v>0.71097289612245684</c:v>
                </c:pt>
                <c:pt idx="917">
                  <c:v>0.68080083865859686</c:v>
                </c:pt>
                <c:pt idx="918">
                  <c:v>0.70235280719844684</c:v>
                </c:pt>
                <c:pt idx="919">
                  <c:v>0.70450765480646682</c:v>
                </c:pt>
                <c:pt idx="920">
                  <c:v>0.7066625024144868</c:v>
                </c:pt>
                <c:pt idx="921">
                  <c:v>0.7066625024144868</c:v>
                </c:pt>
                <c:pt idx="922">
                  <c:v>0.73037001705429683</c:v>
                </c:pt>
                <c:pt idx="923">
                  <c:v>0.71528328983043687</c:v>
                </c:pt>
                <c:pt idx="924">
                  <c:v>0.6980424134904768</c:v>
                </c:pt>
                <c:pt idx="925">
                  <c:v>0.6980424134904768</c:v>
                </c:pt>
                <c:pt idx="926">
                  <c:v>0.7066625024144868</c:v>
                </c:pt>
                <c:pt idx="927">
                  <c:v>0.74976643949420674</c:v>
                </c:pt>
                <c:pt idx="928">
                  <c:v>0.77778364935004674</c:v>
                </c:pt>
                <c:pt idx="929">
                  <c:v>0.81873204032981683</c:v>
                </c:pt>
                <c:pt idx="930">
                  <c:v>0.83166252296179688</c:v>
                </c:pt>
                <c:pt idx="931">
                  <c:v>0.79718007178995687</c:v>
                </c:pt>
                <c:pt idx="932">
                  <c:v>0.79718007178995687</c:v>
                </c:pt>
                <c:pt idx="933">
                  <c:v>0.79502522418193688</c:v>
                </c:pt>
                <c:pt idx="934">
                  <c:v>0.8144216466218368</c:v>
                </c:pt>
                <c:pt idx="935">
                  <c:v>0.82088688793783682</c:v>
                </c:pt>
                <c:pt idx="936">
                  <c:v>0.88985248877343692</c:v>
                </c:pt>
                <c:pt idx="937">
                  <c:v>0.89200733638145691</c:v>
                </c:pt>
                <c:pt idx="938">
                  <c:v>0.92433493994527671</c:v>
                </c:pt>
                <c:pt idx="939">
                  <c:v>0.93726612106919682</c:v>
                </c:pt>
                <c:pt idx="940">
                  <c:v>0.95235214980112692</c:v>
                </c:pt>
                <c:pt idx="941">
                  <c:v>0.94157651477716686</c:v>
                </c:pt>
                <c:pt idx="942">
                  <c:v>0.98252490575692675</c:v>
                </c:pt>
                <c:pt idx="943">
                  <c:v>1.0105421156127767</c:v>
                </c:pt>
                <c:pt idx="944">
                  <c:v>1.0234732967366869</c:v>
                </c:pt>
                <c:pt idx="945">
                  <c:v>1.0299385380526769</c:v>
                </c:pt>
                <c:pt idx="946">
                  <c:v>1.0407148715685768</c:v>
                </c:pt>
                <c:pt idx="947">
                  <c:v>1.0364044778605968</c:v>
                </c:pt>
                <c:pt idx="948">
                  <c:v>1.0514905065925368</c:v>
                </c:pt>
                <c:pt idx="949">
                  <c:v>1.0751973227404068</c:v>
                </c:pt>
                <c:pt idx="950">
                  <c:v>1.1312317424521068</c:v>
                </c:pt>
                <c:pt idx="951">
                  <c:v>1.1614044984079068</c:v>
                </c:pt>
                <c:pt idx="952">
                  <c:v>1.2001973432877169</c:v>
                </c:pt>
                <c:pt idx="953">
                  <c:v>1.2088181307036567</c:v>
                </c:pt>
                <c:pt idx="954">
                  <c:v>1.2303694007515869</c:v>
                </c:pt>
                <c:pt idx="955">
                  <c:v>1.2476109755834668</c:v>
                </c:pt>
                <c:pt idx="956">
                  <c:v>1.3101113351030869</c:v>
                </c:pt>
                <c:pt idx="957">
                  <c:v>1.3295077575429968</c:v>
                </c:pt>
                <c:pt idx="958">
                  <c:v>1.3661457548147868</c:v>
                </c:pt>
                <c:pt idx="959">
                  <c:v>1.4027837520865669</c:v>
                </c:pt>
                <c:pt idx="960">
                  <c:v>1.3812317835467167</c:v>
                </c:pt>
                <c:pt idx="961">
                  <c:v>1.3661457548147868</c:v>
                </c:pt>
                <c:pt idx="962">
                  <c:v>1.4006282059866166</c:v>
                </c:pt>
                <c:pt idx="963">
                  <c:v>1.4351113556503867</c:v>
                </c:pt>
                <c:pt idx="964">
                  <c:v>1.467438959214207</c:v>
                </c:pt>
                <c:pt idx="965">
                  <c:v>1.532094166341847</c:v>
                </c:pt>
                <c:pt idx="966">
                  <c:v>1.5730418588296768</c:v>
                </c:pt>
                <c:pt idx="967">
                  <c:v>1.557955830097747</c:v>
                </c:pt>
                <c:pt idx="968">
                  <c:v>1.5514905887817567</c:v>
                </c:pt>
                <c:pt idx="969">
                  <c:v>1.5428698013658069</c:v>
                </c:pt>
                <c:pt idx="970">
                  <c:v>1.5083866517020368</c:v>
                </c:pt>
                <c:pt idx="971">
                  <c:v>1.5148525915099669</c:v>
                </c:pt>
                <c:pt idx="972">
                  <c:v>1.5213178328259567</c:v>
                </c:pt>
                <c:pt idx="973">
                  <c:v>1.5126970454100068</c:v>
                </c:pt>
                <c:pt idx="974">
                  <c:v>1.5040769564859968</c:v>
                </c:pt>
                <c:pt idx="975">
                  <c:v>1.5342490139498668</c:v>
                </c:pt>
                <c:pt idx="976">
                  <c:v>1.478214594238177</c:v>
                </c:pt>
                <c:pt idx="977">
                  <c:v>1.452352231990347</c:v>
                </c:pt>
                <c:pt idx="978">
                  <c:v>1.4695938068222267</c:v>
                </c:pt>
                <c:pt idx="979">
                  <c:v>1.471749352922177</c:v>
                </c:pt>
                <c:pt idx="980">
                  <c:v>1.471749352922177</c:v>
                </c:pt>
                <c:pt idx="981">
                  <c:v>1.532094166341847</c:v>
                </c:pt>
                <c:pt idx="982">
                  <c:v>1.5665766175136866</c:v>
                </c:pt>
                <c:pt idx="983">
                  <c:v>1.5730418588296768</c:v>
                </c:pt>
                <c:pt idx="984">
                  <c:v>1.5493350426817967</c:v>
                </c:pt>
                <c:pt idx="985">
                  <c:v>1.5536454363897769</c:v>
                </c:pt>
                <c:pt idx="986">
                  <c:v>1.5407142552658566</c:v>
                </c:pt>
                <c:pt idx="987">
                  <c:v>1.5299386202418968</c:v>
                </c:pt>
                <c:pt idx="988">
                  <c:v>1.532094166341847</c:v>
                </c:pt>
                <c:pt idx="989">
                  <c:v>1.5730418588296768</c:v>
                </c:pt>
                <c:pt idx="990">
                  <c:v>1.5601113761976968</c:v>
                </c:pt>
                <c:pt idx="991">
                  <c:v>1.5385594076578368</c:v>
                </c:pt>
                <c:pt idx="992">
                  <c:v>1.5816626462456169</c:v>
                </c:pt>
                <c:pt idx="993">
                  <c:v>1.5924389797615166</c:v>
                </c:pt>
                <c:pt idx="994">
                  <c:v>1.5795077986375967</c:v>
                </c:pt>
                <c:pt idx="995">
                  <c:v>1.5816626462456169</c:v>
                </c:pt>
                <c:pt idx="996">
                  <c:v>1.5795077986375967</c:v>
                </c:pt>
                <c:pt idx="997">
                  <c:v>1.4846798355541668</c:v>
                </c:pt>
                <c:pt idx="998">
                  <c:v>1.4264905682344466</c:v>
                </c:pt>
                <c:pt idx="999">
                  <c:v>1.4070941457945467</c:v>
                </c:pt>
                <c:pt idx="1000">
                  <c:v>1.4049385996945969</c:v>
                </c:pt>
                <c:pt idx="1001">
                  <c:v>1.413559387110537</c:v>
                </c:pt>
                <c:pt idx="1002">
                  <c:v>1.4954561690700567</c:v>
                </c:pt>
                <c:pt idx="1003">
                  <c:v>1.5256282265339267</c:v>
                </c:pt>
                <c:pt idx="1004">
                  <c:v>1.5105421978019866</c:v>
                </c:pt>
                <c:pt idx="1005">
                  <c:v>1.506231804094017</c:v>
                </c:pt>
                <c:pt idx="1006">
                  <c:v>1.506231804094017</c:v>
                </c:pt>
                <c:pt idx="1007">
                  <c:v>1.4545077780902969</c:v>
                </c:pt>
                <c:pt idx="1008">
                  <c:v>1.4264905682344466</c:v>
                </c:pt>
                <c:pt idx="1009">
                  <c:v>1.4286454158424668</c:v>
                </c:pt>
                <c:pt idx="1010">
                  <c:v>1.4006282059866166</c:v>
                </c:pt>
                <c:pt idx="1011">
                  <c:v>1.413559387110537</c:v>
                </c:pt>
                <c:pt idx="1012">
                  <c:v>1.413559387110537</c:v>
                </c:pt>
                <c:pt idx="1013">
                  <c:v>1.4200246284265268</c:v>
                </c:pt>
                <c:pt idx="1014">
                  <c:v>1.417869780818507</c:v>
                </c:pt>
                <c:pt idx="1015">
                  <c:v>1.4200246284265268</c:v>
                </c:pt>
                <c:pt idx="1016">
                  <c:v>1.379076935938697</c:v>
                </c:pt>
                <c:pt idx="1017">
                  <c:v>1.357524967398837</c:v>
                </c:pt>
                <c:pt idx="1018">
                  <c:v>1.3424389386669069</c:v>
                </c:pt>
                <c:pt idx="1019">
                  <c:v>1.3144217288110569</c:v>
                </c:pt>
                <c:pt idx="1020">
                  <c:v>1.2799385791472868</c:v>
                </c:pt>
                <c:pt idx="1021">
                  <c:v>1.2885593665632269</c:v>
                </c:pt>
                <c:pt idx="1022">
                  <c:v>1.3014905476871468</c:v>
                </c:pt>
                <c:pt idx="1023">
                  <c:v>1.2799385791472868</c:v>
                </c:pt>
                <c:pt idx="1024">
                  <c:v>1.2907142141712469</c:v>
                </c:pt>
                <c:pt idx="1025">
                  <c:v>1.2820941252472369</c:v>
                </c:pt>
                <c:pt idx="1026">
                  <c:v>1.2583866106074268</c:v>
                </c:pt>
                <c:pt idx="1027">
                  <c:v>1.2605421567073869</c:v>
                </c:pt>
                <c:pt idx="1028">
                  <c:v>1.2562317629994069</c:v>
                </c:pt>
                <c:pt idx="1029">
                  <c:v>1.2540769153913869</c:v>
                </c:pt>
                <c:pt idx="1030">
                  <c:v>1.2648525504153567</c:v>
                </c:pt>
                <c:pt idx="1031">
                  <c:v>1.2217493118275768</c:v>
                </c:pt>
                <c:pt idx="1032">
                  <c:v>1.2045077369956869</c:v>
                </c:pt>
                <c:pt idx="1033">
                  <c:v>1.2131285244116268</c:v>
                </c:pt>
                <c:pt idx="1034">
                  <c:v>1.1980417971877668</c:v>
                </c:pt>
                <c:pt idx="1035">
                  <c:v>1.1915765558717768</c:v>
                </c:pt>
                <c:pt idx="1036">
                  <c:v>1.2109729783116767</c:v>
                </c:pt>
                <c:pt idx="1037">
                  <c:v>1.1549385585999867</c:v>
                </c:pt>
                <c:pt idx="1038">
                  <c:v>1.1333872885520568</c:v>
                </c:pt>
                <c:pt idx="1039">
                  <c:v>1.1226109550361669</c:v>
                </c:pt>
                <c:pt idx="1040">
                  <c:v>1.1355421361600768</c:v>
                </c:pt>
                <c:pt idx="1041">
                  <c:v>1.1333872885520568</c:v>
                </c:pt>
                <c:pt idx="1042">
                  <c:v>1.1721801334318669</c:v>
                </c:pt>
                <c:pt idx="1043">
                  <c:v>1.1614044984079068</c:v>
                </c:pt>
                <c:pt idx="1044">
                  <c:v>1.1333872885520568</c:v>
                </c:pt>
                <c:pt idx="1045">
                  <c:v>1.0924388975722967</c:v>
                </c:pt>
                <c:pt idx="1046">
                  <c:v>1.0816625640564068</c:v>
                </c:pt>
                <c:pt idx="1047">
                  <c:v>1.0536453542005568</c:v>
                </c:pt>
                <c:pt idx="1048">
                  <c:v>1.0471801128845668</c:v>
                </c:pt>
                <c:pt idx="1049">
                  <c:v>1.0364044778605968</c:v>
                </c:pt>
                <c:pt idx="1050">
                  <c:v>1.0256281443447068</c:v>
                </c:pt>
                <c:pt idx="1051">
                  <c:v>1.0407148715685768</c:v>
                </c:pt>
                <c:pt idx="1052">
                  <c:v>1.0601112940084769</c:v>
                </c:pt>
                <c:pt idx="1053">
                  <c:v>1.0838181101563569</c:v>
                </c:pt>
                <c:pt idx="1054">
                  <c:v>1.1075249263042268</c:v>
                </c:pt>
                <c:pt idx="1055">
                  <c:v>1.1269213487441367</c:v>
                </c:pt>
                <c:pt idx="1056">
                  <c:v>1.1118353200122069</c:v>
                </c:pt>
                <c:pt idx="1057">
                  <c:v>1.1161457137201769</c:v>
                </c:pt>
                <c:pt idx="1058">
                  <c:v>1.0967492912802668</c:v>
                </c:pt>
                <c:pt idx="1059">
                  <c:v>1.1204561074281467</c:v>
                </c:pt>
                <c:pt idx="1060">
                  <c:v>1.1376969837680968</c:v>
                </c:pt>
                <c:pt idx="1061">
                  <c:v>1.1786453747478569</c:v>
                </c:pt>
                <c:pt idx="1062">
                  <c:v>1.2023521908957369</c:v>
                </c:pt>
                <c:pt idx="1063">
                  <c:v>1.2346797944595569</c:v>
                </c:pt>
                <c:pt idx="1064">
                  <c:v>1.2562317629994069</c:v>
                </c:pt>
                <c:pt idx="1065">
                  <c:v>1.2971801539791767</c:v>
                </c:pt>
                <c:pt idx="1066">
                  <c:v>1.3144217288110569</c:v>
                </c:pt>
                <c:pt idx="1067">
                  <c:v>1.3316626051510068</c:v>
                </c:pt>
                <c:pt idx="1068">
                  <c:v>1.3359729988589868</c:v>
                </c:pt>
                <c:pt idx="1069">
                  <c:v>1.3467493323748767</c:v>
                </c:pt>
                <c:pt idx="1070">
                  <c:v>1.361835361106807</c:v>
                </c:pt>
                <c:pt idx="1071">
                  <c:v>1.3639902087148268</c:v>
                </c:pt>
                <c:pt idx="1072">
                  <c:v>1.4092489934025669</c:v>
                </c:pt>
                <c:pt idx="1073">
                  <c:v>1.4631285655062369</c:v>
                </c:pt>
                <c:pt idx="1074">
                  <c:v>1.4739042005301968</c:v>
                </c:pt>
                <c:pt idx="1075">
                  <c:v>1.5342490139498668</c:v>
                </c:pt>
                <c:pt idx="1076">
                  <c:v>1.7346798766487768</c:v>
                </c:pt>
                <c:pt idx="1077">
                  <c:v>1.8273522936322568</c:v>
                </c:pt>
                <c:pt idx="1078">
                  <c:v>1.8532146558800868</c:v>
                </c:pt>
                <c:pt idx="1079">
                  <c:v>1.9200247106157466</c:v>
                </c:pt>
                <c:pt idx="1080">
                  <c:v>1.9243351043237167</c:v>
                </c:pt>
                <c:pt idx="1081">
                  <c:v>1.7993350837764066</c:v>
                </c:pt>
                <c:pt idx="1082">
                  <c:v>1.7540762990886767</c:v>
                </c:pt>
                <c:pt idx="1083">
                  <c:v>1.7756282676285366</c:v>
                </c:pt>
                <c:pt idx="1084">
                  <c:v>1.8187315062163167</c:v>
                </c:pt>
                <c:pt idx="1085">
                  <c:v>1.8618354432960269</c:v>
                </c:pt>
                <c:pt idx="1086">
                  <c:v>1.926490650423667</c:v>
                </c:pt>
                <c:pt idx="1087">
                  <c:v>1.9480419204715866</c:v>
                </c:pt>
                <c:pt idx="1088">
                  <c:v>1.986835463843337</c:v>
                </c:pt>
                <c:pt idx="1089">
                  <c:v>1.991145857551307</c:v>
                </c:pt>
                <c:pt idx="1090">
                  <c:v>2.0040763401832864</c:v>
                </c:pt>
                <c:pt idx="1091">
                  <c:v>2.0364039437471071</c:v>
                </c:pt>
                <c:pt idx="1092">
                  <c:v>2.1139903319986564</c:v>
                </c:pt>
                <c:pt idx="1093">
                  <c:v>2.1743351454183264</c:v>
                </c:pt>
                <c:pt idx="1094">
                  <c:v>2.2583867749858664</c:v>
                </c:pt>
                <c:pt idx="1095">
                  <c:v>2.331662769529447</c:v>
                </c:pt>
                <c:pt idx="1096">
                  <c:v>2.3467487982613768</c:v>
                </c:pt>
                <c:pt idx="1097">
                  <c:v>2.3618355254852466</c:v>
                </c:pt>
                <c:pt idx="1098">
                  <c:v>2.4221803389049068</c:v>
                </c:pt>
                <c:pt idx="1099">
                  <c:v>2.484679999932597</c:v>
                </c:pt>
                <c:pt idx="1100">
                  <c:v>2.5493352070602366</c:v>
                </c:pt>
                <c:pt idx="1101">
                  <c:v>2.6463180177516969</c:v>
                </c:pt>
                <c:pt idx="1102">
                  <c:v>2.7583868571750871</c:v>
                </c:pt>
                <c:pt idx="1103">
                  <c:v>2.8079560355707871</c:v>
                </c:pt>
                <c:pt idx="1104">
                  <c:v>2.833817699326687</c:v>
                </c:pt>
                <c:pt idx="1105">
                  <c:v>2.8596800615745064</c:v>
                </c:pt>
                <c:pt idx="1106">
                  <c:v>2.8532148202585166</c:v>
                </c:pt>
                <c:pt idx="1107">
                  <c:v>2.8704556965984764</c:v>
                </c:pt>
                <c:pt idx="1108">
                  <c:v>2.8726112426984267</c:v>
                </c:pt>
                <c:pt idx="1109">
                  <c:v>2.9114040875782372</c:v>
                </c:pt>
                <c:pt idx="1110">
                  <c:v>2.9523524785579971</c:v>
                </c:pt>
                <c:pt idx="1111">
                  <c:v>3.0471797431495071</c:v>
                </c:pt>
                <c:pt idx="1112">
                  <c:v>3.0644213179813864</c:v>
                </c:pt>
                <c:pt idx="1113">
                  <c:v>3.1355424649169468</c:v>
                </c:pt>
                <c:pt idx="1114">
                  <c:v>3.1872664909206669</c:v>
                </c:pt>
                <c:pt idx="1115">
                  <c:v>3.1614041286728467</c:v>
                </c:pt>
                <c:pt idx="1116">
                  <c:v>3.1355424649169468</c:v>
                </c:pt>
                <c:pt idx="1117">
                  <c:v>3.1786457035047269</c:v>
                </c:pt>
                <c:pt idx="1118">
                  <c:v>3.2066629133605771</c:v>
                </c:pt>
                <c:pt idx="1119">
                  <c:v>3.2389905169243969</c:v>
                </c:pt>
                <c:pt idx="1120">
                  <c:v>3.3251969940999571</c:v>
                </c:pt>
                <c:pt idx="1121">
                  <c:v>3.3316629339078769</c:v>
                </c:pt>
                <c:pt idx="1122">
                  <c:v>3.3058005716600567</c:v>
                </c:pt>
                <c:pt idx="1123">
                  <c:v>3.2885596953200968</c:v>
                </c:pt>
                <c:pt idx="1124">
                  <c:v>3.2691625743882664</c:v>
                </c:pt>
                <c:pt idx="1125">
                  <c:v>3.232524577116477</c:v>
                </c:pt>
                <c:pt idx="1126">
                  <c:v>3.2131281546765669</c:v>
                </c:pt>
                <c:pt idx="1127">
                  <c:v>3.232524577116477</c:v>
                </c:pt>
                <c:pt idx="1128">
                  <c:v>3.221748942092507</c:v>
                </c:pt>
                <c:pt idx="1129">
                  <c:v>3.2023525196526066</c:v>
                </c:pt>
                <c:pt idx="1130">
                  <c:v>3.1786457035047269</c:v>
                </c:pt>
                <c:pt idx="1131">
                  <c:v>3.1506284936488766</c:v>
                </c:pt>
                <c:pt idx="1132">
                  <c:v>3.1204557376930868</c:v>
                </c:pt>
                <c:pt idx="1133">
                  <c:v>3.1010593152531767</c:v>
                </c:pt>
                <c:pt idx="1134">
                  <c:v>3.0687317116893569</c:v>
                </c:pt>
                <c:pt idx="1135">
                  <c:v>3.0622664703733671</c:v>
                </c:pt>
                <c:pt idx="1136">
                  <c:v>3.1010593152531767</c:v>
                </c:pt>
                <c:pt idx="1137">
                  <c:v>3.103214861353127</c:v>
                </c:pt>
                <c:pt idx="1138">
                  <c:v>3.053645682957427</c:v>
                </c:pt>
                <c:pt idx="1139">
                  <c:v>3.0730421053973265</c:v>
                </c:pt>
                <c:pt idx="1140">
                  <c:v>3.0558005305654472</c:v>
                </c:pt>
                <c:pt idx="1141">
                  <c:v>3.0256284731015768</c:v>
                </c:pt>
                <c:pt idx="1142">
                  <c:v>2.9997661108537468</c:v>
                </c:pt>
                <c:pt idx="1143">
                  <c:v>2.9846800821218169</c:v>
                </c:pt>
                <c:pt idx="1144">
                  <c:v>2.9308005100181367</c:v>
                </c:pt>
                <c:pt idx="1145">
                  <c:v>2.8661453028905068</c:v>
                </c:pt>
                <c:pt idx="1146">
                  <c:v>2.8122664292787567</c:v>
                </c:pt>
                <c:pt idx="1147">
                  <c:v>2.7519216158590964</c:v>
                </c:pt>
                <c:pt idx="1148">
                  <c:v>2.738990434735177</c:v>
                </c:pt>
                <c:pt idx="1149">
                  <c:v>2.6980420437554171</c:v>
                </c:pt>
                <c:pt idx="1150">
                  <c:v>2.7001975898553665</c:v>
                </c:pt>
                <c:pt idx="1151">
                  <c:v>2.6614040464836268</c:v>
                </c:pt>
                <c:pt idx="1152">
                  <c:v>2.6635595925835771</c:v>
                </c:pt>
                <c:pt idx="1153">
                  <c:v>2.6398527764356965</c:v>
                </c:pt>
                <c:pt idx="1154">
                  <c:v>2.6700248338995669</c:v>
                </c:pt>
                <c:pt idx="1155">
                  <c:v>2.6592491988756066</c:v>
                </c:pt>
                <c:pt idx="1156">
                  <c:v>2.7066628311713572</c:v>
                </c:pt>
                <c:pt idx="1157">
                  <c:v>2.7195940122952766</c:v>
                </c:pt>
                <c:pt idx="1158">
                  <c:v>2.654938805167637</c:v>
                </c:pt>
                <c:pt idx="1159">
                  <c:v>2.5299387846203265</c:v>
                </c:pt>
                <c:pt idx="1160">
                  <c:v>2.4954556349565564</c:v>
                </c:pt>
                <c:pt idx="1161">
                  <c:v>2.4825251523245768</c:v>
                </c:pt>
                <c:pt idx="1162">
                  <c:v>2.4372663676368465</c:v>
                </c:pt>
                <c:pt idx="1163">
                  <c:v>2.4825251523245768</c:v>
                </c:pt>
                <c:pt idx="1164">
                  <c:v>2.5644212357921665</c:v>
                </c:pt>
                <c:pt idx="1165">
                  <c:v>2.6118355665798569</c:v>
                </c:pt>
                <c:pt idx="1166">
                  <c:v>2.6204556555038669</c:v>
                </c:pt>
                <c:pt idx="1167">
                  <c:v>2.6764900752155567</c:v>
                </c:pt>
                <c:pt idx="1168">
                  <c:v>2.6915768024394264</c:v>
                </c:pt>
                <c:pt idx="1169">
                  <c:v>2.6872664087314568</c:v>
                </c:pt>
                <c:pt idx="1170">
                  <c:v>2.7001975898553665</c:v>
                </c:pt>
                <c:pt idx="1171">
                  <c:v>2.6829560150234872</c:v>
                </c:pt>
                <c:pt idx="1172">
                  <c:v>2.6441631701436767</c:v>
                </c:pt>
                <c:pt idx="1173">
                  <c:v>2.6269215953117868</c:v>
                </c:pt>
                <c:pt idx="1174">
                  <c:v>2.6441631701436767</c:v>
                </c:pt>
                <c:pt idx="1175">
                  <c:v>2.6441631701436767</c:v>
                </c:pt>
                <c:pt idx="1176">
                  <c:v>2.629076442919807</c:v>
                </c:pt>
                <c:pt idx="1177">
                  <c:v>2.6161452617958965</c:v>
                </c:pt>
                <c:pt idx="1178">
                  <c:v>2.6506284114596665</c:v>
                </c:pt>
                <c:pt idx="1179">
                  <c:v>2.6420076240437167</c:v>
                </c:pt>
                <c:pt idx="1180">
                  <c:v>2.6398527764356965</c:v>
                </c:pt>
                <c:pt idx="1181">
                  <c:v>2.6441631701436767</c:v>
                </c:pt>
                <c:pt idx="1182">
                  <c:v>2.6700248338995669</c:v>
                </c:pt>
                <c:pt idx="1183">
                  <c:v>2.6420076240437167</c:v>
                </c:pt>
                <c:pt idx="1184">
                  <c:v>2.5924384456480167</c:v>
                </c:pt>
                <c:pt idx="1185">
                  <c:v>2.5191631495963671</c:v>
                </c:pt>
                <c:pt idx="1186">
                  <c:v>2.501921574764487</c:v>
                </c:pt>
                <c:pt idx="1187">
                  <c:v>2.4631280313927366</c:v>
                </c:pt>
                <c:pt idx="1188">
                  <c:v>2.4545079424687266</c:v>
                </c:pt>
                <c:pt idx="1189">
                  <c:v>2.4739043649086367</c:v>
                </c:pt>
                <c:pt idx="1190">
                  <c:v>2.4954556349565564</c:v>
                </c:pt>
                <c:pt idx="1191">
                  <c:v>2.4480420026608067</c:v>
                </c:pt>
                <c:pt idx="1192">
                  <c:v>2.4566627900767468</c:v>
                </c:pt>
                <c:pt idx="1193">
                  <c:v>2.450197548760757</c:v>
                </c:pt>
                <c:pt idx="1194">
                  <c:v>2.4458871550527865</c:v>
                </c:pt>
                <c:pt idx="1195">
                  <c:v>2.4049387640730266</c:v>
                </c:pt>
                <c:pt idx="1196">
                  <c:v>2.4221803389049068</c:v>
                </c:pt>
                <c:pt idx="1197">
                  <c:v>2.3424384045534072</c:v>
                </c:pt>
                <c:pt idx="1198">
                  <c:v>2.3014907120655765</c:v>
                </c:pt>
                <c:pt idx="1199">
                  <c:v>2.2756283498177465</c:v>
                </c:pt>
                <c:pt idx="1200">
                  <c:v>2.2756283498177465</c:v>
                </c:pt>
                <c:pt idx="1201">
                  <c:v>2.2626971686938369</c:v>
                </c:pt>
                <c:pt idx="1202">
                  <c:v>2.3101108009895865</c:v>
                </c:pt>
                <c:pt idx="1203">
                  <c:v>2.3251975282134572</c:v>
                </c:pt>
                <c:pt idx="1204">
                  <c:v>2.3273523758214765</c:v>
                </c:pt>
                <c:pt idx="1205">
                  <c:v>2.3359731632374165</c:v>
                </c:pt>
                <c:pt idx="1206">
                  <c:v>2.3381280108454368</c:v>
                </c:pt>
                <c:pt idx="1207">
                  <c:v>2.331662769529447</c:v>
                </c:pt>
                <c:pt idx="1208">
                  <c:v>2.3122663470895368</c:v>
                </c:pt>
                <c:pt idx="1209">
                  <c:v>2.2907143785496871</c:v>
                </c:pt>
                <c:pt idx="1210">
                  <c:v>2.2605423210858167</c:v>
                </c:pt>
                <c:pt idx="1211">
                  <c:v>2.2670075624018065</c:v>
                </c:pt>
                <c:pt idx="1212">
                  <c:v>2.2648527147937871</c:v>
                </c:pt>
                <c:pt idx="1213">
                  <c:v>2.2928699246496365</c:v>
                </c:pt>
                <c:pt idx="1214">
                  <c:v>2.2928699246496365</c:v>
                </c:pt>
                <c:pt idx="1215">
                  <c:v>2.3338183156293972</c:v>
                </c:pt>
                <c:pt idx="1216">
                  <c:v>2.3790764018251966</c:v>
                </c:pt>
                <c:pt idx="1217">
                  <c:v>2.3876971892411367</c:v>
                </c:pt>
                <c:pt idx="1218">
                  <c:v>2.3941631290490673</c:v>
                </c:pt>
                <c:pt idx="1219">
                  <c:v>2.4114040053890164</c:v>
                </c:pt>
                <c:pt idx="1220">
                  <c:v>2.4351108215368971</c:v>
                </c:pt>
                <c:pt idx="1221">
                  <c:v>2.4523523963687772</c:v>
                </c:pt>
                <c:pt idx="1222">
                  <c:v>2.4868355460325464</c:v>
                </c:pt>
                <c:pt idx="1223">
                  <c:v>2.5040764223725072</c:v>
                </c:pt>
                <c:pt idx="1224">
                  <c:v>2.5816628106240564</c:v>
                </c:pt>
                <c:pt idx="1225">
                  <c:v>2.6355423827277269</c:v>
                </c:pt>
                <c:pt idx="1226">
                  <c:v>2.6484728653597172</c:v>
                </c:pt>
                <c:pt idx="1227">
                  <c:v>2.7109732248793268</c:v>
                </c:pt>
                <c:pt idx="1228">
                  <c:v>2.8079560355707871</c:v>
                </c:pt>
                <c:pt idx="1229">
                  <c:v>2.883386877722387</c:v>
                </c:pt>
                <c:pt idx="1230">
                  <c:v>2.9157144812862068</c:v>
                </c:pt>
                <c:pt idx="1231">
                  <c:v>2.9976112632457266</c:v>
                </c:pt>
                <c:pt idx="1232">
                  <c:v>3.0730421053973265</c:v>
                </c:pt>
                <c:pt idx="1233">
                  <c:v>3.0751976514972768</c:v>
                </c:pt>
                <c:pt idx="1234">
                  <c:v>3.0730421053973265</c:v>
                </c:pt>
                <c:pt idx="1235">
                  <c:v>3.1290765251090269</c:v>
                </c:pt>
                <c:pt idx="1236">
                  <c:v>3.1398521601329872</c:v>
                </c:pt>
                <c:pt idx="1237">
                  <c:v>3.198042125944637</c:v>
                </c:pt>
                <c:pt idx="1238">
                  <c:v>3.3273525401999064</c:v>
                </c:pt>
                <c:pt idx="1239">
                  <c:v>3.4135597158674065</c:v>
                </c:pt>
                <c:pt idx="1240">
                  <c:v>3.5126973741668763</c:v>
                </c:pt>
                <c:pt idx="1241">
                  <c:v>3.596749003734427</c:v>
                </c:pt>
                <c:pt idx="1242">
                  <c:v>3.663559058470077</c:v>
                </c:pt>
                <c:pt idx="1243">
                  <c:v>3.741145446721637</c:v>
                </c:pt>
                <c:pt idx="1244">
                  <c:v>3.8058006538492668</c:v>
                </c:pt>
                <c:pt idx="1245">
                  <c:v>3.8683010133688862</c:v>
                </c:pt>
                <c:pt idx="1246">
                  <c:v>3.9803698527922764</c:v>
                </c:pt>
                <c:pt idx="1247">
                  <c:v>4.0471799075279362</c:v>
                </c:pt>
                <c:pt idx="1248">
                  <c:v>4.0924386922156666</c:v>
                </c:pt>
                <c:pt idx="1249">
                  <c:v>4.1872659568071766</c:v>
                </c:pt>
                <c:pt idx="1250">
                  <c:v>4.2217491064709467</c:v>
                </c:pt>
                <c:pt idx="1251">
                  <c:v>4.258387103742737</c:v>
                </c:pt>
                <c:pt idx="1252">
                  <c:v>4.3467491270182466</c:v>
                </c:pt>
                <c:pt idx="1253">
                  <c:v>4.4157147278538567</c:v>
                </c:pt>
                <c:pt idx="1254">
                  <c:v>4.5644215645490362</c:v>
                </c:pt>
                <c:pt idx="1255">
                  <c:v>4.6678696165564864</c:v>
                </c:pt>
                <c:pt idx="1256">
                  <c:v>4.7562316398319968</c:v>
                </c:pt>
                <c:pt idx="1257">
                  <c:v>4.8553699966234065</c:v>
                </c:pt>
                <c:pt idx="1258">
                  <c:v>4.9997664396106165</c:v>
                </c:pt>
                <c:pt idx="1259">
                  <c:v>5.0536453132223667</c:v>
                </c:pt>
                <c:pt idx="1260">
                  <c:v>5.1678696987457062</c:v>
                </c:pt>
                <c:pt idx="1261">
                  <c:v>5.2777836905610762</c:v>
                </c:pt>
                <c:pt idx="1262">
                  <c:v>5.3381285039807365</c:v>
                </c:pt>
                <c:pt idx="1263">
                  <c:v>5.4092489524243668</c:v>
                </c:pt>
                <c:pt idx="1264">
                  <c:v>5.5019213694078566</c:v>
                </c:pt>
                <c:pt idx="1265">
                  <c:v>5.5644217289274769</c:v>
                </c:pt>
                <c:pt idx="1266">
                  <c:v>5.6721801746428966</c:v>
                </c:pt>
                <c:pt idx="1267">
                  <c:v>5.7626970455264264</c:v>
                </c:pt>
                <c:pt idx="1268">
                  <c:v>5.8208870113380762</c:v>
                </c:pt>
                <c:pt idx="1269">
                  <c:v>5.8683006436338268</c:v>
                </c:pt>
                <c:pt idx="1270">
                  <c:v>5.9070941870055664</c:v>
                </c:pt>
                <c:pt idx="1271">
                  <c:v>5.9588182130092866</c:v>
                </c:pt>
                <c:pt idx="1272">
                  <c:v>6.0450246901848566</c:v>
                </c:pt>
                <c:pt idx="1273">
                  <c:v>6.1010591098965463</c:v>
                </c:pt>
                <c:pt idx="1274">
                  <c:v>6.1161458371204169</c:v>
                </c:pt>
                <c:pt idx="1275">
                  <c:v>6.2066627080039467</c:v>
                </c:pt>
                <c:pt idx="1276">
                  <c:v>6.2303695241518264</c:v>
                </c:pt>
                <c:pt idx="1277">
                  <c:v>6.1829558918560767</c:v>
                </c:pt>
                <c:pt idx="1278">
                  <c:v>6.1527838343922063</c:v>
                </c:pt>
                <c:pt idx="1279">
                  <c:v>6.1355422595603164</c:v>
                </c:pt>
                <c:pt idx="1280">
                  <c:v>6.1118354434124464</c:v>
                </c:pt>
                <c:pt idx="1281">
                  <c:v>6.0299386614529169</c:v>
                </c:pt>
                <c:pt idx="1282">
                  <c:v>5.9933006641811266</c:v>
                </c:pt>
                <c:pt idx="1283">
                  <c:v>5.9933006641811266</c:v>
                </c:pt>
                <c:pt idx="1284">
                  <c:v>6.0277838138448967</c:v>
                </c:pt>
                <c:pt idx="1285">
                  <c:v>5.9695938480332567</c:v>
                </c:pt>
                <c:pt idx="1286">
                  <c:v>5.9501974255933465</c:v>
                </c:pt>
                <c:pt idx="1287">
                  <c:v>5.9523522732013667</c:v>
                </c:pt>
                <c:pt idx="1288">
                  <c:v>5.9114038822216068</c:v>
                </c:pt>
                <c:pt idx="1289">
                  <c:v>5.8187314652381268</c:v>
                </c:pt>
                <c:pt idx="1290">
                  <c:v>5.7626970455264264</c:v>
                </c:pt>
                <c:pt idx="1291">
                  <c:v>5.7217493530385966</c:v>
                </c:pt>
                <c:pt idx="1292">
                  <c:v>5.6376970249791167</c:v>
                </c:pt>
                <c:pt idx="1293">
                  <c:v>5.5601113352195064</c:v>
                </c:pt>
                <c:pt idx="1294">
                  <c:v>5.547180154095587</c:v>
                </c:pt>
                <c:pt idx="1295">
                  <c:v>5.5536453954115768</c:v>
                </c:pt>
                <c:pt idx="1296">
                  <c:v>5.5320941253636562</c:v>
                </c:pt>
                <c:pt idx="1297">
                  <c:v>5.5364045190716267</c:v>
                </c:pt>
                <c:pt idx="1298">
                  <c:v>5.4889901882839363</c:v>
                </c:pt>
                <c:pt idx="1299">
                  <c:v>5.4092489524243668</c:v>
                </c:pt>
                <c:pt idx="1300">
                  <c:v>5.3208869291488563</c:v>
                </c:pt>
                <c:pt idx="1301">
                  <c:v>5.2239041184573969</c:v>
                </c:pt>
                <c:pt idx="1302">
                  <c:v>5.1075248853260362</c:v>
                </c:pt>
                <c:pt idx="1303">
                  <c:v>5.0320940431744363</c:v>
                </c:pt>
                <c:pt idx="1304">
                  <c:v>4.9394216261909563</c:v>
                </c:pt>
                <c:pt idx="1305">
                  <c:v>4.8489040568154866</c:v>
                </c:pt>
                <c:pt idx="1306">
                  <c:v>4.8295076343755765</c:v>
                </c:pt>
                <c:pt idx="1307">
                  <c:v>4.7239040362681868</c:v>
                </c:pt>
                <c:pt idx="1308">
                  <c:v>4.6894215850963468</c:v>
                </c:pt>
                <c:pt idx="1309">
                  <c:v>4.7583871859319569</c:v>
                </c:pt>
                <c:pt idx="1310">
                  <c:v>4.8187319993516162</c:v>
                </c:pt>
                <c:pt idx="1311">
                  <c:v>4.8618352379393963</c:v>
                </c:pt>
                <c:pt idx="1312">
                  <c:v>5.0277836494664667</c:v>
                </c:pt>
                <c:pt idx="1313">
                  <c:v>5.0881284628861367</c:v>
                </c:pt>
                <c:pt idx="1314">
                  <c:v>5.064421646738257</c:v>
                </c:pt>
                <c:pt idx="1315">
                  <c:v>5.0213177096585468</c:v>
                </c:pt>
                <c:pt idx="1316">
                  <c:v>5.0450252242983469</c:v>
                </c:pt>
                <c:pt idx="1317">
                  <c:v>5.0083872270265566</c:v>
                </c:pt>
                <c:pt idx="1318">
                  <c:v>4.9739040773627865</c:v>
                </c:pt>
                <c:pt idx="1319">
                  <c:v>4.9415764737989765</c:v>
                </c:pt>
                <c:pt idx="1320">
                  <c:v>4.9717492297547663</c:v>
                </c:pt>
                <c:pt idx="1321">
                  <c:v>4.9480424136068963</c:v>
                </c:pt>
                <c:pt idx="1322">
                  <c:v>4.9415764737989765</c:v>
                </c:pt>
                <c:pt idx="1323">
                  <c:v>4.9631284423388262</c:v>
                </c:pt>
                <c:pt idx="1324">
                  <c:v>4.9782144710707668</c:v>
                </c:pt>
                <c:pt idx="1325">
                  <c:v>4.9652832899468464</c:v>
                </c:pt>
                <c:pt idx="1326">
                  <c:v>4.9523528073148668</c:v>
                </c:pt>
                <c:pt idx="1327">
                  <c:v>4.9588180486308566</c:v>
                </c:pt>
                <c:pt idx="1328">
                  <c:v>4.9717492297547663</c:v>
                </c:pt>
                <c:pt idx="1329">
                  <c:v>4.9523528073148668</c:v>
                </c:pt>
                <c:pt idx="1330">
                  <c:v>4.9135592639431263</c:v>
                </c:pt>
                <c:pt idx="1331">
                  <c:v>4.8984732352111866</c:v>
                </c:pt>
                <c:pt idx="1332">
                  <c:v>4.8984732352111866</c:v>
                </c:pt>
                <c:pt idx="1333">
                  <c:v>4.8898524477952465</c:v>
                </c:pt>
                <c:pt idx="1334">
                  <c:v>4.8726108729633664</c:v>
                </c:pt>
                <c:pt idx="1335">
                  <c:v>4.894162841503217</c:v>
                </c:pt>
                <c:pt idx="1336">
                  <c:v>4.8747664190633166</c:v>
                </c:pt>
                <c:pt idx="1337">
                  <c:v>4.8122660595436964</c:v>
                </c:pt>
                <c:pt idx="1338">
                  <c:v>4.7734732146638867</c:v>
                </c:pt>
                <c:pt idx="1339">
                  <c:v>4.7885592433958166</c:v>
                </c:pt>
                <c:pt idx="1340">
                  <c:v>4.7389900650001167</c:v>
                </c:pt>
                <c:pt idx="1341">
                  <c:v>4.7217491886601568</c:v>
                </c:pt>
                <c:pt idx="1342">
                  <c:v>4.7389900650001167</c:v>
                </c:pt>
                <c:pt idx="1343">
                  <c:v>4.6980423725122868</c:v>
                </c:pt>
                <c:pt idx="1344">
                  <c:v>4.6139907429447469</c:v>
                </c:pt>
                <c:pt idx="1345">
                  <c:v>4.6355420129926665</c:v>
                </c:pt>
                <c:pt idx="1346">
                  <c:v>4.6269212255767265</c:v>
                </c:pt>
                <c:pt idx="1347">
                  <c:v>4.6075248031368163</c:v>
                </c:pt>
                <c:pt idx="1348">
                  <c:v>4.5902832283049362</c:v>
                </c:pt>
                <c:pt idx="1349">
                  <c:v>4.5751971995729965</c:v>
                </c:pt>
                <c:pt idx="1350">
                  <c:v>4.5256280211772966</c:v>
                </c:pt>
                <c:pt idx="1351">
                  <c:v>4.4976108113214464</c:v>
                </c:pt>
                <c:pt idx="1352">
                  <c:v>4.4652832077576265</c:v>
                </c:pt>
                <c:pt idx="1353">
                  <c:v>4.428645908977777</c:v>
                </c:pt>
                <c:pt idx="1354">
                  <c:v>4.4264903628778169</c:v>
                </c:pt>
                <c:pt idx="1355">
                  <c:v>4.3553699144341964</c:v>
                </c:pt>
                <c:pt idx="1356">
                  <c:v>4.2993354947224969</c:v>
                </c:pt>
                <c:pt idx="1357">
                  <c:v>4.2562315576427867</c:v>
                </c:pt>
                <c:pt idx="1358">
                  <c:v>4.2239039540789669</c:v>
                </c:pt>
                <c:pt idx="1359">
                  <c:v>4.1786458678831666</c:v>
                </c:pt>
                <c:pt idx="1360">
                  <c:v>4.2023526840310366</c:v>
                </c:pt>
                <c:pt idx="1361">
                  <c:v>4.2131283190550066</c:v>
                </c:pt>
                <c:pt idx="1362">
                  <c:v>4.2131283190550066</c:v>
                </c:pt>
                <c:pt idx="1363">
                  <c:v>4.2346802875948564</c:v>
                </c:pt>
                <c:pt idx="1364">
                  <c:v>4.2691627387666964</c:v>
                </c:pt>
                <c:pt idx="1365">
                  <c:v>4.3122659773544765</c:v>
                </c:pt>
                <c:pt idx="1366">
                  <c:v>4.2820939198906069</c:v>
                </c:pt>
                <c:pt idx="1367">
                  <c:v>4.2454559226188167</c:v>
                </c:pt>
                <c:pt idx="1368">
                  <c:v>4.2001971379310863</c:v>
                </c:pt>
                <c:pt idx="1369">
                  <c:v>4.1700250804672168</c:v>
                </c:pt>
                <c:pt idx="1370">
                  <c:v>4.1204559020715168</c:v>
                </c:pt>
                <c:pt idx="1371">
                  <c:v>4.1010594796316067</c:v>
                </c:pt>
                <c:pt idx="1372">
                  <c:v>4.1010594796316067</c:v>
                </c:pt>
                <c:pt idx="1373">
                  <c:v>4.1269211433875066</c:v>
                </c:pt>
                <c:pt idx="1374">
                  <c:v>4.1096802670475565</c:v>
                </c:pt>
                <c:pt idx="1375">
                  <c:v>4.0902838446076464</c:v>
                </c:pt>
                <c:pt idx="1376">
                  <c:v>4.0924386922156666</c:v>
                </c:pt>
                <c:pt idx="1377">
                  <c:v>4.0730422697757662</c:v>
                </c:pt>
                <c:pt idx="1378">
                  <c:v>4.0601110886518468</c:v>
                </c:pt>
                <c:pt idx="1379">
                  <c:v>4.0838179047997265</c:v>
                </c:pt>
                <c:pt idx="1380">
                  <c:v>4.0989039335316564</c:v>
                </c:pt>
                <c:pt idx="1381">
                  <c:v>4.1247662957794864</c:v>
                </c:pt>
                <c:pt idx="1382">
                  <c:v>4.1700250804672168</c:v>
                </c:pt>
                <c:pt idx="1383">
                  <c:v>4.2282143477869365</c:v>
                </c:pt>
                <c:pt idx="1384">
                  <c:v>4.258387103742737</c:v>
                </c:pt>
                <c:pt idx="1385">
                  <c:v>4.2993354947224969</c:v>
                </c:pt>
                <c:pt idx="1386">
                  <c:v>4.3251971584783968</c:v>
                </c:pt>
                <c:pt idx="1387">
                  <c:v>4.428645908977777</c:v>
                </c:pt>
                <c:pt idx="1388">
                  <c:v>4.4911455700054566</c:v>
                </c:pt>
                <c:pt idx="1389">
                  <c:v>4.5428695960091865</c:v>
                </c:pt>
                <c:pt idx="1390">
                  <c:v>4.6635592228485168</c:v>
                </c:pt>
                <c:pt idx="1391">
                  <c:v>4.7928696371037969</c:v>
                </c:pt>
                <c:pt idx="1392">
                  <c:v>4.8338180280835568</c:v>
                </c:pt>
                <c:pt idx="1393">
                  <c:v>4.894162841503217</c:v>
                </c:pt>
                <c:pt idx="1394">
                  <c:v>5.004076833318587</c:v>
                </c:pt>
                <c:pt idx="1395">
                  <c:v>5.1161456727419763</c:v>
                </c:pt>
                <c:pt idx="1396">
                  <c:v>5.1743349400616969</c:v>
                </c:pt>
                <c:pt idx="1397">
                  <c:v>5.318732081540837</c:v>
                </c:pt>
                <c:pt idx="1398">
                  <c:v>5.4437321020881368</c:v>
                </c:pt>
                <c:pt idx="1399">
                  <c:v>5.5126970044318169</c:v>
                </c:pt>
                <c:pt idx="1400">
                  <c:v>5.5751973639514363</c:v>
                </c:pt>
                <c:pt idx="1401">
                  <c:v>5.7023522321067563</c:v>
                </c:pt>
                <c:pt idx="1402">
                  <c:v>5.7842490140662868</c:v>
                </c:pt>
                <c:pt idx="1403">
                  <c:v>5.870456189733777</c:v>
                </c:pt>
                <c:pt idx="1404">
                  <c:v>6.0040762992050967</c:v>
                </c:pt>
                <c:pt idx="1405">
                  <c:v>6.133386713460367</c:v>
                </c:pt>
                <c:pt idx="1406">
                  <c:v>6.2389903115677665</c:v>
                </c:pt>
                <c:pt idx="1407">
                  <c:v>6.2519214926916868</c:v>
                </c:pt>
                <c:pt idx="1408">
                  <c:v>6.3208870935272863</c:v>
                </c:pt>
                <c:pt idx="1409">
                  <c:v>6.4458871140745968</c:v>
                </c:pt>
                <c:pt idx="1410">
                  <c:v>6.5256283499341663</c:v>
                </c:pt>
                <c:pt idx="1411">
                  <c:v>6.6204556145256763</c:v>
                </c:pt>
                <c:pt idx="1412">
                  <c:v>6.8208871757165062</c:v>
                </c:pt>
                <c:pt idx="1413">
                  <c:v>6.9889904348515968</c:v>
                </c:pt>
                <c:pt idx="1414">
                  <c:v>7.1355424239387562</c:v>
                </c:pt>
                <c:pt idx="1415">
                  <c:v>7.2476112633621463</c:v>
                </c:pt>
                <c:pt idx="1416">
                  <c:v>7.3790765252254369</c:v>
                </c:pt>
                <c:pt idx="1417">
                  <c:v>7.5170077268966571</c:v>
                </c:pt>
                <c:pt idx="1418">
                  <c:v>7.6226113250040575</c:v>
                </c:pt>
                <c:pt idx="1419">
                  <c:v>7.6894213797397173</c:v>
                </c:pt>
                <c:pt idx="1420">
                  <c:v>7.8445941562428159</c:v>
                </c:pt>
                <c:pt idx="1421">
                  <c:v>7.9954558405460174</c:v>
                </c:pt>
                <c:pt idx="1422">
                  <c:v>8.1312314961172873</c:v>
                </c:pt>
                <c:pt idx="1423">
                  <c:v>8.3251971175001973</c:v>
                </c:pt>
                <c:pt idx="1424">
                  <c:v>8.5062315577591967</c:v>
                </c:pt>
                <c:pt idx="1425">
                  <c:v>8.6420079118223967</c:v>
                </c:pt>
                <c:pt idx="1426">
                  <c:v>8.7885592024176269</c:v>
                </c:pt>
                <c:pt idx="1427">
                  <c:v>8.8833871655010679</c:v>
                </c:pt>
                <c:pt idx="1428">
                  <c:v>9.0105420336563871</c:v>
                </c:pt>
                <c:pt idx="1429">
                  <c:v>9.1376976003036479</c:v>
                </c:pt>
                <c:pt idx="1430">
                  <c:v>9.2540768334350076</c:v>
                </c:pt>
                <c:pt idx="1431">
                  <c:v>9.3704560665663568</c:v>
                </c:pt>
                <c:pt idx="1432">
                  <c:v>9.5105421158456576</c:v>
                </c:pt>
                <c:pt idx="1433">
                  <c:v>9.5924388978051578</c:v>
                </c:pt>
                <c:pt idx="1434">
                  <c:v>9.6657148923487579</c:v>
                </c:pt>
                <c:pt idx="1435">
                  <c:v>9.734679794692358</c:v>
                </c:pt>
                <c:pt idx="1436">
                  <c:v>9.8726109963636581</c:v>
                </c:pt>
                <c:pt idx="1437">
                  <c:v>9.9135593873433567</c:v>
                </c:pt>
                <c:pt idx="1438">
                  <c:v>10.040714255498758</c:v>
                </c:pt>
                <c:pt idx="1439">
                  <c:v>10.122611037458258</c:v>
                </c:pt>
                <c:pt idx="1440">
                  <c:v>10.150628247314058</c:v>
                </c:pt>
                <c:pt idx="1441">
                  <c:v>10.049335042914658</c:v>
                </c:pt>
                <c:pt idx="1442">
                  <c:v>10.077352252770458</c:v>
                </c:pt>
                <c:pt idx="1443">
                  <c:v>10.113990250042258</c:v>
                </c:pt>
                <c:pt idx="1444">
                  <c:v>10.161403882338057</c:v>
                </c:pt>
                <c:pt idx="1445">
                  <c:v>10.238990270589557</c:v>
                </c:pt>
                <c:pt idx="1446">
                  <c:v>10.329507839965057</c:v>
                </c:pt>
                <c:pt idx="1447">
                  <c:v>10.357525049820957</c:v>
                </c:pt>
                <c:pt idx="1448">
                  <c:v>10.238990270589557</c:v>
                </c:pt>
                <c:pt idx="1449">
                  <c:v>10.187266244585857</c:v>
                </c:pt>
                <c:pt idx="1450">
                  <c:v>10.146317853606158</c:v>
                </c:pt>
                <c:pt idx="1451">
                  <c:v>10.154938641022058</c:v>
                </c:pt>
                <c:pt idx="1452">
                  <c:v>10.135542218582158</c:v>
                </c:pt>
                <c:pt idx="1453">
                  <c:v>10.124766583558158</c:v>
                </c:pt>
                <c:pt idx="1454">
                  <c:v>10.060111376430557</c:v>
                </c:pt>
                <c:pt idx="1455">
                  <c:v>9.9760590483710576</c:v>
                </c:pt>
                <c:pt idx="1456">
                  <c:v>9.8683006026556583</c:v>
                </c:pt>
                <c:pt idx="1457">
                  <c:v>9.7519213695242577</c:v>
                </c:pt>
                <c:pt idx="1458">
                  <c:v>9.6592489525407572</c:v>
                </c:pt>
                <c:pt idx="1459">
                  <c:v>9.5536453544333568</c:v>
                </c:pt>
                <c:pt idx="1460">
                  <c:v>9.5213177508695583</c:v>
                </c:pt>
                <c:pt idx="1461">
                  <c:v>9.4437320611099569</c:v>
                </c:pt>
                <c:pt idx="1462">
                  <c:v>9.3424388567105172</c:v>
                </c:pt>
                <c:pt idx="1463">
                  <c:v>9.2476108936270869</c:v>
                </c:pt>
                <c:pt idx="1464">
                  <c:v>9.1937320200153376</c:v>
                </c:pt>
                <c:pt idx="1465">
                  <c:v>9.0644216057600673</c:v>
                </c:pt>
                <c:pt idx="1466">
                  <c:v>8.9243355564808269</c:v>
                </c:pt>
                <c:pt idx="1467">
                  <c:v>8.8790767717930876</c:v>
                </c:pt>
                <c:pt idx="1468">
                  <c:v>8.8079556248575379</c:v>
                </c:pt>
                <c:pt idx="1469">
                  <c:v>8.6980423315340882</c:v>
                </c:pt>
                <c:pt idx="1470">
                  <c:v>8.6118351558665971</c:v>
                </c:pt>
                <c:pt idx="1471">
                  <c:v>8.5665763711788667</c:v>
                </c:pt>
                <c:pt idx="1472">
                  <c:v>8.4609734715633973</c:v>
                </c:pt>
                <c:pt idx="1473">
                  <c:v>8.3273526636001467</c:v>
                </c:pt>
                <c:pt idx="1474">
                  <c:v>8.2433010340326067</c:v>
                </c:pt>
                <c:pt idx="1475">
                  <c:v>8.2368350942246877</c:v>
                </c:pt>
                <c:pt idx="1476">
                  <c:v>8.2626974564725177</c:v>
                </c:pt>
                <c:pt idx="1477">
                  <c:v>8.2756286375964283</c:v>
                </c:pt>
                <c:pt idx="1478">
                  <c:v>8.3165763300842581</c:v>
                </c:pt>
                <c:pt idx="1479">
                  <c:v>8.3467490860400577</c:v>
                </c:pt>
                <c:pt idx="1480">
                  <c:v>8.3575247210640171</c:v>
                </c:pt>
                <c:pt idx="1481">
                  <c:v>8.3726107497959479</c:v>
                </c:pt>
                <c:pt idx="1482">
                  <c:v>8.3618351147719867</c:v>
                </c:pt>
                <c:pt idx="1483">
                  <c:v>8.3467490860400577</c:v>
                </c:pt>
                <c:pt idx="1484">
                  <c:v>8.3920078707277881</c:v>
                </c:pt>
                <c:pt idx="1485">
                  <c:v>8.3553698734559969</c:v>
                </c:pt>
                <c:pt idx="1486">
                  <c:v>8.2109734304687869</c:v>
                </c:pt>
                <c:pt idx="1487">
                  <c:v>8.187266614320917</c:v>
                </c:pt>
                <c:pt idx="1488">
                  <c:v>8.1937318556369068</c:v>
                </c:pt>
                <c:pt idx="1489">
                  <c:v>8.161404252073087</c:v>
                </c:pt>
                <c:pt idx="1490">
                  <c:v>8.1398522835332283</c:v>
                </c:pt>
                <c:pt idx="1491">
                  <c:v>8.1506286170491276</c:v>
                </c:pt>
                <c:pt idx="1492">
                  <c:v>8.1161454673853584</c:v>
                </c:pt>
                <c:pt idx="1493">
                  <c:v>8.1290766485092671</c:v>
                </c:pt>
                <c:pt idx="1494">
                  <c:v>8.1851110682209676</c:v>
                </c:pt>
                <c:pt idx="1495">
                  <c:v>8.1700250394890279</c:v>
                </c:pt>
                <c:pt idx="1496">
                  <c:v>8.2045074906608679</c:v>
                </c:pt>
                <c:pt idx="1497">
                  <c:v>8.2368350942246877</c:v>
                </c:pt>
                <c:pt idx="1498">
                  <c:v>8.1657146457810583</c:v>
                </c:pt>
                <c:pt idx="1499">
                  <c:v>8.0191626566938972</c:v>
                </c:pt>
                <c:pt idx="1500">
                  <c:v>7.9523526019582365</c:v>
                </c:pt>
                <c:pt idx="1501">
                  <c:v>7.9308006334183867</c:v>
                </c:pt>
                <c:pt idx="1502">
                  <c:v>7.8338178227269273</c:v>
                </c:pt>
                <c:pt idx="1503">
                  <c:v>7.7842493428231458</c:v>
                </c:pt>
                <c:pt idx="1504">
                  <c:v>7.7885590380391969</c:v>
                </c:pt>
                <c:pt idx="1505">
                  <c:v>7.7842493428231458</c:v>
                </c:pt>
                <c:pt idx="1506">
                  <c:v>7.7282142246195269</c:v>
                </c:pt>
                <c:pt idx="1507">
                  <c:v>7.7756285554072067</c:v>
                </c:pt>
                <c:pt idx="1508">
                  <c:v>7.8014902191631075</c:v>
                </c:pt>
                <c:pt idx="1509">
                  <c:v>7.7842493428231458</c:v>
                </c:pt>
                <c:pt idx="1510">
                  <c:v>7.8165769463869674</c:v>
                </c:pt>
                <c:pt idx="1511">
                  <c:v>7.8122665526789961</c:v>
                </c:pt>
                <c:pt idx="1512">
                  <c:v>7.7540765868673569</c:v>
                </c:pt>
                <c:pt idx="1513">
                  <c:v>7.7023525608636261</c:v>
                </c:pt>
                <c:pt idx="1514">
                  <c:v>7.7023525608636261</c:v>
                </c:pt>
                <c:pt idx="1515">
                  <c:v>7.6226113250040575</c:v>
                </c:pt>
                <c:pt idx="1516">
                  <c:v>7.5126973331886857</c:v>
                </c:pt>
                <c:pt idx="1517">
                  <c:v>7.5126973331886857</c:v>
                </c:pt>
                <c:pt idx="1518">
                  <c:v>7.5493353304604769</c:v>
                </c:pt>
                <c:pt idx="1519">
                  <c:v>7.4717489422089267</c:v>
                </c:pt>
                <c:pt idx="1520">
                  <c:v>7.4092492811812365</c:v>
                </c:pt>
                <c:pt idx="1521">
                  <c:v>7.4286457036211457</c:v>
                </c:pt>
                <c:pt idx="1522">
                  <c:v>7.3402836803456264</c:v>
                </c:pt>
                <c:pt idx="1523">
                  <c:v>7.2411453235542265</c:v>
                </c:pt>
                <c:pt idx="1524">
                  <c:v>7.2109732660903569</c:v>
                </c:pt>
                <c:pt idx="1525">
                  <c:v>7.1786456625265362</c:v>
                </c:pt>
                <c:pt idx="1526">
                  <c:v>7.1247660904228569</c:v>
                </c:pt>
                <c:pt idx="1527">
                  <c:v>7.0601108832952262</c:v>
                </c:pt>
                <c:pt idx="1528">
                  <c:v>7.0364040671473465</c:v>
                </c:pt>
                <c:pt idx="1529">
                  <c:v>7.0105424033914465</c:v>
                </c:pt>
                <c:pt idx="1530">
                  <c:v>6.9437316501638566</c:v>
                </c:pt>
                <c:pt idx="1531">
                  <c:v>6.8941631702600867</c:v>
                </c:pt>
                <c:pt idx="1532">
                  <c:v>6.8575251729882964</c:v>
                </c:pt>
                <c:pt idx="1533">
                  <c:v>6.8402835981564163</c:v>
                </c:pt>
                <c:pt idx="1534">
                  <c:v>6.7583868161968867</c:v>
                </c:pt>
                <c:pt idx="1535">
                  <c:v>6.7691631497127869</c:v>
                </c:pt>
                <c:pt idx="1536">
                  <c:v>6.7626972099048563</c:v>
                </c:pt>
                <c:pt idx="1537">
                  <c:v>6.728214758733027</c:v>
                </c:pt>
                <c:pt idx="1538">
                  <c:v>6.6161459193096368</c:v>
                </c:pt>
                <c:pt idx="1539">
                  <c:v>6.6226111606256266</c:v>
                </c:pt>
                <c:pt idx="1540">
                  <c:v>6.592438404669827</c:v>
                </c:pt>
                <c:pt idx="1541">
                  <c:v>6.5622663472059566</c:v>
                </c:pt>
                <c:pt idx="1542">
                  <c:v>6.5730419822299169</c:v>
                </c:pt>
                <c:pt idx="1543">
                  <c:v>6.5730419822299169</c:v>
                </c:pt>
                <c:pt idx="1544">
                  <c:v>6.5687315885219464</c:v>
                </c:pt>
                <c:pt idx="1545">
                  <c:v>6.5601108011060063</c:v>
                </c:pt>
                <c:pt idx="1546">
                  <c:v>6.5019215337862866</c:v>
                </c:pt>
                <c:pt idx="1547">
                  <c:v>6.5019215337862866</c:v>
                </c:pt>
                <c:pt idx="1548">
                  <c:v>6.5040763813943068</c:v>
                </c:pt>
                <c:pt idx="1549">
                  <c:v>6.4458871140745968</c:v>
                </c:pt>
                <c:pt idx="1550">
                  <c:v>6.4372663266586567</c:v>
                </c:pt>
                <c:pt idx="1551">
                  <c:v>6.4221802979267162</c:v>
                </c:pt>
                <c:pt idx="1552">
                  <c:v>6.4372663266586567</c:v>
                </c:pt>
                <c:pt idx="1553">
                  <c:v>6.4523523553905866</c:v>
                </c:pt>
                <c:pt idx="1554">
                  <c:v>6.532093591250157</c:v>
                </c:pt>
                <c:pt idx="1555">
                  <c:v>6.5665767409139262</c:v>
                </c:pt>
                <c:pt idx="1556">
                  <c:v>6.6764907327292962</c:v>
                </c:pt>
                <c:pt idx="1557">
                  <c:v>6.7088183362931169</c:v>
                </c:pt>
                <c:pt idx="1558">
                  <c:v>6.7519215748808969</c:v>
                </c:pt>
                <c:pt idx="1559">
                  <c:v>6.8036456008846269</c:v>
                </c:pt>
                <c:pt idx="1560">
                  <c:v>6.9114040466000368</c:v>
                </c:pt>
                <c:pt idx="1561">
                  <c:v>6.9609732249957466</c:v>
                </c:pt>
                <c:pt idx="1562">
                  <c:v>7.0665768231031469</c:v>
                </c:pt>
                <c:pt idx="1563">
                  <c:v>7.1527833002787062</c:v>
                </c:pt>
                <c:pt idx="1564">
                  <c:v>7.2282148409222362</c:v>
                </c:pt>
                <c:pt idx="1565">
                  <c:v>7.2626972920940762</c:v>
                </c:pt>
                <c:pt idx="1566">
                  <c:v>7.3596801027855365</c:v>
                </c:pt>
                <c:pt idx="1567">
                  <c:v>7.4372664910370867</c:v>
                </c:pt>
                <c:pt idx="1568">
                  <c:v>7.5687317529003773</c:v>
                </c:pt>
                <c:pt idx="1569">
                  <c:v>7.7045074084716463</c:v>
                </c:pt>
                <c:pt idx="1570">
                  <c:v>7.8445941562428159</c:v>
                </c:pt>
                <c:pt idx="1571">
                  <c:v>7.9911454468380461</c:v>
                </c:pt>
                <c:pt idx="1572">
                  <c:v>8.1247662548012975</c:v>
                </c:pt>
                <c:pt idx="1573">
                  <c:v>8.2713182438884569</c:v>
                </c:pt>
                <c:pt idx="1574">
                  <c:v>8.3963182644357577</c:v>
                </c:pt>
                <c:pt idx="1575">
                  <c:v>8.5881283397187183</c:v>
                </c:pt>
                <c:pt idx="1576">
                  <c:v>8.6872659980181979</c:v>
                </c:pt>
                <c:pt idx="1577">
                  <c:v>8.8036452311495577</c:v>
                </c:pt>
                <c:pt idx="1578">
                  <c:v>8.8876975592090375</c:v>
                </c:pt>
                <c:pt idx="1579">
                  <c:v>8.9157147690648877</c:v>
                </c:pt>
                <c:pt idx="1580">
                  <c:v>8.9803699761925166</c:v>
                </c:pt>
                <c:pt idx="1581">
                  <c:v>9.0924388156159068</c:v>
                </c:pt>
                <c:pt idx="1582">
                  <c:v>9.238990106211137</c:v>
                </c:pt>
                <c:pt idx="1583">
                  <c:v>9.4609729374499576</c:v>
                </c:pt>
                <c:pt idx="1584">
                  <c:v>9.7088181309365567</c:v>
                </c:pt>
                <c:pt idx="1585">
                  <c:v>9.8187321227518574</c:v>
                </c:pt>
                <c:pt idx="1586">
                  <c:v>9.945886990907157</c:v>
                </c:pt>
                <c:pt idx="1587">
                  <c:v>10.064421770138557</c:v>
                </c:pt>
                <c:pt idx="1588">
                  <c:v>10.172180215853958</c:v>
                </c:pt>
                <c:pt idx="1589">
                  <c:v>10.241145816689558</c:v>
                </c:pt>
                <c:pt idx="1590">
                  <c:v>10.471748736852357</c:v>
                </c:pt>
                <c:pt idx="1591">
                  <c:v>10.726059171654857</c:v>
                </c:pt>
                <c:pt idx="1592">
                  <c:v>11.032093632461157</c:v>
                </c:pt>
                <c:pt idx="1593">
                  <c:v>11.249766069991958</c:v>
                </c:pt>
                <c:pt idx="1594">
                  <c:v>11.465283659914757</c:v>
                </c:pt>
                <c:pt idx="1595">
                  <c:v>11.631232071441858</c:v>
                </c:pt>
                <c:pt idx="1596">
                  <c:v>11.743300910865257</c:v>
                </c:pt>
                <c:pt idx="1597">
                  <c:v>11.715283701009357</c:v>
                </c:pt>
                <c:pt idx="1598">
                  <c:v>11.726059336033357</c:v>
                </c:pt>
                <c:pt idx="1599">
                  <c:v>11.971748983419957</c:v>
                </c:pt>
                <c:pt idx="1600">
                  <c:v>11.960973348395957</c:v>
                </c:pt>
                <c:pt idx="1601">
                  <c:v>12.090283762651257</c:v>
                </c:pt>
                <c:pt idx="1602">
                  <c:v>12.456663036877258</c:v>
                </c:pt>
                <c:pt idx="1603">
                  <c:v>12.913559181986757</c:v>
                </c:pt>
                <c:pt idx="1604">
                  <c:v>13.109680349469658</c:v>
                </c:pt>
                <c:pt idx="1605">
                  <c:v>13.538559284723258</c:v>
                </c:pt>
                <c:pt idx="1606">
                  <c:v>13.851059685337457</c:v>
                </c:pt>
                <c:pt idx="1607">
                  <c:v>13.898473317633258</c:v>
                </c:pt>
                <c:pt idx="1608">
                  <c:v>13.971749312176858</c:v>
                </c:pt>
                <c:pt idx="1609">
                  <c:v>14.122610996480057</c:v>
                </c:pt>
                <c:pt idx="1610">
                  <c:v>14.219593807171458</c:v>
                </c:pt>
                <c:pt idx="1611">
                  <c:v>14.273473379275158</c:v>
                </c:pt>
                <c:pt idx="1612">
                  <c:v>14.471748695874158</c:v>
                </c:pt>
                <c:pt idx="1613">
                  <c:v>14.633386713693257</c:v>
                </c:pt>
                <c:pt idx="1614">
                  <c:v>14.665714317257057</c:v>
                </c:pt>
                <c:pt idx="1615">
                  <c:v>14.749765946824558</c:v>
                </c:pt>
                <c:pt idx="1616">
                  <c:v>14.881231907179858</c:v>
                </c:pt>
                <c:pt idx="1617">
                  <c:v>14.978214717871257</c:v>
                </c:pt>
                <c:pt idx="1618">
                  <c:v>14.941576720599457</c:v>
                </c:pt>
                <c:pt idx="1619">
                  <c:v>15.014852715143057</c:v>
                </c:pt>
                <c:pt idx="1620">
                  <c:v>15.055800407630857</c:v>
                </c:pt>
                <c:pt idx="1621">
                  <c:v>15.170024793154257</c:v>
                </c:pt>
                <c:pt idx="1622">
                  <c:v>15.180800428178157</c:v>
                </c:pt>
                <c:pt idx="1623">
                  <c:v>15.202352396718057</c:v>
                </c:pt>
                <c:pt idx="1624">
                  <c:v>15.249766029013758</c:v>
                </c:pt>
                <c:pt idx="1625">
                  <c:v>15.262697210137757</c:v>
                </c:pt>
                <c:pt idx="1626">
                  <c:v>15.236835546381858</c:v>
                </c:pt>
                <c:pt idx="1627">
                  <c:v>15.139852735690358</c:v>
                </c:pt>
                <c:pt idx="1628">
                  <c:v>15.053645560022858</c:v>
                </c:pt>
                <c:pt idx="1629">
                  <c:v>14.954507901723357</c:v>
                </c:pt>
                <c:pt idx="1630">
                  <c:v>14.909249117035657</c:v>
                </c:pt>
                <c:pt idx="1631">
                  <c:v>14.784249096488358</c:v>
                </c:pt>
                <c:pt idx="1632">
                  <c:v>14.818731547660157</c:v>
                </c:pt>
                <c:pt idx="1633">
                  <c:v>14.825197487468158</c:v>
                </c:pt>
                <c:pt idx="1634">
                  <c:v>14.797180277612258</c:v>
                </c:pt>
                <c:pt idx="1635">
                  <c:v>14.710973101944758</c:v>
                </c:pt>
                <c:pt idx="1636">
                  <c:v>14.557955871541658</c:v>
                </c:pt>
                <c:pt idx="1637">
                  <c:v>14.342438980110758</c:v>
                </c:pt>
                <c:pt idx="1638">
                  <c:v>14.180800962291658</c:v>
                </c:pt>
                <c:pt idx="1639">
                  <c:v>14.025628185788557</c:v>
                </c:pt>
                <c:pt idx="1640">
                  <c:v>13.816576535673757</c:v>
                </c:pt>
                <c:pt idx="1641">
                  <c:v>13.659248911562658</c:v>
                </c:pt>
                <c:pt idx="1642">
                  <c:v>13.583818069411057</c:v>
                </c:pt>
                <c:pt idx="1643">
                  <c:v>13.396317689344057</c:v>
                </c:pt>
                <c:pt idx="1644">
                  <c:v>13.170025162889257</c:v>
                </c:pt>
                <c:pt idx="1645">
                  <c:v>13.053645231265957</c:v>
                </c:pt>
                <c:pt idx="1646">
                  <c:v>12.948042331650557</c:v>
                </c:pt>
                <c:pt idx="1647">
                  <c:v>12.732524741727758</c:v>
                </c:pt>
                <c:pt idx="1648">
                  <c:v>12.693731896847957</c:v>
                </c:pt>
                <c:pt idx="1649">
                  <c:v>12.667869534600158</c:v>
                </c:pt>
                <c:pt idx="1650">
                  <c:v>12.607524721180457</c:v>
                </c:pt>
                <c:pt idx="1651">
                  <c:v>12.471749065609158</c:v>
                </c:pt>
                <c:pt idx="1652">
                  <c:v>12.422179887213458</c:v>
                </c:pt>
                <c:pt idx="1653">
                  <c:v>12.288559079250257</c:v>
                </c:pt>
                <c:pt idx="1654">
                  <c:v>12.286404231642258</c:v>
                </c:pt>
                <c:pt idx="1655">
                  <c:v>12.187266573342757</c:v>
                </c:pt>
                <c:pt idx="1656">
                  <c:v>12.178645785926758</c:v>
                </c:pt>
                <c:pt idx="1657">
                  <c:v>12.126921759923057</c:v>
                </c:pt>
                <c:pt idx="1658">
                  <c:v>12.092438610259258</c:v>
                </c:pt>
                <c:pt idx="1659">
                  <c:v>11.911404170000257</c:v>
                </c:pt>
                <c:pt idx="1660">
                  <c:v>11.823042146724758</c:v>
                </c:pt>
                <c:pt idx="1661">
                  <c:v>11.818731753016857</c:v>
                </c:pt>
                <c:pt idx="1662">
                  <c:v>11.900628534976358</c:v>
                </c:pt>
                <c:pt idx="1663">
                  <c:v>11.924335351124258</c:v>
                </c:pt>
                <c:pt idx="1664">
                  <c:v>11.973904529519958</c:v>
                </c:pt>
                <c:pt idx="1665">
                  <c:v>11.986835012151857</c:v>
                </c:pt>
                <c:pt idx="1666">
                  <c:v>11.986835012151857</c:v>
                </c:pt>
                <c:pt idx="1667">
                  <c:v>11.978214224735957</c:v>
                </c:pt>
                <c:pt idx="1668">
                  <c:v>11.969594135811958</c:v>
                </c:pt>
                <c:pt idx="1669">
                  <c:v>11.894162595168458</c:v>
                </c:pt>
                <c:pt idx="1670">
                  <c:v>11.848904508972657</c:v>
                </c:pt>
                <c:pt idx="1671">
                  <c:v>11.833817781748758</c:v>
                </c:pt>
                <c:pt idx="1672">
                  <c:v>11.732524577349357</c:v>
                </c:pt>
                <c:pt idx="1673">
                  <c:v>11.685110945053557</c:v>
                </c:pt>
                <c:pt idx="1674">
                  <c:v>11.698042126177457</c:v>
                </c:pt>
                <c:pt idx="1675">
                  <c:v>11.685110945053557</c:v>
                </c:pt>
                <c:pt idx="1676">
                  <c:v>11.629076525341857</c:v>
                </c:pt>
                <c:pt idx="1677">
                  <c:v>11.573042105630158</c:v>
                </c:pt>
                <c:pt idx="1678">
                  <c:v>11.482525234746657</c:v>
                </c:pt>
                <c:pt idx="1679">
                  <c:v>11.413559633911058</c:v>
                </c:pt>
                <c:pt idx="1680">
                  <c:v>11.422179722835057</c:v>
                </c:pt>
                <c:pt idx="1681">
                  <c:v>11.430800510250958</c:v>
                </c:pt>
                <c:pt idx="1682">
                  <c:v>11.404938846495057</c:v>
                </c:pt>
                <c:pt idx="1683">
                  <c:v>11.424335268934957</c:v>
                </c:pt>
                <c:pt idx="1684">
                  <c:v>11.493300869770657</c:v>
                </c:pt>
                <c:pt idx="1685">
                  <c:v>11.497611263478557</c:v>
                </c:pt>
                <c:pt idx="1686">
                  <c:v>11.415714481519057</c:v>
                </c:pt>
                <c:pt idx="1687">
                  <c:v>11.413559633911058</c:v>
                </c:pt>
                <c:pt idx="1688">
                  <c:v>11.376921636639258</c:v>
                </c:pt>
                <c:pt idx="1689">
                  <c:v>11.295024854679758</c:v>
                </c:pt>
                <c:pt idx="1690">
                  <c:v>11.200197590088257</c:v>
                </c:pt>
                <c:pt idx="1691">
                  <c:v>11.172180380232357</c:v>
                </c:pt>
                <c:pt idx="1692">
                  <c:v>11.129076443152657</c:v>
                </c:pt>
                <c:pt idx="1693">
                  <c:v>11.032093632461157</c:v>
                </c:pt>
                <c:pt idx="1694">
                  <c:v>10.898472824497958</c:v>
                </c:pt>
                <c:pt idx="1695">
                  <c:v>10.818731588638357</c:v>
                </c:pt>
                <c:pt idx="1696">
                  <c:v>10.795024772490558</c:v>
                </c:pt>
                <c:pt idx="1697">
                  <c:v>10.661403964527258</c:v>
                </c:pt>
                <c:pt idx="1698">
                  <c:v>10.545024731395857</c:v>
                </c:pt>
                <c:pt idx="1699">
                  <c:v>10.476059130560257</c:v>
                </c:pt>
                <c:pt idx="1700">
                  <c:v>10.394163047092658</c:v>
                </c:pt>
                <c:pt idx="1701">
                  <c:v>10.195887032001858</c:v>
                </c:pt>
                <c:pt idx="1702">
                  <c:v>10.081662646478458</c:v>
                </c:pt>
                <c:pt idx="1703">
                  <c:v>9.9889902294949575</c:v>
                </c:pt>
                <c:pt idx="1704">
                  <c:v>9.945886990907157</c:v>
                </c:pt>
                <c:pt idx="1705">
                  <c:v>9.8920074188035567</c:v>
                </c:pt>
                <c:pt idx="1706">
                  <c:v>9.8359729990918581</c:v>
                </c:pt>
                <c:pt idx="1707">
                  <c:v>9.7907142144040566</c:v>
                </c:pt>
                <c:pt idx="1708">
                  <c:v>9.7066625848365575</c:v>
                </c:pt>
                <c:pt idx="1709">
                  <c:v>9.6614044986407581</c:v>
                </c:pt>
                <c:pt idx="1710">
                  <c:v>9.6075249265370584</c:v>
                </c:pt>
                <c:pt idx="1711">
                  <c:v>9.5234732969695575</c:v>
                </c:pt>
                <c:pt idx="1712">
                  <c:v>9.4200245464701577</c:v>
                </c:pt>
                <c:pt idx="1713">
                  <c:v>9.4114044575461566</c:v>
                </c:pt>
                <c:pt idx="1714">
                  <c:v>9.333818069294578</c:v>
                </c:pt>
                <c:pt idx="1715">
                  <c:v>9.2583872271429772</c:v>
                </c:pt>
                <c:pt idx="1716">
                  <c:v>9.2088180487472666</c:v>
                </c:pt>
                <c:pt idx="1717">
                  <c:v>9.1872660802074169</c:v>
                </c:pt>
                <c:pt idx="1718">
                  <c:v>9.1549384766435971</c:v>
                </c:pt>
                <c:pt idx="1719">
                  <c:v>9.0989040569318966</c:v>
                </c:pt>
                <c:pt idx="1720">
                  <c:v>9.0493355770281276</c:v>
                </c:pt>
                <c:pt idx="1721">
                  <c:v>9.0342488498042677</c:v>
                </c:pt>
                <c:pt idx="1722">
                  <c:v>9.0622660596601072</c:v>
                </c:pt>
                <c:pt idx="1723">
                  <c:v>9.0558008183441174</c:v>
                </c:pt>
                <c:pt idx="1724">
                  <c:v>9.0299384560962981</c:v>
                </c:pt>
                <c:pt idx="1725">
                  <c:v>8.9825248238005475</c:v>
                </c:pt>
                <c:pt idx="1726">
                  <c:v>8.9674387950686079</c:v>
                </c:pt>
                <c:pt idx="1727">
                  <c:v>8.8208868059814467</c:v>
                </c:pt>
                <c:pt idx="1728">
                  <c:v>8.6958867854341371</c:v>
                </c:pt>
                <c:pt idx="1729">
                  <c:v>8.5364043137149981</c:v>
                </c:pt>
                <c:pt idx="1730">
                  <c:v>8.4739039541953769</c:v>
                </c:pt>
                <c:pt idx="1731">
                  <c:v>8.2971799076443578</c:v>
                </c:pt>
                <c:pt idx="1732">
                  <c:v>8.2476114277405781</c:v>
                </c:pt>
                <c:pt idx="1733">
                  <c:v>8.2864042726203877</c:v>
                </c:pt>
                <c:pt idx="1734">
                  <c:v>8.4264903218996281</c:v>
                </c:pt>
                <c:pt idx="1735">
                  <c:v>8.4782143479033483</c:v>
                </c:pt>
                <c:pt idx="1736">
                  <c:v>8.6463183055303681</c:v>
                </c:pt>
                <c:pt idx="1737">
                  <c:v>8.7928695961255983</c:v>
                </c:pt>
                <c:pt idx="1738">
                  <c:v>8.8467491682292767</c:v>
                </c:pt>
                <c:pt idx="1739">
                  <c:v>8.9027835879409682</c:v>
                </c:pt>
                <c:pt idx="1740">
                  <c:v>9.0170079734643078</c:v>
                </c:pt>
                <c:pt idx="1741">
                  <c:v>9.1721800514754879</c:v>
                </c:pt>
                <c:pt idx="1742">
                  <c:v>9.3036453133387766</c:v>
                </c:pt>
                <c:pt idx="1743">
                  <c:v>9.4695937248658577</c:v>
                </c:pt>
                <c:pt idx="1744">
                  <c:v>9.6183005615610568</c:v>
                </c:pt>
                <c:pt idx="1745">
                  <c:v>9.7001973435205571</c:v>
                </c:pt>
                <c:pt idx="1746">
                  <c:v>9.7260597057683569</c:v>
                </c:pt>
                <c:pt idx="1747">
                  <c:v>9.8230418179679582</c:v>
                </c:pt>
                <c:pt idx="1748">
                  <c:v>9.9135593873433567</c:v>
                </c:pt>
                <c:pt idx="1749">
                  <c:v>10.096749373702357</c:v>
                </c:pt>
                <c:pt idx="1750">
                  <c:v>10.320887052549157</c:v>
                </c:pt>
                <c:pt idx="1751">
                  <c:v>10.506231886516057</c:v>
                </c:pt>
                <c:pt idx="1752">
                  <c:v>10.598904303499557</c:v>
                </c:pt>
                <c:pt idx="1753">
                  <c:v>10.678645539359158</c:v>
                </c:pt>
                <c:pt idx="1754">
                  <c:v>10.663559510627257</c:v>
                </c:pt>
                <c:pt idx="1755">
                  <c:v>10.665714358235258</c:v>
                </c:pt>
                <c:pt idx="1756">
                  <c:v>10.754076381510757</c:v>
                </c:pt>
                <c:pt idx="1757">
                  <c:v>10.859679979618157</c:v>
                </c:pt>
                <c:pt idx="1758">
                  <c:v>11.029938784853158</c:v>
                </c:pt>
                <c:pt idx="1759">
                  <c:v>11.101059233296857</c:v>
                </c:pt>
                <c:pt idx="1760">
                  <c:v>11.135542382960557</c:v>
                </c:pt>
                <c:pt idx="1761">
                  <c:v>11.327352458243558</c:v>
                </c:pt>
                <c:pt idx="1762">
                  <c:v>11.484680082354657</c:v>
                </c:pt>
                <c:pt idx="1763">
                  <c:v>11.568731711922258</c:v>
                </c:pt>
                <c:pt idx="1764">
                  <c:v>11.814421359308858</c:v>
                </c:pt>
                <c:pt idx="1765">
                  <c:v>12.159249363486857</c:v>
                </c:pt>
                <c:pt idx="1766">
                  <c:v>12.264852263102357</c:v>
                </c:pt>
                <c:pt idx="1767">
                  <c:v>12.488990640441058</c:v>
                </c:pt>
                <c:pt idx="1768">
                  <c:v>12.689421503139958</c:v>
                </c:pt>
                <c:pt idx="1769">
                  <c:v>12.932955604426658</c:v>
                </c:pt>
                <c:pt idx="1770">
                  <c:v>13.161404375473358</c:v>
                </c:pt>
                <c:pt idx="1771">
                  <c:v>13.514852468575357</c:v>
                </c:pt>
                <c:pt idx="1772">
                  <c:v>13.680800880102458</c:v>
                </c:pt>
                <c:pt idx="1773">
                  <c:v>13.976059705884857</c:v>
                </c:pt>
                <c:pt idx="1774">
                  <c:v>14.163559387459758</c:v>
                </c:pt>
                <c:pt idx="1775">
                  <c:v>14.351059069034758</c:v>
                </c:pt>
                <c:pt idx="1776">
                  <c:v>14.566576658957558</c:v>
                </c:pt>
                <c:pt idx="1777">
                  <c:v>14.818731547660157</c:v>
                </c:pt>
                <c:pt idx="1778">
                  <c:v>15.055800407630857</c:v>
                </c:pt>
                <c:pt idx="1779">
                  <c:v>15.262697210137757</c:v>
                </c:pt>
                <c:pt idx="1780">
                  <c:v>15.469594012644556</c:v>
                </c:pt>
                <c:pt idx="1781">
                  <c:v>15.676490116659458</c:v>
                </c:pt>
                <c:pt idx="1782">
                  <c:v>15.904938887706159</c:v>
                </c:pt>
                <c:pt idx="1783">
                  <c:v>16.053645724401257</c:v>
                </c:pt>
                <c:pt idx="1784">
                  <c:v>16.376921760039458</c:v>
                </c:pt>
                <c:pt idx="1785">
                  <c:v>16.646318223573957</c:v>
                </c:pt>
                <c:pt idx="1786">
                  <c:v>16.661404252305957</c:v>
                </c:pt>
                <c:pt idx="1787">
                  <c:v>16.773473091729358</c:v>
                </c:pt>
                <c:pt idx="1788">
                  <c:v>16.932956261940358</c:v>
                </c:pt>
                <c:pt idx="1789">
                  <c:v>17.010541951700059</c:v>
                </c:pt>
                <c:pt idx="1790">
                  <c:v>17.120455943515356</c:v>
                </c:pt>
                <c:pt idx="1791">
                  <c:v>17.383387165733957</c:v>
                </c:pt>
                <c:pt idx="1792">
                  <c:v>17.609680390680658</c:v>
                </c:pt>
                <c:pt idx="1793">
                  <c:v>17.760542074983857</c:v>
                </c:pt>
                <c:pt idx="1794">
                  <c:v>17.846749250651357</c:v>
                </c:pt>
                <c:pt idx="1795">
                  <c:v>17.838128463235357</c:v>
                </c:pt>
                <c:pt idx="1796">
                  <c:v>17.911404457778957</c:v>
                </c:pt>
                <c:pt idx="1797">
                  <c:v>17.937266121534858</c:v>
                </c:pt>
                <c:pt idx="1798">
                  <c:v>18.131231742917759</c:v>
                </c:pt>
                <c:pt idx="1799">
                  <c:v>18.221749312293259</c:v>
                </c:pt>
                <c:pt idx="1800">
                  <c:v>18.426490568700157</c:v>
                </c:pt>
                <c:pt idx="1801">
                  <c:v>18.583818192811258</c:v>
                </c:pt>
                <c:pt idx="1802">
                  <c:v>18.730369483406456</c:v>
                </c:pt>
                <c:pt idx="1803">
                  <c:v>18.715283454674559</c:v>
                </c:pt>
                <c:pt idx="1804">
                  <c:v>18.818731506681956</c:v>
                </c:pt>
                <c:pt idx="1805">
                  <c:v>18.754076299554356</c:v>
                </c:pt>
                <c:pt idx="1806">
                  <c:v>18.631231825107058</c:v>
                </c:pt>
                <c:pt idx="1807">
                  <c:v>18.730369483406456</c:v>
                </c:pt>
                <c:pt idx="1808">
                  <c:v>19.029938702896757</c:v>
                </c:pt>
                <c:pt idx="1809">
                  <c:v>19.182955933299958</c:v>
                </c:pt>
                <c:pt idx="1810">
                  <c:v>19.329507922387158</c:v>
                </c:pt>
                <c:pt idx="1811">
                  <c:v>19.484680000398257</c:v>
                </c:pt>
                <c:pt idx="1812">
                  <c:v>19.400628370830759</c:v>
                </c:pt>
                <c:pt idx="1813">
                  <c:v>19.113990332464358</c:v>
                </c:pt>
                <c:pt idx="1814">
                  <c:v>19.014852674164857</c:v>
                </c:pt>
                <c:pt idx="1815">
                  <c:v>18.984679918209057</c:v>
                </c:pt>
                <c:pt idx="1816">
                  <c:v>18.801490630342059</c:v>
                </c:pt>
                <c:pt idx="1817">
                  <c:v>18.751921451946359</c:v>
                </c:pt>
                <c:pt idx="1818">
                  <c:v>18.769163026778259</c:v>
                </c:pt>
                <c:pt idx="1819">
                  <c:v>18.616145796375058</c:v>
                </c:pt>
                <c:pt idx="1820">
                  <c:v>18.517007439583658</c:v>
                </c:pt>
                <c:pt idx="1821">
                  <c:v>18.557955830563458</c:v>
                </c:pt>
                <c:pt idx="1822">
                  <c:v>18.398473358844257</c:v>
                </c:pt>
                <c:pt idx="1823">
                  <c:v>18.165714892581558</c:v>
                </c:pt>
                <c:pt idx="1824">
                  <c:v>18.004076874762458</c:v>
                </c:pt>
                <c:pt idx="1825">
                  <c:v>17.726059623811956</c:v>
                </c:pt>
                <c:pt idx="1826">
                  <c:v>17.379076772025957</c:v>
                </c:pt>
                <c:pt idx="1827">
                  <c:v>17.096749127367559</c:v>
                </c:pt>
                <c:pt idx="1828">
                  <c:v>16.892007870960658</c:v>
                </c:pt>
                <c:pt idx="1829">
                  <c:v>16.736835094457557</c:v>
                </c:pt>
                <c:pt idx="1830">
                  <c:v>16.575197076638457</c:v>
                </c:pt>
                <c:pt idx="1831">
                  <c:v>16.469594177022959</c:v>
                </c:pt>
                <c:pt idx="1832">
                  <c:v>16.299335371787958</c:v>
                </c:pt>
                <c:pt idx="1833">
                  <c:v>16.174335351240657</c:v>
                </c:pt>
                <c:pt idx="1834">
                  <c:v>16.014852181029557</c:v>
                </c:pt>
                <c:pt idx="1835">
                  <c:v>15.924335310146059</c:v>
                </c:pt>
                <c:pt idx="1836">
                  <c:v>15.870455738042356</c:v>
                </c:pt>
                <c:pt idx="1837">
                  <c:v>15.868300890434359</c:v>
                </c:pt>
                <c:pt idx="1838">
                  <c:v>15.715283660031158</c:v>
                </c:pt>
                <c:pt idx="1839">
                  <c:v>15.585973245775858</c:v>
                </c:pt>
                <c:pt idx="1840">
                  <c:v>15.389852776784956</c:v>
                </c:pt>
                <c:pt idx="1841">
                  <c:v>15.236835546381858</c:v>
                </c:pt>
                <c:pt idx="1842">
                  <c:v>15.135542341982358</c:v>
                </c:pt>
                <c:pt idx="1843">
                  <c:v>15.055800407630857</c:v>
                </c:pt>
                <c:pt idx="1844">
                  <c:v>14.941576720599457</c:v>
                </c:pt>
                <c:pt idx="1845">
                  <c:v>14.950197508015458</c:v>
                </c:pt>
                <c:pt idx="1846">
                  <c:v>14.915714358351657</c:v>
                </c:pt>
                <c:pt idx="1847">
                  <c:v>14.741145857900557</c:v>
                </c:pt>
                <c:pt idx="1848">
                  <c:v>14.465283454558158</c:v>
                </c:pt>
                <c:pt idx="1849">
                  <c:v>14.394163006114457</c:v>
                </c:pt>
                <c:pt idx="1850">
                  <c:v>14.279938620591157</c:v>
                </c:pt>
                <c:pt idx="1851">
                  <c:v>14.047180154328457</c:v>
                </c:pt>
                <c:pt idx="1852">
                  <c:v>14.187266203607658</c:v>
                </c:pt>
                <c:pt idx="1853">
                  <c:v>14.570887052665558</c:v>
                </c:pt>
                <c:pt idx="1854">
                  <c:v>14.657093529841058</c:v>
                </c:pt>
                <c:pt idx="1855">
                  <c:v>14.756231886632458</c:v>
                </c:pt>
                <c:pt idx="1856">
                  <c:v>15.006231927727157</c:v>
                </c:pt>
                <c:pt idx="1857">
                  <c:v>15.004076381627158</c:v>
                </c:pt>
                <c:pt idx="1858">
                  <c:v>14.840283516200058</c:v>
                </c:pt>
                <c:pt idx="1859">
                  <c:v>14.782093550388357</c:v>
                </c:pt>
                <c:pt idx="1860">
                  <c:v>14.825197487468158</c:v>
                </c:pt>
                <c:pt idx="1861">
                  <c:v>14.751921492924557</c:v>
                </c:pt>
                <c:pt idx="1862">
                  <c:v>14.708818254336757</c:v>
                </c:pt>
                <c:pt idx="1863">
                  <c:v>14.771317915364458</c:v>
                </c:pt>
                <c:pt idx="1864">
                  <c:v>14.825197487468158</c:v>
                </c:pt>
                <c:pt idx="1865">
                  <c:v>14.736835464192557</c:v>
                </c:pt>
                <c:pt idx="1866">
                  <c:v>14.728214676776657</c:v>
                </c:pt>
                <c:pt idx="1867">
                  <c:v>14.721748736968758</c:v>
                </c:pt>
                <c:pt idx="1868">
                  <c:v>14.618300684961257</c:v>
                </c:pt>
                <c:pt idx="1869">
                  <c:v>14.504076299437957</c:v>
                </c:pt>
                <c:pt idx="1870">
                  <c:v>14.392007460014558</c:v>
                </c:pt>
                <c:pt idx="1871">
                  <c:v>14.392007460014558</c:v>
                </c:pt>
                <c:pt idx="1872">
                  <c:v>14.357525008842757</c:v>
                </c:pt>
                <c:pt idx="1873">
                  <c:v>14.219593807171458</c:v>
                </c:pt>
                <c:pt idx="1874">
                  <c:v>14.159248993751858</c:v>
                </c:pt>
                <c:pt idx="1875">
                  <c:v>14.154938600043858</c:v>
                </c:pt>
                <c:pt idx="1876">
                  <c:v>14.032094125596457</c:v>
                </c:pt>
                <c:pt idx="1877">
                  <c:v>13.950197343636958</c:v>
                </c:pt>
                <c:pt idx="1878">
                  <c:v>14.021317792080657</c:v>
                </c:pt>
                <c:pt idx="1879">
                  <c:v>14.025628185788557</c:v>
                </c:pt>
                <c:pt idx="1880">
                  <c:v>13.999766522032658</c:v>
                </c:pt>
                <c:pt idx="1881">
                  <c:v>13.967438918468858</c:v>
                </c:pt>
                <c:pt idx="1882">
                  <c:v>13.926490527489158</c:v>
                </c:pt>
                <c:pt idx="1883">
                  <c:v>13.863990167969458</c:v>
                </c:pt>
                <c:pt idx="1884">
                  <c:v>13.710972937566357</c:v>
                </c:pt>
                <c:pt idx="1885">
                  <c:v>13.622610914290858</c:v>
                </c:pt>
                <c:pt idx="1886">
                  <c:v>13.428645292907957</c:v>
                </c:pt>
                <c:pt idx="1887">
                  <c:v>13.217438795185057</c:v>
                </c:pt>
                <c:pt idx="1888">
                  <c:v>13.021318326194057</c:v>
                </c:pt>
                <c:pt idx="1889">
                  <c:v>12.904938394570857</c:v>
                </c:pt>
                <c:pt idx="1890">
                  <c:v>12.790714707539358</c:v>
                </c:pt>
                <c:pt idx="1891">
                  <c:v>12.747610770459657</c:v>
                </c:pt>
                <c:pt idx="1892">
                  <c:v>12.689421503139958</c:v>
                </c:pt>
                <c:pt idx="1893">
                  <c:v>12.542869514052857</c:v>
                </c:pt>
                <c:pt idx="1894">
                  <c:v>12.443731855753358</c:v>
                </c:pt>
                <c:pt idx="1895">
                  <c:v>12.295025019058157</c:v>
                </c:pt>
                <c:pt idx="1896">
                  <c:v>12.154938969778957</c:v>
                </c:pt>
                <c:pt idx="1897">
                  <c:v>12.019162615715757</c:v>
                </c:pt>
                <c:pt idx="1898">
                  <c:v>11.960973348395957</c:v>
                </c:pt>
                <c:pt idx="1899">
                  <c:v>11.898472988876357</c:v>
                </c:pt>
                <c:pt idx="1900">
                  <c:v>11.844594115264657</c:v>
                </c:pt>
                <c:pt idx="1901">
                  <c:v>11.726059336033357</c:v>
                </c:pt>
                <c:pt idx="1902">
                  <c:v>11.665714522613657</c:v>
                </c:pt>
                <c:pt idx="1903">
                  <c:v>11.609680102901958</c:v>
                </c:pt>
                <c:pt idx="1904">
                  <c:v>11.521318079626457</c:v>
                </c:pt>
                <c:pt idx="1905">
                  <c:v>11.368300849223257</c:v>
                </c:pt>
                <c:pt idx="1906">
                  <c:v>11.372611242931258</c:v>
                </c:pt>
                <c:pt idx="1907">
                  <c:v>11.366145303123357</c:v>
                </c:pt>
                <c:pt idx="1908">
                  <c:v>11.359680061807358</c:v>
                </c:pt>
                <c:pt idx="1909">
                  <c:v>11.288559613363757</c:v>
                </c:pt>
                <c:pt idx="1910">
                  <c:v>11.223904406236057</c:v>
                </c:pt>
                <c:pt idx="1911">
                  <c:v>11.161404046716457</c:v>
                </c:pt>
                <c:pt idx="1912">
                  <c:v>11.040714419877158</c:v>
                </c:pt>
                <c:pt idx="1913">
                  <c:v>10.941576761577657</c:v>
                </c:pt>
                <c:pt idx="1914">
                  <c:v>10.825197528446257</c:v>
                </c:pt>
                <c:pt idx="1915">
                  <c:v>10.710973142922958</c:v>
                </c:pt>
                <c:pt idx="1916">
                  <c:v>10.611835484623457</c:v>
                </c:pt>
                <c:pt idx="1917">
                  <c:v>10.501921492808158</c:v>
                </c:pt>
                <c:pt idx="1918">
                  <c:v>10.422180256948558</c:v>
                </c:pt>
                <c:pt idx="1919">
                  <c:v>10.491145857784158</c:v>
                </c:pt>
                <c:pt idx="1920">
                  <c:v>10.553645518811857</c:v>
                </c:pt>
                <c:pt idx="1921">
                  <c:v>10.512697127832057</c:v>
                </c:pt>
                <c:pt idx="1922">
                  <c:v>10.448041920704458</c:v>
                </c:pt>
                <c:pt idx="1923">
                  <c:v>10.460973101828358</c:v>
                </c:pt>
                <c:pt idx="1924">
                  <c:v>10.426490650656557</c:v>
                </c:pt>
                <c:pt idx="1925">
                  <c:v>10.379076319868858</c:v>
                </c:pt>
                <c:pt idx="1926">
                  <c:v>10.383386713576758</c:v>
                </c:pt>
                <c:pt idx="1927">
                  <c:v>10.482525070368258</c:v>
                </c:pt>
                <c:pt idx="1928">
                  <c:v>10.484679917976257</c:v>
                </c:pt>
                <c:pt idx="1929">
                  <c:v>10.506231886516057</c:v>
                </c:pt>
                <c:pt idx="1930">
                  <c:v>10.551490671203858</c:v>
                </c:pt>
                <c:pt idx="1931">
                  <c:v>10.596748757399657</c:v>
                </c:pt>
                <c:pt idx="1932">
                  <c:v>10.670024751943158</c:v>
                </c:pt>
                <c:pt idx="1933">
                  <c:v>10.719593930338858</c:v>
                </c:pt>
                <c:pt idx="1934">
                  <c:v>10.743300746486758</c:v>
                </c:pt>
                <c:pt idx="1935">
                  <c:v>10.816576741030357</c:v>
                </c:pt>
                <c:pt idx="1936">
                  <c:v>10.971748819041558</c:v>
                </c:pt>
                <c:pt idx="1937">
                  <c:v>11.167869986524357</c:v>
                </c:pt>
                <c:pt idx="1938">
                  <c:v>11.282093673555858</c:v>
                </c:pt>
                <c:pt idx="1939">
                  <c:v>11.411404087811057</c:v>
                </c:pt>
                <c:pt idx="1940">
                  <c:v>11.501921657186557</c:v>
                </c:pt>
                <c:pt idx="1941">
                  <c:v>11.517007685918458</c:v>
                </c:pt>
                <c:pt idx="1942">
                  <c:v>11.601059315486058</c:v>
                </c:pt>
                <c:pt idx="1943">
                  <c:v>11.747611304573157</c:v>
                </c:pt>
                <c:pt idx="1944">
                  <c:v>11.805800571892858</c:v>
                </c:pt>
                <c:pt idx="1945">
                  <c:v>11.930800592440258</c:v>
                </c:pt>
                <c:pt idx="1946">
                  <c:v>12.047179825571558</c:v>
                </c:pt>
                <c:pt idx="1947">
                  <c:v>12.049335371671557</c:v>
                </c:pt>
                <c:pt idx="1948">
                  <c:v>12.085973368943357</c:v>
                </c:pt>
                <c:pt idx="1949">
                  <c:v>12.226059418222558</c:v>
                </c:pt>
                <c:pt idx="1950">
                  <c:v>12.355369832477857</c:v>
                </c:pt>
                <c:pt idx="1951">
                  <c:v>12.521318244004858</c:v>
                </c:pt>
                <c:pt idx="1952">
                  <c:v>12.680800715724057</c:v>
                </c:pt>
                <c:pt idx="1953">
                  <c:v>12.861835155983057</c:v>
                </c:pt>
                <c:pt idx="1954">
                  <c:v>12.999766357654257</c:v>
                </c:pt>
                <c:pt idx="1955">
                  <c:v>13.129076771909558</c:v>
                </c:pt>
                <c:pt idx="1956">
                  <c:v>13.189421585329157</c:v>
                </c:pt>
                <c:pt idx="1957">
                  <c:v>13.357524844464258</c:v>
                </c:pt>
                <c:pt idx="1958">
                  <c:v>13.583818069411057</c:v>
                </c:pt>
                <c:pt idx="1959">
                  <c:v>13.807955748257758</c:v>
                </c:pt>
                <c:pt idx="1960">
                  <c:v>13.943732102320958</c:v>
                </c:pt>
                <c:pt idx="1961">
                  <c:v>14.193731444923657</c:v>
                </c:pt>
                <c:pt idx="1962">
                  <c:v>14.217438959563458</c:v>
                </c:pt>
                <c:pt idx="1963">
                  <c:v>14.170024628775758</c:v>
                </c:pt>
                <c:pt idx="1964">
                  <c:v>14.417869822262357</c:v>
                </c:pt>
                <c:pt idx="1965">
                  <c:v>14.747611099216558</c:v>
                </c:pt>
                <c:pt idx="1966">
                  <c:v>14.976059171771357</c:v>
                </c:pt>
                <c:pt idx="1967">
                  <c:v>15.463128072836657</c:v>
                </c:pt>
                <c:pt idx="1968">
                  <c:v>16.021318120837456</c:v>
                </c:pt>
                <c:pt idx="1969">
                  <c:v>16.355369791499658</c:v>
                </c:pt>
                <c:pt idx="1970">
                  <c:v>16.672179887329857</c:v>
                </c:pt>
                <c:pt idx="1971">
                  <c:v>17.036404313947859</c:v>
                </c:pt>
                <c:pt idx="1972">
                  <c:v>17.307955625090358</c:v>
                </c:pt>
                <c:pt idx="1973">
                  <c:v>17.443731979153558</c:v>
                </c:pt>
                <c:pt idx="1974">
                  <c:v>17.609680390680658</c:v>
                </c:pt>
                <c:pt idx="1975">
                  <c:v>17.764852468691856</c:v>
                </c:pt>
                <c:pt idx="1976">
                  <c:v>17.926490486510957</c:v>
                </c:pt>
                <c:pt idx="1977">
                  <c:v>18.137696984233756</c:v>
                </c:pt>
                <c:pt idx="1978">
                  <c:v>18.396317812744357</c:v>
                </c:pt>
                <c:pt idx="1979">
                  <c:v>18.583818192811258</c:v>
                </c:pt>
                <c:pt idx="1980">
                  <c:v>18.855369503953757</c:v>
                </c:pt>
                <c:pt idx="1981">
                  <c:v>19.036403944212758</c:v>
                </c:pt>
                <c:pt idx="1982">
                  <c:v>19.135542301004158</c:v>
                </c:pt>
                <c:pt idx="1983">
                  <c:v>19.208818295547758</c:v>
                </c:pt>
                <c:pt idx="1984">
                  <c:v>19.361835525950958</c:v>
                </c:pt>
                <c:pt idx="1985">
                  <c:v>19.415714399562656</c:v>
                </c:pt>
                <c:pt idx="1986">
                  <c:v>19.551490753625856</c:v>
                </c:pt>
                <c:pt idx="1987">
                  <c:v>19.728214800176858</c:v>
                </c:pt>
                <c:pt idx="1988">
                  <c:v>19.952352479023656</c:v>
                </c:pt>
                <c:pt idx="1989">
                  <c:v>20.157093735430557</c:v>
                </c:pt>
                <c:pt idx="1990">
                  <c:v>20.445886621404956</c:v>
                </c:pt>
                <c:pt idx="1991">
                  <c:v>20.665714605035756</c:v>
                </c:pt>
                <c:pt idx="1992">
                  <c:v>20.892007829982457</c:v>
                </c:pt>
                <c:pt idx="1993">
                  <c:v>20.913559100030358</c:v>
                </c:pt>
                <c:pt idx="1994">
                  <c:v>20.909248706322359</c:v>
                </c:pt>
                <c:pt idx="1995">
                  <c:v>20.896318223690457</c:v>
                </c:pt>
                <c:pt idx="1996">
                  <c:v>20.900628617398358</c:v>
                </c:pt>
                <c:pt idx="1997">
                  <c:v>20.838128257878758</c:v>
                </c:pt>
                <c:pt idx="1998">
                  <c:v>20.948042249694158</c:v>
                </c:pt>
                <c:pt idx="1999">
                  <c:v>21.066576330433559</c:v>
                </c:pt>
                <c:pt idx="2000">
                  <c:v>21.254076710500456</c:v>
                </c:pt>
                <c:pt idx="2001">
                  <c:v>21.460973513007257</c:v>
                </c:pt>
                <c:pt idx="2002">
                  <c:v>21.514852386619058</c:v>
                </c:pt>
                <c:pt idx="2003">
                  <c:v>21.607524803602459</c:v>
                </c:pt>
                <c:pt idx="2004">
                  <c:v>21.680800798146059</c:v>
                </c:pt>
                <c:pt idx="2005">
                  <c:v>21.581663139846558</c:v>
                </c:pt>
                <c:pt idx="2006">
                  <c:v>21.624766378434359</c:v>
                </c:pt>
                <c:pt idx="2007">
                  <c:v>21.708818008001959</c:v>
                </c:pt>
                <c:pt idx="2008">
                  <c:v>21.695886826878059</c:v>
                </c:pt>
                <c:pt idx="2009">
                  <c:v>21.629076772142358</c:v>
                </c:pt>
                <c:pt idx="2010">
                  <c:v>21.661404375706159</c:v>
                </c:pt>
                <c:pt idx="2011">
                  <c:v>21.592438774870558</c:v>
                </c:pt>
                <c:pt idx="2012">
                  <c:v>21.624766378434359</c:v>
                </c:pt>
                <c:pt idx="2013">
                  <c:v>21.747610852881756</c:v>
                </c:pt>
                <c:pt idx="2014">
                  <c:v>21.738990065465757</c:v>
                </c:pt>
                <c:pt idx="2015">
                  <c:v>21.700197220585956</c:v>
                </c:pt>
                <c:pt idx="2016">
                  <c:v>21.659248829606259</c:v>
                </c:pt>
                <c:pt idx="2017">
                  <c:v>21.506231599203058</c:v>
                </c:pt>
                <c:pt idx="2018">
                  <c:v>21.271318285332356</c:v>
                </c:pt>
                <c:pt idx="2019">
                  <c:v>21.116145508829259</c:v>
                </c:pt>
                <c:pt idx="2020">
                  <c:v>20.851059439002658</c:v>
                </c:pt>
                <c:pt idx="2021">
                  <c:v>20.534249343172458</c:v>
                </c:pt>
                <c:pt idx="2022">
                  <c:v>20.383386960377258</c:v>
                </c:pt>
                <c:pt idx="2023">
                  <c:v>20.178645703970457</c:v>
                </c:pt>
                <c:pt idx="2024">
                  <c:v>19.950197631415659</c:v>
                </c:pt>
                <c:pt idx="2025">
                  <c:v>19.857525214432158</c:v>
                </c:pt>
                <c:pt idx="2026">
                  <c:v>19.754076463932758</c:v>
                </c:pt>
                <c:pt idx="2027">
                  <c:v>19.570887176065757</c:v>
                </c:pt>
                <c:pt idx="2028">
                  <c:v>19.458818336642356</c:v>
                </c:pt>
                <c:pt idx="2029">
                  <c:v>19.351059192435059</c:v>
                </c:pt>
                <c:pt idx="2030">
                  <c:v>19.092438363924458</c:v>
                </c:pt>
                <c:pt idx="2031">
                  <c:v>18.807955871658056</c:v>
                </c:pt>
                <c:pt idx="2032">
                  <c:v>18.469593807287957</c:v>
                </c:pt>
                <c:pt idx="2033">
                  <c:v>18.189421708729459</c:v>
                </c:pt>
                <c:pt idx="2034">
                  <c:v>18.101059685453958</c:v>
                </c:pt>
                <c:pt idx="2035">
                  <c:v>18.070886929498158</c:v>
                </c:pt>
                <c:pt idx="2036">
                  <c:v>18.038559325934258</c:v>
                </c:pt>
                <c:pt idx="2037">
                  <c:v>17.991145693638558</c:v>
                </c:pt>
                <c:pt idx="2038">
                  <c:v>17.909248911679057</c:v>
                </c:pt>
                <c:pt idx="2039">
                  <c:v>17.713128442688056</c:v>
                </c:pt>
                <c:pt idx="2040">
                  <c:v>17.575197241016859</c:v>
                </c:pt>
                <c:pt idx="2041">
                  <c:v>17.437266039345658</c:v>
                </c:pt>
                <c:pt idx="2042">
                  <c:v>17.402783588173858</c:v>
                </c:pt>
                <c:pt idx="2043">
                  <c:v>17.376921225925958</c:v>
                </c:pt>
                <c:pt idx="2044">
                  <c:v>17.344593622362158</c:v>
                </c:pt>
                <c:pt idx="2045">
                  <c:v>17.327352746022257</c:v>
                </c:pt>
                <c:pt idx="2046">
                  <c:v>17.161404334495156</c:v>
                </c:pt>
                <c:pt idx="2047">
                  <c:v>17.073042311219659</c:v>
                </c:pt>
                <c:pt idx="2048">
                  <c:v>16.969593560720256</c:v>
                </c:pt>
                <c:pt idx="2049">
                  <c:v>16.840283844956957</c:v>
                </c:pt>
                <c:pt idx="2050">
                  <c:v>16.687266614553756</c:v>
                </c:pt>
                <c:pt idx="2051">
                  <c:v>16.790714666561257</c:v>
                </c:pt>
                <c:pt idx="2052">
                  <c:v>16.846749086272858</c:v>
                </c:pt>
                <c:pt idx="2053">
                  <c:v>16.863990661104758</c:v>
                </c:pt>
                <c:pt idx="2054">
                  <c:v>16.823042270125057</c:v>
                </c:pt>
                <c:pt idx="2055">
                  <c:v>16.784248726753258</c:v>
                </c:pt>
                <c:pt idx="2056">
                  <c:v>16.691576309769758</c:v>
                </c:pt>
                <c:pt idx="2057">
                  <c:v>16.540714625466556</c:v>
                </c:pt>
                <c:pt idx="2058">
                  <c:v>16.404938969895358</c:v>
                </c:pt>
                <c:pt idx="2059">
                  <c:v>16.376921760039458</c:v>
                </c:pt>
                <c:pt idx="2060">
                  <c:v>16.344594156475658</c:v>
                </c:pt>
                <c:pt idx="2061">
                  <c:v>16.243300952076257</c:v>
                </c:pt>
                <c:pt idx="2062">
                  <c:v>16.223904529636357</c:v>
                </c:pt>
                <c:pt idx="2063">
                  <c:v>16.210973348512457</c:v>
                </c:pt>
                <c:pt idx="2064">
                  <c:v>16.178645744948557</c:v>
                </c:pt>
                <c:pt idx="2065">
                  <c:v>16.101059356697057</c:v>
                </c:pt>
                <c:pt idx="2066">
                  <c:v>16.129076566552857</c:v>
                </c:pt>
                <c:pt idx="2067">
                  <c:v>16.057956118109256</c:v>
                </c:pt>
                <c:pt idx="2068">
                  <c:v>15.980369729857756</c:v>
                </c:pt>
                <c:pt idx="2069">
                  <c:v>15.900628493998159</c:v>
                </c:pt>
                <c:pt idx="2070">
                  <c:v>15.814421318330659</c:v>
                </c:pt>
                <c:pt idx="2071">
                  <c:v>15.661404087927458</c:v>
                </c:pt>
                <c:pt idx="2072">
                  <c:v>15.607525214315757</c:v>
                </c:pt>
                <c:pt idx="2073">
                  <c:v>15.480369647668457</c:v>
                </c:pt>
                <c:pt idx="2074">
                  <c:v>15.282093632577658</c:v>
                </c:pt>
                <c:pt idx="2075">
                  <c:v>15.198042003010057</c:v>
                </c:pt>
                <c:pt idx="2076">
                  <c:v>15.034249137582957</c:v>
                </c:pt>
                <c:pt idx="2077">
                  <c:v>14.764852674048457</c:v>
                </c:pt>
                <c:pt idx="2078">
                  <c:v>14.678645498380957</c:v>
                </c:pt>
                <c:pt idx="2079">
                  <c:v>14.588128627497458</c:v>
                </c:pt>
                <c:pt idx="2080">
                  <c:v>14.521317874269858</c:v>
                </c:pt>
                <c:pt idx="2081">
                  <c:v>14.495456210513957</c:v>
                </c:pt>
                <c:pt idx="2082">
                  <c:v>14.557955871541658</c:v>
                </c:pt>
                <c:pt idx="2083">
                  <c:v>14.473904241974058</c:v>
                </c:pt>
                <c:pt idx="2084">
                  <c:v>14.532093509293757</c:v>
                </c:pt>
                <c:pt idx="2085">
                  <c:v>14.568731506565557</c:v>
                </c:pt>
                <c:pt idx="2086">
                  <c:v>14.607525049937358</c:v>
                </c:pt>
                <c:pt idx="2087">
                  <c:v>14.549335084125657</c:v>
                </c:pt>
                <c:pt idx="2088">
                  <c:v>14.504076299437957</c:v>
                </c:pt>
                <c:pt idx="2089">
                  <c:v>14.424335063578358</c:v>
                </c:pt>
                <c:pt idx="2090">
                  <c:v>14.228214594587458</c:v>
                </c:pt>
                <c:pt idx="2091">
                  <c:v>14.055800941744357</c:v>
                </c:pt>
                <c:pt idx="2092">
                  <c:v>14.001921369640657</c:v>
                </c:pt>
                <c:pt idx="2093">
                  <c:v>13.976059705884857</c:v>
                </c:pt>
                <c:pt idx="2094">
                  <c:v>13.872610955385458</c:v>
                </c:pt>
                <c:pt idx="2095">
                  <c:v>13.771317750985958</c:v>
                </c:pt>
                <c:pt idx="2096">
                  <c:v>13.639852489122658</c:v>
                </c:pt>
                <c:pt idx="2097">
                  <c:v>13.448042413839758</c:v>
                </c:pt>
                <c:pt idx="2098">
                  <c:v>13.195886826645157</c:v>
                </c:pt>
                <c:pt idx="2099">
                  <c:v>13.006231598970258</c:v>
                </c:pt>
                <c:pt idx="2100">
                  <c:v>12.863990702082958</c:v>
                </c:pt>
                <c:pt idx="2101">
                  <c:v>12.771318285099458</c:v>
                </c:pt>
                <c:pt idx="2102">
                  <c:v>12.674335474408057</c:v>
                </c:pt>
                <c:pt idx="2103">
                  <c:v>12.637697477136257</c:v>
                </c:pt>
                <c:pt idx="2104">
                  <c:v>12.575197117616657</c:v>
                </c:pt>
                <c:pt idx="2105">
                  <c:v>12.428645827021457</c:v>
                </c:pt>
                <c:pt idx="2106">
                  <c:v>12.288559079250257</c:v>
                </c:pt>
                <c:pt idx="2107">
                  <c:v>12.064421400403457</c:v>
                </c:pt>
                <c:pt idx="2108">
                  <c:v>11.799335330576957</c:v>
                </c:pt>
                <c:pt idx="2109">
                  <c:v>11.542870048166357</c:v>
                </c:pt>
                <c:pt idx="2110">
                  <c:v>11.467438507522758</c:v>
                </c:pt>
                <c:pt idx="2111">
                  <c:v>11.368300849223257</c:v>
                </c:pt>
                <c:pt idx="2112">
                  <c:v>11.344594033075458</c:v>
                </c:pt>
                <c:pt idx="2113">
                  <c:v>11.387697271663258</c:v>
                </c:pt>
                <c:pt idx="2114">
                  <c:v>11.437266450058958</c:v>
                </c:pt>
                <c:pt idx="2115">
                  <c:v>11.402783300395157</c:v>
                </c:pt>
                <c:pt idx="2116">
                  <c:v>11.368300849223257</c:v>
                </c:pt>
                <c:pt idx="2117">
                  <c:v>11.256232009799957</c:v>
                </c:pt>
                <c:pt idx="2118">
                  <c:v>11.198042043988258</c:v>
                </c:pt>
                <c:pt idx="2119">
                  <c:v>11.161404046716457</c:v>
                </c:pt>
                <c:pt idx="2120">
                  <c:v>11.118300808128657</c:v>
                </c:pt>
                <c:pt idx="2121">
                  <c:v>11.045024813585158</c:v>
                </c:pt>
                <c:pt idx="2122">
                  <c:v>11.062266388416958</c:v>
                </c:pt>
                <c:pt idx="2123">
                  <c:v>10.973904365141458</c:v>
                </c:pt>
                <c:pt idx="2124">
                  <c:v>10.870455614642058</c:v>
                </c:pt>
                <c:pt idx="2125">
                  <c:v>10.693731568091058</c:v>
                </c:pt>
                <c:pt idx="2126">
                  <c:v>10.648473481895257</c:v>
                </c:pt>
                <c:pt idx="2127">
                  <c:v>10.670024751943158</c:v>
                </c:pt>
                <c:pt idx="2128">
                  <c:v>10.728214717754858</c:v>
                </c:pt>
                <c:pt idx="2129">
                  <c:v>10.762697168926657</c:v>
                </c:pt>
                <c:pt idx="2130">
                  <c:v>10.896317976889957</c:v>
                </c:pt>
                <c:pt idx="2131">
                  <c:v>10.926490732845757</c:v>
                </c:pt>
                <c:pt idx="2132">
                  <c:v>10.872611160742057</c:v>
                </c:pt>
                <c:pt idx="2133">
                  <c:v>10.788559531174558</c:v>
                </c:pt>
                <c:pt idx="2134">
                  <c:v>10.792869924882458</c:v>
                </c:pt>
                <c:pt idx="2135">
                  <c:v>10.803645559906457</c:v>
                </c:pt>
                <c:pt idx="2136">
                  <c:v>10.840283557178257</c:v>
                </c:pt>
                <c:pt idx="2137">
                  <c:v>10.909249158013857</c:v>
                </c:pt>
                <c:pt idx="2138">
                  <c:v>10.960973184017558</c:v>
                </c:pt>
                <c:pt idx="2139">
                  <c:v>10.982525152557457</c:v>
                </c:pt>
                <c:pt idx="2140">
                  <c:v>11.001921574997358</c:v>
                </c:pt>
                <c:pt idx="2141">
                  <c:v>11.019163149829257</c:v>
                </c:pt>
                <c:pt idx="2142">
                  <c:v>11.092438445880857</c:v>
                </c:pt>
                <c:pt idx="2143">
                  <c:v>11.200197590088257</c:v>
                </c:pt>
                <c:pt idx="2144">
                  <c:v>11.323042064535558</c:v>
                </c:pt>
                <c:pt idx="2145">
                  <c:v>11.456662872498857</c:v>
                </c:pt>
                <c:pt idx="2146">
                  <c:v>11.542870048166357</c:v>
                </c:pt>
                <c:pt idx="2147">
                  <c:v>11.581662893046158</c:v>
                </c:pt>
                <c:pt idx="2148">
                  <c:v>11.687266491153558</c:v>
                </c:pt>
                <c:pt idx="2149">
                  <c:v>11.732524577349357</c:v>
                </c:pt>
                <c:pt idx="2150">
                  <c:v>11.842438569164658</c:v>
                </c:pt>
                <c:pt idx="2151">
                  <c:v>11.900628534976358</c:v>
                </c:pt>
                <c:pt idx="2152">
                  <c:v>11.993300951959858</c:v>
                </c:pt>
                <c:pt idx="2153">
                  <c:v>12.055800612987557</c:v>
                </c:pt>
                <c:pt idx="2154">
                  <c:v>12.113990578799157</c:v>
                </c:pt>
                <c:pt idx="2155">
                  <c:v>12.034249342939557</c:v>
                </c:pt>
                <c:pt idx="2156">
                  <c:v>12.006232133083758</c:v>
                </c:pt>
                <c:pt idx="2157">
                  <c:v>12.034249342939557</c:v>
                </c:pt>
                <c:pt idx="2158">
                  <c:v>12.040714584255557</c:v>
                </c:pt>
                <c:pt idx="2159">
                  <c:v>12.202352602074658</c:v>
                </c:pt>
                <c:pt idx="2160">
                  <c:v>12.221749024514558</c:v>
                </c:pt>
                <c:pt idx="2161">
                  <c:v>12.254076628078357</c:v>
                </c:pt>
                <c:pt idx="2162">
                  <c:v>12.426490280921458</c:v>
                </c:pt>
                <c:pt idx="2163">
                  <c:v>12.458817884485258</c:v>
                </c:pt>
                <c:pt idx="2164">
                  <c:v>12.504076669172958</c:v>
                </c:pt>
                <c:pt idx="2165">
                  <c:v>12.863990702082958</c:v>
                </c:pt>
                <c:pt idx="2166">
                  <c:v>13.303645272360658</c:v>
                </c:pt>
                <c:pt idx="2167">
                  <c:v>13.478214471303657</c:v>
                </c:pt>
                <c:pt idx="2168">
                  <c:v>13.894162923925258</c:v>
                </c:pt>
                <c:pt idx="2169">
                  <c:v>14.191576597315658</c:v>
                </c:pt>
                <c:pt idx="2170">
                  <c:v>14.428645457286358</c:v>
                </c:pt>
                <c:pt idx="2171">
                  <c:v>14.588128627497458</c:v>
                </c:pt>
                <c:pt idx="2172">
                  <c:v>14.749765946824558</c:v>
                </c:pt>
                <c:pt idx="2173">
                  <c:v>14.950197508015458</c:v>
                </c:pt>
                <c:pt idx="2174">
                  <c:v>15.055800407630857</c:v>
                </c:pt>
                <c:pt idx="2175">
                  <c:v>15.122611160858458</c:v>
                </c:pt>
                <c:pt idx="2176">
                  <c:v>15.290714419993558</c:v>
                </c:pt>
                <c:pt idx="2177">
                  <c:v>15.491145282692457</c:v>
                </c:pt>
                <c:pt idx="2178">
                  <c:v>15.575197610751957</c:v>
                </c:pt>
                <c:pt idx="2179">
                  <c:v>15.807956077014659</c:v>
                </c:pt>
                <c:pt idx="2180">
                  <c:v>15.999766152297656</c:v>
                </c:pt>
                <c:pt idx="2181">
                  <c:v>16.118300931528957</c:v>
                </c:pt>
                <c:pt idx="2182">
                  <c:v>16.245455799684258</c:v>
                </c:pt>
                <c:pt idx="2183">
                  <c:v>16.256232133200157</c:v>
                </c:pt>
                <c:pt idx="2184">
                  <c:v>16.394162636379459</c:v>
                </c:pt>
                <c:pt idx="2185">
                  <c:v>16.486835053362956</c:v>
                </c:pt>
                <c:pt idx="2186">
                  <c:v>16.480369812046959</c:v>
                </c:pt>
                <c:pt idx="2187">
                  <c:v>16.491145447070856</c:v>
                </c:pt>
                <c:pt idx="2188">
                  <c:v>16.654939010989956</c:v>
                </c:pt>
                <c:pt idx="2189">
                  <c:v>16.659248706205958</c:v>
                </c:pt>
                <c:pt idx="2190">
                  <c:v>16.704507490893757</c:v>
                </c:pt>
                <c:pt idx="2191">
                  <c:v>16.758387062997357</c:v>
                </c:pt>
                <c:pt idx="2192">
                  <c:v>16.820886724025058</c:v>
                </c:pt>
                <c:pt idx="2193">
                  <c:v>16.771318244121357</c:v>
                </c:pt>
                <c:pt idx="2194">
                  <c:v>16.642007829866056</c:v>
                </c:pt>
                <c:pt idx="2195">
                  <c:v>16.482524659654956</c:v>
                </c:pt>
                <c:pt idx="2196">
                  <c:v>16.312266552911858</c:v>
                </c:pt>
                <c:pt idx="2197">
                  <c:v>16.081662934257157</c:v>
                </c:pt>
                <c:pt idx="2198">
                  <c:v>15.909249281414059</c:v>
                </c:pt>
                <c:pt idx="2199">
                  <c:v>15.827352499454559</c:v>
                </c:pt>
                <c:pt idx="2200">
                  <c:v>15.639852817879557</c:v>
                </c:pt>
                <c:pt idx="2201">
                  <c:v>15.499766070108457</c:v>
                </c:pt>
                <c:pt idx="2202">
                  <c:v>15.348904385805158</c:v>
                </c:pt>
                <c:pt idx="2203">
                  <c:v>15.150628370714358</c:v>
                </c:pt>
                <c:pt idx="2204">
                  <c:v>14.892007542203757</c:v>
                </c:pt>
                <c:pt idx="2205">
                  <c:v>14.758386734240558</c:v>
                </c:pt>
                <c:pt idx="2206">
                  <c:v>14.517007480561858</c:v>
                </c:pt>
                <c:pt idx="2207">
                  <c:v>14.348904221426757</c:v>
                </c:pt>
                <c:pt idx="2208">
                  <c:v>14.103214574040157</c:v>
                </c:pt>
                <c:pt idx="2209">
                  <c:v>13.747610934838157</c:v>
                </c:pt>
                <c:pt idx="2210">
                  <c:v>13.392007994128058</c:v>
                </c:pt>
                <c:pt idx="2211">
                  <c:v>13.042869596242058</c:v>
                </c:pt>
                <c:pt idx="2212">
                  <c:v>12.609680267280357</c:v>
                </c:pt>
                <c:pt idx="2213">
                  <c:v>12.295025019058157</c:v>
                </c:pt>
                <c:pt idx="2214">
                  <c:v>12.021318161815657</c:v>
                </c:pt>
                <c:pt idx="2215">
                  <c:v>11.773472968329058</c:v>
                </c:pt>
                <c:pt idx="2216">
                  <c:v>11.663559675005658</c:v>
                </c:pt>
                <c:pt idx="2217">
                  <c:v>11.534249260750357</c:v>
                </c:pt>
                <c:pt idx="2218">
                  <c:v>11.381232030347258</c:v>
                </c:pt>
                <c:pt idx="2219">
                  <c:v>11.329507305851557</c:v>
                </c:pt>
                <c:pt idx="2220">
                  <c:v>11.232525193652057</c:v>
                </c:pt>
                <c:pt idx="2221">
                  <c:v>11.083817658464957</c:v>
                </c:pt>
                <c:pt idx="2222">
                  <c:v>11.062266388416958</c:v>
                </c:pt>
                <c:pt idx="2223">
                  <c:v>11.021317997437258</c:v>
                </c:pt>
                <c:pt idx="2224">
                  <c:v>10.965283577725558</c:v>
                </c:pt>
                <c:pt idx="2225">
                  <c:v>10.948042002893658</c:v>
                </c:pt>
                <c:pt idx="2226">
                  <c:v>10.986835546265358</c:v>
                </c:pt>
                <c:pt idx="2227">
                  <c:v>10.898472824497958</c:v>
                </c:pt>
                <c:pt idx="2228">
                  <c:v>10.861835525718057</c:v>
                </c:pt>
                <c:pt idx="2229">
                  <c:v>10.805800407514457</c:v>
                </c:pt>
                <c:pt idx="2230">
                  <c:v>10.751921533902758</c:v>
                </c:pt>
                <c:pt idx="2231">
                  <c:v>10.654938723211258</c:v>
                </c:pt>
                <c:pt idx="2232">
                  <c:v>10.667869904335157</c:v>
                </c:pt>
                <c:pt idx="2233">
                  <c:v>10.691576720483058</c:v>
                </c:pt>
                <c:pt idx="2234">
                  <c:v>10.661403964527258</c:v>
                </c:pt>
                <c:pt idx="2235">
                  <c:v>10.650628329503258</c:v>
                </c:pt>
                <c:pt idx="2236">
                  <c:v>10.674335145651158</c:v>
                </c:pt>
                <c:pt idx="2237">
                  <c:v>10.613990332231458</c:v>
                </c:pt>
                <c:pt idx="2238">
                  <c:v>10.542869883787857</c:v>
                </c:pt>
                <c:pt idx="2239">
                  <c:v>10.534249096371957</c:v>
                </c:pt>
                <c:pt idx="2240">
                  <c:v>10.553645518811857</c:v>
                </c:pt>
                <c:pt idx="2241">
                  <c:v>10.540714337687957</c:v>
                </c:pt>
                <c:pt idx="2242">
                  <c:v>10.566576699935757</c:v>
                </c:pt>
                <c:pt idx="2243">
                  <c:v>10.618300725939458</c:v>
                </c:pt>
                <c:pt idx="2244">
                  <c:v>10.680801085459057</c:v>
                </c:pt>
                <c:pt idx="2245">
                  <c:v>10.620456272039457</c:v>
                </c:pt>
                <c:pt idx="2246">
                  <c:v>10.568731547543758</c:v>
                </c:pt>
                <c:pt idx="2247">
                  <c:v>10.478214676660258</c:v>
                </c:pt>
                <c:pt idx="2248">
                  <c:v>10.376921472260857</c:v>
                </c:pt>
                <c:pt idx="2249">
                  <c:v>10.282093509177358</c:v>
                </c:pt>
                <c:pt idx="2250">
                  <c:v>10.299335084009257</c:v>
                </c:pt>
                <c:pt idx="2251">
                  <c:v>10.368300684844858</c:v>
                </c:pt>
                <c:pt idx="2252">
                  <c:v>10.497611099100158</c:v>
                </c:pt>
                <c:pt idx="2253">
                  <c:v>10.685110780675158</c:v>
                </c:pt>
                <c:pt idx="2254">
                  <c:v>10.829507922154258</c:v>
                </c:pt>
                <c:pt idx="2255">
                  <c:v>10.799335166198457</c:v>
                </c:pt>
                <c:pt idx="2256">
                  <c:v>10.674335145651158</c:v>
                </c:pt>
                <c:pt idx="2257">
                  <c:v>10.536403943979957</c:v>
                </c:pt>
                <c:pt idx="2258">
                  <c:v>10.329507839965057</c:v>
                </c:pt>
                <c:pt idx="2259">
                  <c:v>10.170024669753957</c:v>
                </c:pt>
                <c:pt idx="2260">
                  <c:v>10.139852612290158</c:v>
                </c:pt>
                <c:pt idx="2261">
                  <c:v>10.208818213125758</c:v>
                </c:pt>
                <c:pt idx="2262">
                  <c:v>10.232525029273557</c:v>
                </c:pt>
                <c:pt idx="2263">
                  <c:v>10.279938661569357</c:v>
                </c:pt>
                <c:pt idx="2264">
                  <c:v>10.366145837236857</c:v>
                </c:pt>
                <c:pt idx="2265">
                  <c:v>10.441576679388458</c:v>
                </c:pt>
                <c:pt idx="2266">
                  <c:v>10.452352314412458</c:v>
                </c:pt>
                <c:pt idx="2267">
                  <c:v>10.590283516083657</c:v>
                </c:pt>
                <c:pt idx="2268">
                  <c:v>10.635542300771357</c:v>
                </c:pt>
                <c:pt idx="2269">
                  <c:v>10.560110760127857</c:v>
                </c:pt>
                <c:pt idx="2270">
                  <c:v>10.506231886516057</c:v>
                </c:pt>
                <c:pt idx="2271">
                  <c:v>10.557955912519857</c:v>
                </c:pt>
                <c:pt idx="2272">
                  <c:v>10.592438363691658</c:v>
                </c:pt>
                <c:pt idx="2273">
                  <c:v>10.616145878331457</c:v>
                </c:pt>
                <c:pt idx="2274">
                  <c:v>10.667869904335157</c:v>
                </c:pt>
                <c:pt idx="2275">
                  <c:v>10.708818295314957</c:v>
                </c:pt>
                <c:pt idx="2276">
                  <c:v>10.622611119647457</c:v>
                </c:pt>
                <c:pt idx="2277">
                  <c:v>10.626921513355457</c:v>
                </c:pt>
                <c:pt idx="2278">
                  <c:v>10.568731547543758</c:v>
                </c:pt>
                <c:pt idx="2279">
                  <c:v>10.639852694479357</c:v>
                </c:pt>
                <c:pt idx="2280">
                  <c:v>10.816576741030357</c:v>
                </c:pt>
                <c:pt idx="2281">
                  <c:v>11.049335207293057</c:v>
                </c:pt>
                <c:pt idx="2282">
                  <c:v>11.053645601001058</c:v>
                </c:pt>
                <c:pt idx="2283">
                  <c:v>11.269162492431857</c:v>
                </c:pt>
                <c:pt idx="2284">
                  <c:v>11.389852817763158</c:v>
                </c:pt>
                <c:pt idx="2285">
                  <c:v>11.435110903958957</c:v>
                </c:pt>
                <c:pt idx="2286">
                  <c:v>11.484680082354657</c:v>
                </c:pt>
                <c:pt idx="2287">
                  <c:v>11.560110924506258</c:v>
                </c:pt>
                <c:pt idx="2288">
                  <c:v>11.555800530798258</c:v>
                </c:pt>
                <c:pt idx="2289">
                  <c:v>11.488990476062657</c:v>
                </c:pt>
                <c:pt idx="2290">
                  <c:v>11.370455696831357</c:v>
                </c:pt>
                <c:pt idx="2291">
                  <c:v>11.245455676284058</c:v>
                </c:pt>
                <c:pt idx="2292">
                  <c:v>11.107525173104758</c:v>
                </c:pt>
                <c:pt idx="2293">
                  <c:v>10.932955974161757</c:v>
                </c:pt>
                <c:pt idx="2294">
                  <c:v>10.833818315862258</c:v>
                </c:pt>
                <c:pt idx="2295">
                  <c:v>10.827352376054357</c:v>
                </c:pt>
                <c:pt idx="2296">
                  <c:v>10.779938743758558</c:v>
                </c:pt>
                <c:pt idx="2297">
                  <c:v>10.736835505170758</c:v>
                </c:pt>
                <c:pt idx="2298">
                  <c:v>10.762697168926657</c:v>
                </c:pt>
                <c:pt idx="2299">
                  <c:v>10.803645559906457</c:v>
                </c:pt>
                <c:pt idx="2300">
                  <c:v>10.799335166198457</c:v>
                </c:pt>
                <c:pt idx="2301">
                  <c:v>10.773473502442558</c:v>
                </c:pt>
                <c:pt idx="2302">
                  <c:v>10.672180298043157</c:v>
                </c:pt>
                <c:pt idx="2303">
                  <c:v>10.659249116919257</c:v>
                </c:pt>
                <c:pt idx="2304">
                  <c:v>10.618300725939458</c:v>
                </c:pt>
                <c:pt idx="2305">
                  <c:v>10.529938702663957</c:v>
                </c:pt>
                <c:pt idx="2306">
                  <c:v>10.476059130560257</c:v>
                </c:pt>
                <c:pt idx="2307">
                  <c:v>10.540714337687957</c:v>
                </c:pt>
                <c:pt idx="2308">
                  <c:v>10.534249096371957</c:v>
                </c:pt>
                <c:pt idx="2309">
                  <c:v>10.448041920704458</c:v>
                </c:pt>
                <c:pt idx="2310">
                  <c:v>10.368300684844858</c:v>
                </c:pt>
                <c:pt idx="2311">
                  <c:v>10.329507839965057</c:v>
                </c:pt>
                <c:pt idx="2312">
                  <c:v>10.292869842693257</c:v>
                </c:pt>
                <c:pt idx="2313">
                  <c:v>10.213128606833658</c:v>
                </c:pt>
                <c:pt idx="2314">
                  <c:v>10.228214635565658</c:v>
                </c:pt>
                <c:pt idx="2315">
                  <c:v>10.288559448985257</c:v>
                </c:pt>
                <c:pt idx="2316">
                  <c:v>10.303645477717257</c:v>
                </c:pt>
                <c:pt idx="2317">
                  <c:v>10.301490630109258</c:v>
                </c:pt>
                <c:pt idx="2318">
                  <c:v>10.251921451713557</c:v>
                </c:pt>
                <c:pt idx="2319">
                  <c:v>10.111835402434258</c:v>
                </c:pt>
                <c:pt idx="2320">
                  <c:v>9.9631285657390567</c:v>
                </c:pt>
                <c:pt idx="2321">
                  <c:v>9.8984733586114579</c:v>
                </c:pt>
                <c:pt idx="2322">
                  <c:v>9.8295077577758576</c:v>
                </c:pt>
                <c:pt idx="2323">
                  <c:v>9.820886970359858</c:v>
                </c:pt>
                <c:pt idx="2324">
                  <c:v>9.8683006026556583</c:v>
                </c:pt>
                <c:pt idx="2325">
                  <c:v>9.8920074188035567</c:v>
                </c:pt>
                <c:pt idx="2326">
                  <c:v>9.8338181514838574</c:v>
                </c:pt>
                <c:pt idx="2327">
                  <c:v>9.8058009416279575</c:v>
                </c:pt>
                <c:pt idx="2328">
                  <c:v>9.7713177919641581</c:v>
                </c:pt>
                <c:pt idx="2329">
                  <c:v>9.7152833722524576</c:v>
                </c:pt>
                <c:pt idx="2330">
                  <c:v>9.6786453749807571</c:v>
                </c:pt>
                <c:pt idx="2331">
                  <c:v>9.6721801336647566</c:v>
                </c:pt>
                <c:pt idx="2332">
                  <c:v>9.6441629238088566</c:v>
                </c:pt>
                <c:pt idx="2333">
                  <c:v>9.4911456934057572</c:v>
                </c:pt>
                <c:pt idx="2334">
                  <c:v>9.4760596646737572</c:v>
                </c:pt>
                <c:pt idx="2335">
                  <c:v>9.4243349401781575</c:v>
                </c:pt>
                <c:pt idx="2336">
                  <c:v>9.4178696988621571</c:v>
                </c:pt>
                <c:pt idx="2337">
                  <c:v>9.452352150033958</c:v>
                </c:pt>
                <c:pt idx="2338">
                  <c:v>9.4782145122817578</c:v>
                </c:pt>
                <c:pt idx="2339">
                  <c:v>9.402783670130157</c:v>
                </c:pt>
                <c:pt idx="2340">
                  <c:v>9.3575248854424569</c:v>
                </c:pt>
                <c:pt idx="2341">
                  <c:v>9.2885592846068477</c:v>
                </c:pt>
                <c:pt idx="2342">
                  <c:v>9.1139900856638381</c:v>
                </c:pt>
                <c:pt idx="2343">
                  <c:v>9.1484732353276073</c:v>
                </c:pt>
                <c:pt idx="2344">
                  <c:v>9.1700252038674677</c:v>
                </c:pt>
                <c:pt idx="2345">
                  <c:v>9.120456025471757</c:v>
                </c:pt>
                <c:pt idx="2346">
                  <c:v>9.079507634491998</c:v>
                </c:pt>
                <c:pt idx="2347">
                  <c:v>9.1183004793718077</c:v>
                </c:pt>
                <c:pt idx="2348">
                  <c:v>9.0407147896121867</c:v>
                </c:pt>
                <c:pt idx="2349">
                  <c:v>8.9588180076526669</c:v>
                </c:pt>
                <c:pt idx="2350">
                  <c:v>8.8941628005250273</c:v>
                </c:pt>
                <c:pt idx="2351">
                  <c:v>8.8144215646654569</c:v>
                </c:pt>
                <c:pt idx="2352">
                  <c:v>8.7691627799777176</c:v>
                </c:pt>
                <c:pt idx="2353">
                  <c:v>8.7605419925617767</c:v>
                </c:pt>
                <c:pt idx="2354">
                  <c:v>8.7260595413899367</c:v>
                </c:pt>
                <c:pt idx="2355">
                  <c:v>8.6980423315340882</c:v>
                </c:pt>
                <c:pt idx="2356">
                  <c:v>8.6743355153862183</c:v>
                </c:pt>
                <c:pt idx="2357">
                  <c:v>8.5751971585948077</c:v>
                </c:pt>
                <c:pt idx="2358">
                  <c:v>8.4760595002953281</c:v>
                </c:pt>
                <c:pt idx="2359">
                  <c:v>8.4803698940033083</c:v>
                </c:pt>
                <c:pt idx="2360">
                  <c:v>8.5644215235708483</c:v>
                </c:pt>
                <c:pt idx="2361">
                  <c:v>8.5514903424469377</c:v>
                </c:pt>
                <c:pt idx="2362">
                  <c:v>8.5320939200070267</c:v>
                </c:pt>
                <c:pt idx="2363">
                  <c:v>8.5320939200070267</c:v>
                </c:pt>
                <c:pt idx="2364">
                  <c:v>8.4437318967315083</c:v>
                </c:pt>
                <c:pt idx="2365">
                  <c:v>8.3467490860400577</c:v>
                </c:pt>
                <c:pt idx="2366">
                  <c:v>8.3079562411602481</c:v>
                </c:pt>
                <c:pt idx="2367">
                  <c:v>8.2950250600363375</c:v>
                </c:pt>
                <c:pt idx="2368">
                  <c:v>8.2864042726203877</c:v>
                </c:pt>
                <c:pt idx="2369">
                  <c:v>8.3014903013523274</c:v>
                </c:pt>
                <c:pt idx="2370">
                  <c:v>8.2756286375964283</c:v>
                </c:pt>
                <c:pt idx="2371">
                  <c:v>8.3295075112081776</c:v>
                </c:pt>
                <c:pt idx="2372">
                  <c:v>8.3489039336480779</c:v>
                </c:pt>
                <c:pt idx="2373">
                  <c:v>8.3058006950602969</c:v>
                </c:pt>
                <c:pt idx="2374">
                  <c:v>8.2239039131007683</c:v>
                </c:pt>
                <c:pt idx="2375">
                  <c:v>8.1506286170491276</c:v>
                </c:pt>
                <c:pt idx="2376">
                  <c:v>8.1032142862614371</c:v>
                </c:pt>
                <c:pt idx="2377">
                  <c:v>8.0665762889896477</c:v>
                </c:pt>
                <c:pt idx="2378">
                  <c:v>8.0342486854258279</c:v>
                </c:pt>
                <c:pt idx="2379">
                  <c:v>8.1032142862614371</c:v>
                </c:pt>
                <c:pt idx="2380">
                  <c:v>8.1721798870970481</c:v>
                </c:pt>
                <c:pt idx="2381">
                  <c:v>8.1398522835332283</c:v>
                </c:pt>
                <c:pt idx="2382">
                  <c:v>8.0945941973374271</c:v>
                </c:pt>
                <c:pt idx="2383">
                  <c:v>8.0687318350895971</c:v>
                </c:pt>
                <c:pt idx="2384">
                  <c:v>7.9372665732263075</c:v>
                </c:pt>
                <c:pt idx="2385">
                  <c:v>7.8489038514588563</c:v>
                </c:pt>
                <c:pt idx="2386">
                  <c:v>7.8208866416030061</c:v>
                </c:pt>
                <c:pt idx="2387">
                  <c:v>7.8208866416030061</c:v>
                </c:pt>
                <c:pt idx="2388">
                  <c:v>7.7907145841391463</c:v>
                </c:pt>
                <c:pt idx="2389">
                  <c:v>7.8058006128710771</c:v>
                </c:pt>
                <c:pt idx="2390">
                  <c:v>7.7691626155992859</c:v>
                </c:pt>
                <c:pt idx="2391">
                  <c:v>7.7001970147636767</c:v>
                </c:pt>
                <c:pt idx="2392">
                  <c:v>7.6441625950519869</c:v>
                </c:pt>
                <c:pt idx="2393">
                  <c:v>7.6096801438801469</c:v>
                </c:pt>
                <c:pt idx="2394">
                  <c:v>7.5881281753402865</c:v>
                </c:pt>
                <c:pt idx="2395">
                  <c:v>7.5989045088561769</c:v>
                </c:pt>
                <c:pt idx="2396">
                  <c:v>7.5773525403163271</c:v>
                </c:pt>
                <c:pt idx="2397">
                  <c:v>7.5838177816323169</c:v>
                </c:pt>
                <c:pt idx="2398">
                  <c:v>7.5751969942163759</c:v>
                </c:pt>
                <c:pt idx="2399">
                  <c:v>7.4437317323530765</c:v>
                </c:pt>
                <c:pt idx="2400">
                  <c:v>7.3575245566855871</c:v>
                </c:pt>
                <c:pt idx="2401">
                  <c:v>7.4157145224972369</c:v>
                </c:pt>
                <c:pt idx="2402">
                  <c:v>7.3187317118057766</c:v>
                </c:pt>
                <c:pt idx="2403">
                  <c:v>7.3661453441015263</c:v>
                </c:pt>
                <c:pt idx="2404">
                  <c:v>7.5665769052923659</c:v>
                </c:pt>
                <c:pt idx="2405">
                  <c:v>7.6420077474439667</c:v>
                </c:pt>
                <c:pt idx="2406">
                  <c:v>7.6549389285678773</c:v>
                </c:pt>
                <c:pt idx="2407">
                  <c:v>7.8683009723906965</c:v>
                </c:pt>
                <c:pt idx="2408">
                  <c:v>8.0342486854258279</c:v>
                </c:pt>
                <c:pt idx="2409">
                  <c:v>8.1053698323613883</c:v>
                </c:pt>
                <c:pt idx="2410">
                  <c:v>8.2109734304687869</c:v>
                </c:pt>
                <c:pt idx="2411">
                  <c:v>8.2670078501804873</c:v>
                </c:pt>
                <c:pt idx="2412">
                  <c:v>8.2152838241767583</c:v>
                </c:pt>
                <c:pt idx="2413">
                  <c:v>8.0795074701135583</c:v>
                </c:pt>
                <c:pt idx="2414">
                  <c:v>7.9933009929379972</c:v>
                </c:pt>
                <c:pt idx="2415">
                  <c:v>7.9588178432742263</c:v>
                </c:pt>
                <c:pt idx="2416">
                  <c:v>7.9631282369821959</c:v>
                </c:pt>
                <c:pt idx="2417">
                  <c:v>7.9372665732263075</c:v>
                </c:pt>
                <c:pt idx="2418">
                  <c:v>7.9933009929379972</c:v>
                </c:pt>
                <c:pt idx="2419">
                  <c:v>8.0601110476736579</c:v>
                </c:pt>
                <c:pt idx="2420">
                  <c:v>8.0795074701135583</c:v>
                </c:pt>
                <c:pt idx="2421">
                  <c:v>8.0342486854258279</c:v>
                </c:pt>
                <c:pt idx="2422">
                  <c:v>8.0191626566938972</c:v>
                </c:pt>
                <c:pt idx="2423">
                  <c:v>7.9782142657141373</c:v>
                </c:pt>
                <c:pt idx="2424">
                  <c:v>7.9415762684423461</c:v>
                </c:pt>
                <c:pt idx="2425">
                  <c:v>7.9760594181061171</c:v>
                </c:pt>
                <c:pt idx="2426">
                  <c:v>8.0428694728417778</c:v>
                </c:pt>
                <c:pt idx="2427">
                  <c:v>8.0579562000656377</c:v>
                </c:pt>
                <c:pt idx="2428">
                  <c:v>8.120455861093328</c:v>
                </c:pt>
                <c:pt idx="2429">
                  <c:v>8.1420078296331777</c:v>
                </c:pt>
                <c:pt idx="2430">
                  <c:v>8.1161454673853584</c:v>
                </c:pt>
                <c:pt idx="2431">
                  <c:v>8.0945941973374271</c:v>
                </c:pt>
                <c:pt idx="2432">
                  <c:v>8.1851110682209676</c:v>
                </c:pt>
                <c:pt idx="2433">
                  <c:v>8.2454558816406269</c:v>
                </c:pt>
                <c:pt idx="2434">
                  <c:v>8.2885591202284079</c:v>
                </c:pt>
                <c:pt idx="2435">
                  <c:v>8.3230422698921771</c:v>
                </c:pt>
                <c:pt idx="2436">
                  <c:v>8.3683010545799181</c:v>
                </c:pt>
                <c:pt idx="2437">
                  <c:v>8.3489039336480779</c:v>
                </c:pt>
                <c:pt idx="2438">
                  <c:v>8.2993354537443071</c:v>
                </c:pt>
                <c:pt idx="2439">
                  <c:v>8.3014903013523274</c:v>
                </c:pt>
                <c:pt idx="2440">
                  <c:v>8.3445935399401083</c:v>
                </c:pt>
                <c:pt idx="2441">
                  <c:v>8.3295075112081776</c:v>
                </c:pt>
                <c:pt idx="2442">
                  <c:v>8.3575247210640171</c:v>
                </c:pt>
                <c:pt idx="2443">
                  <c:v>8.3683010545799181</c:v>
                </c:pt>
                <c:pt idx="2444">
                  <c:v>8.3596802671639683</c:v>
                </c:pt>
                <c:pt idx="2445">
                  <c:v>8.3467490860400577</c:v>
                </c:pt>
                <c:pt idx="2446">
                  <c:v>8.3532143273560475</c:v>
                </c:pt>
                <c:pt idx="2447">
                  <c:v>8.366145508479967</c:v>
                </c:pt>
                <c:pt idx="2448">
                  <c:v>8.3726107497959479</c:v>
                </c:pt>
                <c:pt idx="2449">
                  <c:v>8.4178695344836871</c:v>
                </c:pt>
                <c:pt idx="2450">
                  <c:v>8.4782143479033483</c:v>
                </c:pt>
                <c:pt idx="2451">
                  <c:v>8.5773527046947571</c:v>
                </c:pt>
                <c:pt idx="2452">
                  <c:v>8.5751971585948077</c:v>
                </c:pt>
                <c:pt idx="2453">
                  <c:v>8.6053699145506073</c:v>
                </c:pt>
                <c:pt idx="2454">
                  <c:v>8.6204559432825381</c:v>
                </c:pt>
                <c:pt idx="2455">
                  <c:v>8.5730423109867875</c:v>
                </c:pt>
                <c:pt idx="2456">
                  <c:v>8.5601111298628769</c:v>
                </c:pt>
                <c:pt idx="2457">
                  <c:v>8.5989039747426883</c:v>
                </c:pt>
                <c:pt idx="2458">
                  <c:v>8.6032143684506579</c:v>
                </c:pt>
                <c:pt idx="2459">
                  <c:v>8.6010595208426377</c:v>
                </c:pt>
                <c:pt idx="2460">
                  <c:v>8.6614043342623077</c:v>
                </c:pt>
                <c:pt idx="2461">
                  <c:v>8.6894215441181473</c:v>
                </c:pt>
                <c:pt idx="2462">
                  <c:v>8.7066631189500381</c:v>
                </c:pt>
                <c:pt idx="2463">
                  <c:v>8.7971799898335679</c:v>
                </c:pt>
                <c:pt idx="2464">
                  <c:v>8.8920079529170071</c:v>
                </c:pt>
                <c:pt idx="2465">
                  <c:v>8.9286452516968673</c:v>
                </c:pt>
                <c:pt idx="2466">
                  <c:v>8.8855420131090881</c:v>
                </c:pt>
                <c:pt idx="2467">
                  <c:v>8.8338179871053573</c:v>
                </c:pt>
                <c:pt idx="2468">
                  <c:v>8.8359728347133775</c:v>
                </c:pt>
                <c:pt idx="2469">
                  <c:v>8.7605419925617767</c:v>
                </c:pt>
                <c:pt idx="2470">
                  <c:v>8.7109735126580077</c:v>
                </c:pt>
                <c:pt idx="2471">
                  <c:v>8.7540767512457869</c:v>
                </c:pt>
                <c:pt idx="2472">
                  <c:v>8.7820939611016371</c:v>
                </c:pt>
                <c:pt idx="2473">
                  <c:v>8.6226107908905583</c:v>
                </c:pt>
                <c:pt idx="2474">
                  <c:v>8.6204559432825381</c:v>
                </c:pt>
                <c:pt idx="2475">
                  <c:v>8.6570939405543381</c:v>
                </c:pt>
                <c:pt idx="2476">
                  <c:v>8.6010595208426377</c:v>
                </c:pt>
                <c:pt idx="2477">
                  <c:v>8.6829556043102283</c:v>
                </c:pt>
                <c:pt idx="2478">
                  <c:v>8.7971799898335679</c:v>
                </c:pt>
                <c:pt idx="2479">
                  <c:v>8.8596803493531873</c:v>
                </c:pt>
                <c:pt idx="2480">
                  <c:v>8.8532144095452683</c:v>
                </c:pt>
                <c:pt idx="2481">
                  <c:v>8.8833871655010679</c:v>
                </c:pt>
                <c:pt idx="2482">
                  <c:v>8.8704559843771467</c:v>
                </c:pt>
                <c:pt idx="2483">
                  <c:v>8.909248829256958</c:v>
                </c:pt>
                <c:pt idx="2484">
                  <c:v>8.8683004382771973</c:v>
                </c:pt>
                <c:pt idx="2485">
                  <c:v>8.8963176481330475</c:v>
                </c:pt>
                <c:pt idx="2486">
                  <c:v>8.9049384355489867</c:v>
                </c:pt>
                <c:pt idx="2487">
                  <c:v>8.8402832284213471</c:v>
                </c:pt>
                <c:pt idx="2488">
                  <c:v>8.7626975386617278</c:v>
                </c:pt>
                <c:pt idx="2489">
                  <c:v>8.7562315988538071</c:v>
                </c:pt>
                <c:pt idx="2490">
                  <c:v>8.7368351764139067</c:v>
                </c:pt>
                <c:pt idx="2491">
                  <c:v>8.7152832078740481</c:v>
                </c:pt>
                <c:pt idx="2492">
                  <c:v>8.7648523862697481</c:v>
                </c:pt>
                <c:pt idx="2493">
                  <c:v>8.8058007772495177</c:v>
                </c:pt>
                <c:pt idx="2494">
                  <c:v>8.8683004382771973</c:v>
                </c:pt>
                <c:pt idx="2495">
                  <c:v>8.8683004382771973</c:v>
                </c:pt>
                <c:pt idx="2496">
                  <c:v>8.9329556454048369</c:v>
                </c:pt>
                <c:pt idx="2497">
                  <c:v>8.9415764328207779</c:v>
                </c:pt>
                <c:pt idx="2498">
                  <c:v>8.9652832489686567</c:v>
                </c:pt>
                <c:pt idx="2499">
                  <c:v>8.8790767717930876</c:v>
                </c:pt>
                <c:pt idx="2500">
                  <c:v>8.8316631394973371</c:v>
                </c:pt>
                <c:pt idx="2501">
                  <c:v>8.7605419925617767</c:v>
                </c:pt>
                <c:pt idx="2502">
                  <c:v>8.7239039952899873</c:v>
                </c:pt>
                <c:pt idx="2503">
                  <c:v>8.6161455495745667</c:v>
                </c:pt>
                <c:pt idx="2504">
                  <c:v>8.5644215235708483</c:v>
                </c:pt>
                <c:pt idx="2505">
                  <c:v>8.5428695550309879</c:v>
                </c:pt>
                <c:pt idx="2506">
                  <c:v>8.5665763711788667</c:v>
                </c:pt>
                <c:pt idx="2507">
                  <c:v>8.5083871038591479</c:v>
                </c:pt>
                <c:pt idx="2508">
                  <c:v>8.5256286786910369</c:v>
                </c:pt>
                <c:pt idx="2509">
                  <c:v>8.5105419514671681</c:v>
                </c:pt>
                <c:pt idx="2510">
                  <c:v>8.4480422904394867</c:v>
                </c:pt>
                <c:pt idx="2511">
                  <c:v>8.2670078501804873</c:v>
                </c:pt>
                <c:pt idx="2512">
                  <c:v>8.2045074906608679</c:v>
                </c:pt>
                <c:pt idx="2513">
                  <c:v>8.221749065492757</c:v>
                </c:pt>
                <c:pt idx="2514">
                  <c:v>8.1032142862614371</c:v>
                </c:pt>
                <c:pt idx="2515">
                  <c:v>8.1032142862614371</c:v>
                </c:pt>
                <c:pt idx="2516">
                  <c:v>8.2368350942246877</c:v>
                </c:pt>
                <c:pt idx="2517">
                  <c:v>8.2605419103725577</c:v>
                </c:pt>
                <c:pt idx="2518">
                  <c:v>8.2540766690565679</c:v>
                </c:pt>
                <c:pt idx="2519">
                  <c:v>8.4739039541953769</c:v>
                </c:pt>
                <c:pt idx="2520">
                  <c:v>8.5428695550309879</c:v>
                </c:pt>
                <c:pt idx="2521">
                  <c:v>8.5708867648868381</c:v>
                </c:pt>
                <c:pt idx="2522">
                  <c:v>8.5816630984027267</c:v>
                </c:pt>
                <c:pt idx="2523">
                  <c:v>8.5838179460107469</c:v>
                </c:pt>
                <c:pt idx="2524">
                  <c:v>8.4976107703432575</c:v>
                </c:pt>
                <c:pt idx="2525">
                  <c:v>8.4652831667794377</c:v>
                </c:pt>
                <c:pt idx="2526">
                  <c:v>8.3920078707277881</c:v>
                </c:pt>
                <c:pt idx="2527">
                  <c:v>8.4351111093155673</c:v>
                </c:pt>
                <c:pt idx="2528">
                  <c:v>8.3187318761842075</c:v>
                </c:pt>
                <c:pt idx="2529">
                  <c:v>8.2842487265204383</c:v>
                </c:pt>
                <c:pt idx="2530">
                  <c:v>8.2195935193927969</c:v>
                </c:pt>
                <c:pt idx="2531">
                  <c:v>8.2195935193927969</c:v>
                </c:pt>
                <c:pt idx="2532">
                  <c:v>8.1463182233411473</c:v>
                </c:pt>
                <c:pt idx="2533">
                  <c:v>8.1635590996811072</c:v>
                </c:pt>
                <c:pt idx="2534">
                  <c:v>8.1333870422172367</c:v>
                </c:pt>
                <c:pt idx="2535">
                  <c:v>8.1570938583651174</c:v>
                </c:pt>
                <c:pt idx="2536">
                  <c:v>8.0579562000656377</c:v>
                </c:pt>
                <c:pt idx="2537">
                  <c:v>8.0622665937736073</c:v>
                </c:pt>
                <c:pt idx="2538">
                  <c:v>8.017007809085877</c:v>
                </c:pt>
                <c:pt idx="2539">
                  <c:v>7.9889905992300259</c:v>
                </c:pt>
                <c:pt idx="2540">
                  <c:v>7.9006285759545163</c:v>
                </c:pt>
                <c:pt idx="2541">
                  <c:v>7.9501970558582871</c:v>
                </c:pt>
                <c:pt idx="2542">
                  <c:v>7.9157146046864471</c:v>
                </c:pt>
                <c:pt idx="2543">
                  <c:v>7.9717490243981475</c:v>
                </c:pt>
                <c:pt idx="2544">
                  <c:v>7.9286457858103558</c:v>
                </c:pt>
                <c:pt idx="2545">
                  <c:v>7.9243353921023862</c:v>
                </c:pt>
                <c:pt idx="2546">
                  <c:v>7.8489038514588563</c:v>
                </c:pt>
                <c:pt idx="2547">
                  <c:v>7.7928694317471665</c:v>
                </c:pt>
                <c:pt idx="2548">
                  <c:v>7.7346801644274459</c:v>
                </c:pt>
                <c:pt idx="2549">
                  <c:v>7.7519217392593367</c:v>
                </c:pt>
                <c:pt idx="2550">
                  <c:v>7.7540765868673569</c:v>
                </c:pt>
                <c:pt idx="2551">
                  <c:v>7.7368350120354661</c:v>
                </c:pt>
                <c:pt idx="2552">
                  <c:v>7.7540765868673569</c:v>
                </c:pt>
                <c:pt idx="2553">
                  <c:v>7.7540765868673569</c:v>
                </c:pt>
                <c:pt idx="2554">
                  <c:v>7.7109733482795759</c:v>
                </c:pt>
                <c:pt idx="2555">
                  <c:v>7.7066629545715974</c:v>
                </c:pt>
                <c:pt idx="2556">
                  <c:v>7.7023525608636261</c:v>
                </c:pt>
                <c:pt idx="2557">
                  <c:v>7.6247661726120759</c:v>
                </c:pt>
                <c:pt idx="2558">
                  <c:v>7.5148521807967059</c:v>
                </c:pt>
                <c:pt idx="2559">
                  <c:v>7.4308005512291659</c:v>
                </c:pt>
                <c:pt idx="2560">
                  <c:v>7.3208872579057269</c:v>
                </c:pt>
                <c:pt idx="2561">
                  <c:v>7.2066628723823865</c:v>
                </c:pt>
                <c:pt idx="2562">
                  <c:v>7.2131281136983763</c:v>
                </c:pt>
                <c:pt idx="2563">
                  <c:v>7.1894212975504965</c:v>
                </c:pt>
                <c:pt idx="2564">
                  <c:v>7.1614040876946463</c:v>
                </c:pt>
                <c:pt idx="2565">
                  <c:v>7.0924384868590469</c:v>
                </c:pt>
                <c:pt idx="2566">
                  <c:v>7.1290764841308363</c:v>
                </c:pt>
                <c:pt idx="2567">
                  <c:v>7.0730420644191367</c:v>
                </c:pt>
                <c:pt idx="2568">
                  <c:v>7.0299388258313567</c:v>
                </c:pt>
                <c:pt idx="2569">
                  <c:v>7.0213180384154068</c:v>
                </c:pt>
                <c:pt idx="2570">
                  <c:v>7.0170076447074363</c:v>
                </c:pt>
                <c:pt idx="2571">
                  <c:v>6.9480420438718369</c:v>
                </c:pt>
                <c:pt idx="2572">
                  <c:v>6.8855423828441467</c:v>
                </c:pt>
                <c:pt idx="2573">
                  <c:v>6.8445939918643868</c:v>
                </c:pt>
                <c:pt idx="2574">
                  <c:v>6.7713179973208062</c:v>
                </c:pt>
                <c:pt idx="2575">
                  <c:v>6.6355423417495363</c:v>
                </c:pt>
                <c:pt idx="2576">
                  <c:v>6.5730419822299169</c:v>
                </c:pt>
                <c:pt idx="2577">
                  <c:v>6.4933007463703465</c:v>
                </c:pt>
                <c:pt idx="2578">
                  <c:v>6.4954555939783667</c:v>
                </c:pt>
                <c:pt idx="2579">
                  <c:v>6.473904323930447</c:v>
                </c:pt>
                <c:pt idx="2580">
                  <c:v>6.5062319274942668</c:v>
                </c:pt>
                <c:pt idx="2581">
                  <c:v>6.5493351660820469</c:v>
                </c:pt>
                <c:pt idx="2582">
                  <c:v>6.5428699247660562</c:v>
                </c:pt>
                <c:pt idx="2583">
                  <c:v>6.4286455392427069</c:v>
                </c:pt>
                <c:pt idx="2584">
                  <c:v>6.3790763608470069</c:v>
                </c:pt>
                <c:pt idx="2585">
                  <c:v>6.3273523348432867</c:v>
                </c:pt>
                <c:pt idx="2586">
                  <c:v>6.1915766792720168</c:v>
                </c:pt>
                <c:pt idx="2587">
                  <c:v>6.1053695036045168</c:v>
                </c:pt>
                <c:pt idx="2588">
                  <c:v>6.0751974461406562</c:v>
                </c:pt>
                <c:pt idx="2589">
                  <c:v>6.0601114174087165</c:v>
                </c:pt>
                <c:pt idx="2590">
                  <c:v>6.0665766587247063</c:v>
                </c:pt>
                <c:pt idx="2591">
                  <c:v>6.0493350838928261</c:v>
                </c:pt>
                <c:pt idx="2592">
                  <c:v>6.0019214515970765</c:v>
                </c:pt>
                <c:pt idx="2593">
                  <c:v>5.9480418794933962</c:v>
                </c:pt>
                <c:pt idx="2594">
                  <c:v>5.9114038822216068</c:v>
                </c:pt>
                <c:pt idx="2595">
                  <c:v>5.8295077987540163</c:v>
                </c:pt>
                <c:pt idx="2596">
                  <c:v>5.8144217700220766</c:v>
                </c:pt>
                <c:pt idx="2597">
                  <c:v>5.8359730400700069</c:v>
                </c:pt>
                <c:pt idx="2598">
                  <c:v>5.8359730400700069</c:v>
                </c:pt>
                <c:pt idx="2599">
                  <c:v>5.7950246490902462</c:v>
                </c:pt>
                <c:pt idx="2600">
                  <c:v>5.7950246490902462</c:v>
                </c:pt>
                <c:pt idx="2601">
                  <c:v>5.7411457754785067</c:v>
                </c:pt>
                <c:pt idx="2602">
                  <c:v>5.6506282061030362</c:v>
                </c:pt>
                <c:pt idx="2603">
                  <c:v>5.5558009415115261</c:v>
                </c:pt>
                <c:pt idx="2604">
                  <c:v>5.4545077371121069</c:v>
                </c:pt>
                <c:pt idx="2605">
                  <c:v>5.4178697398403166</c:v>
                </c:pt>
                <c:pt idx="2606">
                  <c:v>5.3424388976887167</c:v>
                </c:pt>
                <c:pt idx="2607">
                  <c:v>5.3014905067089462</c:v>
                </c:pt>
                <c:pt idx="2608">
                  <c:v>5.3122661417329162</c:v>
                </c:pt>
                <c:pt idx="2609">
                  <c:v>5.3489041390047065</c:v>
                </c:pt>
                <c:pt idx="2610">
                  <c:v>5.3079557480249466</c:v>
                </c:pt>
                <c:pt idx="2611">
                  <c:v>5.318732081540837</c:v>
                </c:pt>
                <c:pt idx="2612">
                  <c:v>5.2907148716849868</c:v>
                </c:pt>
                <c:pt idx="2613">
                  <c:v>5.258387268121167</c:v>
                </c:pt>
                <c:pt idx="2614">
                  <c:v>5.1614044574297164</c:v>
                </c:pt>
                <c:pt idx="2615">
                  <c:v>5.0730424341541962</c:v>
                </c:pt>
                <c:pt idx="2616">
                  <c:v>4.9523528073148668</c:v>
                </c:pt>
                <c:pt idx="2617">
                  <c:v>4.9178696576510967</c:v>
                </c:pt>
                <c:pt idx="2618">
                  <c:v>4.8855420540872769</c:v>
                </c:pt>
                <c:pt idx="2619">
                  <c:v>4.8790768127712862</c:v>
                </c:pt>
                <c:pt idx="2620">
                  <c:v>4.8769212666713369</c:v>
                </c:pt>
                <c:pt idx="2621">
                  <c:v>4.8661456316473668</c:v>
                </c:pt>
                <c:pt idx="2622">
                  <c:v>4.835972875691577</c:v>
                </c:pt>
                <c:pt idx="2623">
                  <c:v>4.8036452721277563</c:v>
                </c:pt>
                <c:pt idx="2624">
                  <c:v>4.7670079733478969</c:v>
                </c:pt>
                <c:pt idx="2625">
                  <c:v>4.7346803697840762</c:v>
                </c:pt>
                <c:pt idx="2626">
                  <c:v>4.7540767922239766</c:v>
                </c:pt>
                <c:pt idx="2627">
                  <c:v>4.7476108524160567</c:v>
                </c:pt>
                <c:pt idx="2628">
                  <c:v>4.7001972201203062</c:v>
                </c:pt>
                <c:pt idx="2629">
                  <c:v>4.6527835878245565</c:v>
                </c:pt>
                <c:pt idx="2630">
                  <c:v>4.6269212255767265</c:v>
                </c:pt>
                <c:pt idx="2631">
                  <c:v>4.5622660184490869</c:v>
                </c:pt>
                <c:pt idx="2632">
                  <c:v>4.5428695960091865</c:v>
                </c:pt>
                <c:pt idx="2633">
                  <c:v>4.5277835672772468</c:v>
                </c:pt>
                <c:pt idx="2634">
                  <c:v>4.4631283601496063</c:v>
                </c:pt>
                <c:pt idx="2635">
                  <c:v>4.3898523656060267</c:v>
                </c:pt>
                <c:pt idx="2636">
                  <c:v>4.3510595207262162</c:v>
                </c:pt>
                <c:pt idx="2637">
                  <c:v>4.3014903423305162</c:v>
                </c:pt>
                <c:pt idx="2638">
                  <c:v>4.2045075316390568</c:v>
                </c:pt>
                <c:pt idx="2639">
                  <c:v>4.1786458678831666</c:v>
                </c:pt>
                <c:pt idx="2640">
                  <c:v>4.1786458678831666</c:v>
                </c:pt>
                <c:pt idx="2641">
                  <c:v>4.172179928075237</c:v>
                </c:pt>
                <c:pt idx="2642">
                  <c:v>4.1183010544634966</c:v>
                </c:pt>
                <c:pt idx="2643">
                  <c:v>4.172179928075237</c:v>
                </c:pt>
                <c:pt idx="2644">
                  <c:v>4.1872659568071766</c:v>
                </c:pt>
                <c:pt idx="2645">
                  <c:v>4.1872659568071766</c:v>
                </c:pt>
                <c:pt idx="2646">
                  <c:v>4.1786458678831666</c:v>
                </c:pt>
                <c:pt idx="2647">
                  <c:v>4.2023526840310366</c:v>
                </c:pt>
                <c:pt idx="2648">
                  <c:v>4.122610749679537</c:v>
                </c:pt>
                <c:pt idx="2649">
                  <c:v>4.0816630571917063</c:v>
                </c:pt>
                <c:pt idx="2650">
                  <c:v>4.0579562410438266</c:v>
                </c:pt>
                <c:pt idx="2651">
                  <c:v>3.9976114276241663</c:v>
                </c:pt>
                <c:pt idx="2652">
                  <c:v>3.9329562204965267</c:v>
                </c:pt>
                <c:pt idx="2653">
                  <c:v>3.9351110681045469</c:v>
                </c:pt>
                <c:pt idx="2654">
                  <c:v>3.9200250393726161</c:v>
                </c:pt>
                <c:pt idx="2655">
                  <c:v>3.8683010133688862</c:v>
                </c:pt>
                <c:pt idx="2656">
                  <c:v>3.859680225952947</c:v>
                </c:pt>
                <c:pt idx="2657">
                  <c:v>3.8812314960008667</c:v>
                </c:pt>
                <c:pt idx="2658">
                  <c:v>3.8381282574130866</c:v>
                </c:pt>
                <c:pt idx="2659">
                  <c:v>3.8273526223891263</c:v>
                </c:pt>
                <c:pt idx="2660">
                  <c:v>3.8230422286811567</c:v>
                </c:pt>
                <c:pt idx="2661">
                  <c:v>3.7799389900933766</c:v>
                </c:pt>
                <c:pt idx="2662">
                  <c:v>3.6872665731098868</c:v>
                </c:pt>
                <c:pt idx="2663">
                  <c:v>3.6721798458860269</c:v>
                </c:pt>
                <c:pt idx="2664">
                  <c:v>3.6053697911503662</c:v>
                </c:pt>
                <c:pt idx="2665">
                  <c:v>3.5601110064626367</c:v>
                </c:pt>
                <c:pt idx="2666">
                  <c:v>3.5471798253387163</c:v>
                </c:pt>
                <c:pt idx="2667">
                  <c:v>3.5536457651466362</c:v>
                </c:pt>
                <c:pt idx="2668">
                  <c:v>3.5428694316307467</c:v>
                </c:pt>
                <c:pt idx="2669">
                  <c:v>3.5342493427067367</c:v>
                </c:pt>
                <c:pt idx="2670">
                  <c:v>3.4846801643110368</c:v>
                </c:pt>
                <c:pt idx="2671">
                  <c:v>3.4135597158674065</c:v>
                </c:pt>
                <c:pt idx="2672">
                  <c:v>3.3553697500557567</c:v>
                </c:pt>
                <c:pt idx="2673">
                  <c:v>3.3445941150317964</c:v>
                </c:pt>
                <c:pt idx="2674">
                  <c:v>3.3101109653680272</c:v>
                </c:pt>
                <c:pt idx="2675">
                  <c:v>3.3316629339078769</c:v>
                </c:pt>
                <c:pt idx="2676">
                  <c:v>3.3575245976637769</c:v>
                </c:pt>
                <c:pt idx="2677">
                  <c:v>3.3639905374716967</c:v>
                </c:pt>
                <c:pt idx="2678">
                  <c:v>3.3467489626398166</c:v>
                </c:pt>
                <c:pt idx="2679">
                  <c:v>3.3812321123035867</c:v>
                </c:pt>
                <c:pt idx="2680">
                  <c:v>3.3338177815158971</c:v>
                </c:pt>
                <c:pt idx="2681">
                  <c:v>3.3208872988839166</c:v>
                </c:pt>
                <c:pt idx="2682">
                  <c:v>3.2971797842441068</c:v>
                </c:pt>
                <c:pt idx="2683">
                  <c:v>3.221748942092507</c:v>
                </c:pt>
                <c:pt idx="2684">
                  <c:v>3.1700249160887868</c:v>
                </c:pt>
                <c:pt idx="2685">
                  <c:v>3.1570937349648771</c:v>
                </c:pt>
                <c:pt idx="2686">
                  <c:v>3.1398521601329872</c:v>
                </c:pt>
                <c:pt idx="2687">
                  <c:v>3.1269216775010067</c:v>
                </c:pt>
                <c:pt idx="2688">
                  <c:v>3.1786457035047269</c:v>
                </c:pt>
                <c:pt idx="2689">
                  <c:v>3.1484729475489264</c:v>
                </c:pt>
                <c:pt idx="2690">
                  <c:v>3.1570937349648771</c:v>
                </c:pt>
                <c:pt idx="2691">
                  <c:v>3.1484729475489264</c:v>
                </c:pt>
                <c:pt idx="2692">
                  <c:v>3.1614041286728467</c:v>
                </c:pt>
                <c:pt idx="2693">
                  <c:v>3.1053697089611472</c:v>
                </c:pt>
                <c:pt idx="2694">
                  <c:v>3.1075245565691665</c:v>
                </c:pt>
                <c:pt idx="2695">
                  <c:v>3.0838177404212868</c:v>
                </c:pt>
                <c:pt idx="2696">
                  <c:v>3.0859732865212468</c:v>
                </c:pt>
                <c:pt idx="2697">
                  <c:v>3.0428700479334667</c:v>
                </c:pt>
                <c:pt idx="2698">
                  <c:v>3.0558005305654472</c:v>
                </c:pt>
                <c:pt idx="2699">
                  <c:v>3.0579560766653966</c:v>
                </c:pt>
                <c:pt idx="2700">
                  <c:v>3.0579560766653966</c:v>
                </c:pt>
                <c:pt idx="2701">
                  <c:v>2.9954557171457772</c:v>
                </c:pt>
                <c:pt idx="2702">
                  <c:v>3.0385596542254865</c:v>
                </c:pt>
                <c:pt idx="2703">
                  <c:v>3.0256284731015768</c:v>
                </c:pt>
                <c:pt idx="2704">
                  <c:v>3.0105424443696469</c:v>
                </c:pt>
                <c:pt idx="2705">
                  <c:v>3.0256284731015768</c:v>
                </c:pt>
                <c:pt idx="2706">
                  <c:v>3.0514901368574767</c:v>
                </c:pt>
                <c:pt idx="2707">
                  <c:v>3.0364041081255371</c:v>
                </c:pt>
                <c:pt idx="2708">
                  <c:v>3.0579560766653966</c:v>
                </c:pt>
                <c:pt idx="2709">
                  <c:v>3.0795073467133172</c:v>
                </c:pt>
                <c:pt idx="2710">
                  <c:v>3.053645682957427</c:v>
                </c:pt>
                <c:pt idx="2711">
                  <c:v>3.053645682957427</c:v>
                </c:pt>
                <c:pt idx="2712">
                  <c:v>3.0385596542254865</c:v>
                </c:pt>
                <c:pt idx="2713">
                  <c:v>3.0342492605175169</c:v>
                </c:pt>
                <c:pt idx="2714">
                  <c:v>3.0148521395856864</c:v>
                </c:pt>
                <c:pt idx="2715">
                  <c:v>2.9652836596819068</c:v>
                </c:pt>
                <c:pt idx="2716">
                  <c:v>2.9566628722659667</c:v>
                </c:pt>
                <c:pt idx="2717">
                  <c:v>2.943731691142057</c:v>
                </c:pt>
                <c:pt idx="2718">
                  <c:v>2.9157144812862068</c:v>
                </c:pt>
                <c:pt idx="2719">
                  <c:v>2.9178700273861571</c:v>
                </c:pt>
                <c:pt idx="2720">
                  <c:v>2.9415768435340368</c:v>
                </c:pt>
                <c:pt idx="2721">
                  <c:v>2.9221797226021966</c:v>
                </c:pt>
                <c:pt idx="2722">
                  <c:v>2.9006284525542769</c:v>
                </c:pt>
                <c:pt idx="2723">
                  <c:v>2.8941625127463464</c:v>
                </c:pt>
                <c:pt idx="2724">
                  <c:v>2.8639904552824866</c:v>
                </c:pt>
                <c:pt idx="2725">
                  <c:v>2.8295073056187166</c:v>
                </c:pt>
                <c:pt idx="2726">
                  <c:v>2.7885596131308867</c:v>
                </c:pt>
                <c:pt idx="2727">
                  <c:v>2.7713180382989968</c:v>
                </c:pt>
                <c:pt idx="2728">
                  <c:v>2.7023524374633867</c:v>
                </c:pt>
                <c:pt idx="2729">
                  <c:v>2.6872664087314568</c:v>
                </c:pt>
                <c:pt idx="2730">
                  <c:v>2.6980420437554171</c:v>
                </c:pt>
                <c:pt idx="2731">
                  <c:v>2.7325251934191872</c:v>
                </c:pt>
                <c:pt idx="2732">
                  <c:v>2.7303696473192369</c:v>
                </c:pt>
                <c:pt idx="2733">
                  <c:v>2.7971804005468268</c:v>
                </c:pt>
                <c:pt idx="2734">
                  <c:v>2.8295073056187166</c:v>
                </c:pt>
                <c:pt idx="2735">
                  <c:v>2.848904426550547</c:v>
                </c:pt>
                <c:pt idx="2736">
                  <c:v>2.8381280930346566</c:v>
                </c:pt>
                <c:pt idx="2737">
                  <c:v>2.825197610402677</c:v>
                </c:pt>
                <c:pt idx="2738">
                  <c:v>2.8510592741585672</c:v>
                </c:pt>
                <c:pt idx="2739">
                  <c:v>2.8359732454266364</c:v>
                </c:pt>
                <c:pt idx="2740">
                  <c:v>2.8273524580106972</c:v>
                </c:pt>
                <c:pt idx="2741">
                  <c:v>2.799335248154847</c:v>
                </c:pt>
                <c:pt idx="2742">
                  <c:v>2.8014900957628672</c:v>
                </c:pt>
                <c:pt idx="2743">
                  <c:v>2.764852796983007</c:v>
                </c:pt>
                <c:pt idx="2744">
                  <c:v>2.773472885907017</c:v>
                </c:pt>
                <c:pt idx="2745">
                  <c:v>2.7799388257149369</c:v>
                </c:pt>
                <c:pt idx="2746">
                  <c:v>2.7950248544468765</c:v>
                </c:pt>
                <c:pt idx="2747">
                  <c:v>2.8273524580106972</c:v>
                </c:pt>
                <c:pt idx="2748">
                  <c:v>2.8704556965984764</c:v>
                </c:pt>
                <c:pt idx="2749">
                  <c:v>2.8359732454266364</c:v>
                </c:pt>
                <c:pt idx="2750">
                  <c:v>2.8553696678665368</c:v>
                </c:pt>
                <c:pt idx="2751">
                  <c:v>2.8941625127463464</c:v>
                </c:pt>
                <c:pt idx="2752">
                  <c:v>2.8726112426984267</c:v>
                </c:pt>
                <c:pt idx="2753">
                  <c:v>2.8575252139664871</c:v>
                </c:pt>
                <c:pt idx="2754">
                  <c:v>2.8876972714303566</c:v>
                </c:pt>
                <c:pt idx="2755">
                  <c:v>2.9027833001622971</c:v>
                </c:pt>
                <c:pt idx="2756">
                  <c:v>2.9114040875782372</c:v>
                </c:pt>
                <c:pt idx="2757">
                  <c:v>2.943731691142057</c:v>
                </c:pt>
                <c:pt idx="2758">
                  <c:v>2.9027833001622971</c:v>
                </c:pt>
                <c:pt idx="2759">
                  <c:v>2.8920076651383271</c:v>
                </c:pt>
                <c:pt idx="2760">
                  <c:v>2.8402836391346069</c:v>
                </c:pt>
                <c:pt idx="2761">
                  <c:v>2.8575252139664871</c:v>
                </c:pt>
                <c:pt idx="2762">
                  <c:v>2.8402836391346069</c:v>
                </c:pt>
                <c:pt idx="2763">
                  <c:v>2.8683008489904571</c:v>
                </c:pt>
                <c:pt idx="2764">
                  <c:v>2.8661453028905068</c:v>
                </c:pt>
                <c:pt idx="2765">
                  <c:v>2.9157144812862068</c:v>
                </c:pt>
                <c:pt idx="2766">
                  <c:v>2.9135596336781866</c:v>
                </c:pt>
                <c:pt idx="2767">
                  <c:v>2.8941625127463464</c:v>
                </c:pt>
                <c:pt idx="2768">
                  <c:v>2.9135596336781866</c:v>
                </c:pt>
                <c:pt idx="2769">
                  <c:v>2.9523524785579971</c:v>
                </c:pt>
                <c:pt idx="2770">
                  <c:v>2.9717489009978966</c:v>
                </c:pt>
                <c:pt idx="2771">
                  <c:v>2.9652836596819068</c:v>
                </c:pt>
                <c:pt idx="2772">
                  <c:v>3.0320937144175666</c:v>
                </c:pt>
                <c:pt idx="2773">
                  <c:v>3.0320937144175666</c:v>
                </c:pt>
                <c:pt idx="2774">
                  <c:v>3.0148521395856864</c:v>
                </c:pt>
                <c:pt idx="2775">
                  <c:v>2.943731691142057</c:v>
                </c:pt>
                <c:pt idx="2776">
                  <c:v>2.8963180588462967</c:v>
                </c:pt>
                <c:pt idx="2777">
                  <c:v>2.8510592741585672</c:v>
                </c:pt>
                <c:pt idx="2778">
                  <c:v>2.8424384867426271</c:v>
                </c:pt>
                <c:pt idx="2779">
                  <c:v>2.8661453028905068</c:v>
                </c:pt>
                <c:pt idx="2780">
                  <c:v>2.8876972714303566</c:v>
                </c:pt>
                <c:pt idx="2781">
                  <c:v>2.909249239970217</c:v>
                </c:pt>
                <c:pt idx="2782">
                  <c:v>2.883386877722387</c:v>
                </c:pt>
                <c:pt idx="2783">
                  <c:v>2.8639904552824866</c:v>
                </c:pt>
                <c:pt idx="2784">
                  <c:v>2.8467488804505967</c:v>
                </c:pt>
                <c:pt idx="2785">
                  <c:v>2.883386877722387</c:v>
                </c:pt>
                <c:pt idx="2786">
                  <c:v>2.883386877722387</c:v>
                </c:pt>
                <c:pt idx="2787">
                  <c:v>2.9221797226021966</c:v>
                </c:pt>
                <c:pt idx="2788">
                  <c:v>2.9221797226021966</c:v>
                </c:pt>
                <c:pt idx="2789">
                  <c:v>2.8855424238223364</c:v>
                </c:pt>
                <c:pt idx="2790">
                  <c:v>2.8553696678665368</c:v>
                </c:pt>
                <c:pt idx="2791">
                  <c:v>2.8726112426984267</c:v>
                </c:pt>
                <c:pt idx="2792">
                  <c:v>2.8532148202585166</c:v>
                </c:pt>
                <c:pt idx="2793">
                  <c:v>2.8683008489904571</c:v>
                </c:pt>
                <c:pt idx="2794">
                  <c:v>2.8898528175303069</c:v>
                </c:pt>
                <c:pt idx="2795">
                  <c:v>2.8963180588462967</c:v>
                </c:pt>
                <c:pt idx="2796">
                  <c:v>2.8790764840144165</c:v>
                </c:pt>
                <c:pt idx="2797">
                  <c:v>2.8575252139664871</c:v>
                </c:pt>
                <c:pt idx="2798">
                  <c:v>2.8704556965984764</c:v>
                </c:pt>
                <c:pt idx="2799">
                  <c:v>2.8316628517186668</c:v>
                </c:pt>
                <c:pt idx="2800">
                  <c:v>2.8079560355707871</c:v>
                </c:pt>
                <c:pt idx="2801">
                  <c:v>2.7928700068388572</c:v>
                </c:pt>
                <c:pt idx="2802">
                  <c:v>2.8187316705947465</c:v>
                </c:pt>
                <c:pt idx="2803">
                  <c:v>2.8036456418628166</c:v>
                </c:pt>
                <c:pt idx="2804">
                  <c:v>2.8295073056187166</c:v>
                </c:pt>
                <c:pt idx="2805">
                  <c:v>2.8532148202585166</c:v>
                </c:pt>
                <c:pt idx="2806">
                  <c:v>2.8596800615745064</c:v>
                </c:pt>
                <c:pt idx="2807">
                  <c:v>2.8575252139664871</c:v>
                </c:pt>
                <c:pt idx="2808">
                  <c:v>2.8144212768867769</c:v>
                </c:pt>
                <c:pt idx="2809">
                  <c:v>2.7950248544468765</c:v>
                </c:pt>
                <c:pt idx="2810">
                  <c:v>2.764852796983007</c:v>
                </c:pt>
                <c:pt idx="2811">
                  <c:v>2.7282147997112167</c:v>
                </c:pt>
                <c:pt idx="2812">
                  <c:v>2.7282147997112167</c:v>
                </c:pt>
                <c:pt idx="2813">
                  <c:v>2.7519216158590964</c:v>
                </c:pt>
                <c:pt idx="2814">
                  <c:v>2.7540764634671167</c:v>
                </c:pt>
                <c:pt idx="2815">
                  <c:v>2.7519216158590964</c:v>
                </c:pt>
                <c:pt idx="2816">
                  <c:v>2.7756284320069664</c:v>
                </c:pt>
                <c:pt idx="2817">
                  <c:v>2.7842492194229065</c:v>
                </c:pt>
                <c:pt idx="2818">
                  <c:v>2.7519216158590964</c:v>
                </c:pt>
                <c:pt idx="2819">
                  <c:v>2.7433008284431466</c:v>
                </c:pt>
                <c:pt idx="2820">
                  <c:v>2.7820936733229571</c:v>
                </c:pt>
                <c:pt idx="2821">
                  <c:v>2.7950248544468765</c:v>
                </c:pt>
                <c:pt idx="2822">
                  <c:v>2.7713180382989968</c:v>
                </c:pt>
                <c:pt idx="2823">
                  <c:v>2.7691624921990465</c:v>
                </c:pt>
                <c:pt idx="2824">
                  <c:v>2.6937316500474466</c:v>
                </c:pt>
                <c:pt idx="2825">
                  <c:v>2.629076442919807</c:v>
                </c:pt>
                <c:pt idx="2826">
                  <c:v>2.629076442919807</c:v>
                </c:pt>
                <c:pt idx="2827">
                  <c:v>2.6226112016038172</c:v>
                </c:pt>
                <c:pt idx="2828">
                  <c:v>2.6269215953117868</c:v>
                </c:pt>
                <c:pt idx="2829">
                  <c:v>2.6937316500474466</c:v>
                </c:pt>
                <c:pt idx="2830">
                  <c:v>2.7088176787793765</c:v>
                </c:pt>
                <c:pt idx="2831">
                  <c:v>2.6980420437554171</c:v>
                </c:pt>
                <c:pt idx="2832">
                  <c:v>2.7282147997112167</c:v>
                </c:pt>
                <c:pt idx="2833">
                  <c:v>2.7368348886352267</c:v>
                </c:pt>
                <c:pt idx="2834">
                  <c:v>2.7713180382989968</c:v>
                </c:pt>
                <c:pt idx="2835">
                  <c:v>2.7777832796149866</c:v>
                </c:pt>
                <c:pt idx="2836">
                  <c:v>2.7583868571750871</c:v>
                </c:pt>
                <c:pt idx="2837">
                  <c:v>2.7325251934191872</c:v>
                </c:pt>
                <c:pt idx="2838">
                  <c:v>2.6764900752155567</c:v>
                </c:pt>
                <c:pt idx="2839">
                  <c:v>2.629076442919807</c:v>
                </c:pt>
                <c:pt idx="2840">
                  <c:v>2.6376972303357471</c:v>
                </c:pt>
                <c:pt idx="2841">
                  <c:v>2.6463180177516969</c:v>
                </c:pt>
                <c:pt idx="2842">
                  <c:v>2.6376972303357471</c:v>
                </c:pt>
                <c:pt idx="2843">
                  <c:v>2.6764900752155567</c:v>
                </c:pt>
                <c:pt idx="2844">
                  <c:v>2.6937316500474466</c:v>
                </c:pt>
                <c:pt idx="2845">
                  <c:v>2.6829560150234872</c:v>
                </c:pt>
                <c:pt idx="2846">
                  <c:v>2.6700248338995669</c:v>
                </c:pt>
                <c:pt idx="2847">
                  <c:v>2.6829560150234872</c:v>
                </c:pt>
                <c:pt idx="2848">
                  <c:v>2.6764900752155567</c:v>
                </c:pt>
                <c:pt idx="2849">
                  <c:v>2.6829560150234872</c:v>
                </c:pt>
                <c:pt idx="2850">
                  <c:v>2.6764900752155567</c:v>
                </c:pt>
                <c:pt idx="2851">
                  <c:v>2.6398527764356965</c:v>
                </c:pt>
                <c:pt idx="2852">
                  <c:v>2.6139904141878771</c:v>
                </c:pt>
                <c:pt idx="2853">
                  <c:v>2.5859732043320269</c:v>
                </c:pt>
                <c:pt idx="2854">
                  <c:v>2.5579559944761767</c:v>
                </c:pt>
                <c:pt idx="2855">
                  <c:v>2.5471803594522164</c:v>
                </c:pt>
                <c:pt idx="2856">
                  <c:v>2.5838176582320767</c:v>
                </c:pt>
                <c:pt idx="2857">
                  <c:v>2.5773524169160869</c:v>
                </c:pt>
                <c:pt idx="2858">
                  <c:v>2.594593991747967</c:v>
                </c:pt>
                <c:pt idx="2859">
                  <c:v>2.6096800204799067</c:v>
                </c:pt>
                <c:pt idx="2860">
                  <c:v>2.594593991747967</c:v>
                </c:pt>
                <c:pt idx="2861">
                  <c:v>2.5665767818921168</c:v>
                </c:pt>
                <c:pt idx="2862">
                  <c:v>2.5579559944761767</c:v>
                </c:pt>
                <c:pt idx="2863">
                  <c:v>2.5342491783283068</c:v>
                </c:pt>
                <c:pt idx="2864">
                  <c:v>2.484679999932597</c:v>
                </c:pt>
                <c:pt idx="2865">
                  <c:v>2.4825251523245768</c:v>
                </c:pt>
                <c:pt idx="2866">
                  <c:v>2.4933007873485371</c:v>
                </c:pt>
                <c:pt idx="2867">
                  <c:v>2.4911452412485868</c:v>
                </c:pt>
                <c:pt idx="2868">
                  <c:v>2.4803696062246265</c:v>
                </c:pt>
                <c:pt idx="2869">
                  <c:v>2.5148527558883966</c:v>
                </c:pt>
                <c:pt idx="2870">
                  <c:v>2.4997660286645367</c:v>
                </c:pt>
                <c:pt idx="2871">
                  <c:v>2.4588183361767069</c:v>
                </c:pt>
                <c:pt idx="2872">
                  <c:v>2.4264907326128871</c:v>
                </c:pt>
                <c:pt idx="2873">
                  <c:v>2.4523523963687772</c:v>
                </c:pt>
                <c:pt idx="2874">
                  <c:v>2.4588183361767069</c:v>
                </c:pt>
                <c:pt idx="2875">
                  <c:v>2.450197548760757</c:v>
                </c:pt>
                <c:pt idx="2876">
                  <c:v>2.450197548760757</c:v>
                </c:pt>
                <c:pt idx="2877">
                  <c:v>2.4588183361767069</c:v>
                </c:pt>
                <c:pt idx="2878">
                  <c:v>2.4351108215368971</c:v>
                </c:pt>
                <c:pt idx="2879">
                  <c:v>2.3984728242651068</c:v>
                </c:pt>
                <c:pt idx="2880">
                  <c:v>2.4200247928049565</c:v>
                </c:pt>
                <c:pt idx="2881">
                  <c:v>2.4588183361767069</c:v>
                </c:pt>
                <c:pt idx="2882">
                  <c:v>2.4717488188086865</c:v>
                </c:pt>
                <c:pt idx="2883">
                  <c:v>2.4329559739288769</c:v>
                </c:pt>
                <c:pt idx="2884">
                  <c:v>2.4566627900767468</c:v>
                </c:pt>
                <c:pt idx="2885">
                  <c:v>2.4264907326128871</c:v>
                </c:pt>
                <c:pt idx="2886">
                  <c:v>2.3532147380693065</c:v>
                </c:pt>
                <c:pt idx="2887">
                  <c:v>2.3058004072816169</c:v>
                </c:pt>
                <c:pt idx="2888">
                  <c:v>2.3295079219214267</c:v>
                </c:pt>
                <c:pt idx="2889">
                  <c:v>2.2971803183576069</c:v>
                </c:pt>
                <c:pt idx="2890">
                  <c:v>2.2885595309416669</c:v>
                </c:pt>
                <c:pt idx="2891">
                  <c:v>2.2971803183576069</c:v>
                </c:pt>
                <c:pt idx="2892">
                  <c:v>2.3014907120655765</c:v>
                </c:pt>
                <c:pt idx="2893">
                  <c:v>2.2670075624018065</c:v>
                </c:pt>
                <c:pt idx="2894">
                  <c:v>2.2239043238140273</c:v>
                </c:pt>
                <c:pt idx="2895">
                  <c:v>2.2109731426901167</c:v>
                </c:pt>
                <c:pt idx="2896">
                  <c:v>2.2152835363980872</c:v>
                </c:pt>
                <c:pt idx="2897">
                  <c:v>2.195887113958177</c:v>
                </c:pt>
                <c:pt idx="2898">
                  <c:v>2.2109731426901167</c:v>
                </c:pt>
                <c:pt idx="2899">
                  <c:v>2.2325251112299664</c:v>
                </c:pt>
                <c:pt idx="2900">
                  <c:v>2.2303695651300171</c:v>
                </c:pt>
                <c:pt idx="2901">
                  <c:v>2.2066627489821471</c:v>
                </c:pt>
                <c:pt idx="2902">
                  <c:v>2.195887113958177</c:v>
                </c:pt>
                <c:pt idx="2903">
                  <c:v>2.2195939301060568</c:v>
                </c:pt>
                <c:pt idx="2904">
                  <c:v>2.2023523552741668</c:v>
                </c:pt>
                <c:pt idx="2905">
                  <c:v>2.195887113958177</c:v>
                </c:pt>
                <c:pt idx="2906">
                  <c:v>2.195887113958177</c:v>
                </c:pt>
                <c:pt idx="2907">
                  <c:v>2.187266326542237</c:v>
                </c:pt>
                <c:pt idx="2908">
                  <c:v>2.1226111194145965</c:v>
                </c:pt>
                <c:pt idx="2909">
                  <c:v>2.0924383634587969</c:v>
                </c:pt>
                <c:pt idx="2910">
                  <c:v>2.0256283087231468</c:v>
                </c:pt>
                <c:pt idx="2911">
                  <c:v>1.9976110988672968</c:v>
                </c:pt>
                <c:pt idx="2912">
                  <c:v>2.017007521307197</c:v>
                </c:pt>
                <c:pt idx="2913">
                  <c:v>1.9933007051593268</c:v>
                </c:pt>
                <c:pt idx="2914">
                  <c:v>1.9739042827194166</c:v>
                </c:pt>
                <c:pt idx="2915">
                  <c:v>1.991145857551307</c:v>
                </c:pt>
                <c:pt idx="2916">
                  <c:v>2.0040763401832864</c:v>
                </c:pt>
                <c:pt idx="2917">
                  <c:v>1.9717487366194668</c:v>
                </c:pt>
                <c:pt idx="2918">
                  <c:v>1.9717487366194668</c:v>
                </c:pt>
                <c:pt idx="2919">
                  <c:v>1.9889903114513567</c:v>
                </c:pt>
                <c:pt idx="2920">
                  <c:v>1.9954562512592766</c:v>
                </c:pt>
                <c:pt idx="2921">
                  <c:v>1.9782146764273867</c:v>
                </c:pt>
                <c:pt idx="2922">
                  <c:v>1.9695938890114466</c:v>
                </c:pt>
                <c:pt idx="2923">
                  <c:v>1.930801044131637</c:v>
                </c:pt>
                <c:pt idx="2924">
                  <c:v>1.9114039231997968</c:v>
                </c:pt>
                <c:pt idx="2925">
                  <c:v>1.900628288175837</c:v>
                </c:pt>
                <c:pt idx="2926">
                  <c:v>1.8726110783199867</c:v>
                </c:pt>
                <c:pt idx="2927">
                  <c:v>1.8726110783199867</c:v>
                </c:pt>
                <c:pt idx="2928">
                  <c:v>1.8984734405678168</c:v>
                </c:pt>
                <c:pt idx="2929">
                  <c:v>1.8963178944678669</c:v>
                </c:pt>
                <c:pt idx="2930">
                  <c:v>1.9027838342757868</c:v>
                </c:pt>
                <c:pt idx="2931">
                  <c:v>1.9027838342757868</c:v>
                </c:pt>
                <c:pt idx="2932">
                  <c:v>1.8661458370039969</c:v>
                </c:pt>
                <c:pt idx="2933">
                  <c:v>1.900628288175837</c:v>
                </c:pt>
                <c:pt idx="2934">
                  <c:v>1.904938681883807</c:v>
                </c:pt>
                <c:pt idx="2935">
                  <c:v>1.870456230711967</c:v>
                </c:pt>
                <c:pt idx="2936">
                  <c:v>1.842439020856127</c:v>
                </c:pt>
                <c:pt idx="2937">
                  <c:v>1.8144211125083467</c:v>
                </c:pt>
                <c:pt idx="2938">
                  <c:v>1.7820935089445269</c:v>
                </c:pt>
                <c:pt idx="2939">
                  <c:v>1.7152834542088666</c:v>
                </c:pt>
                <c:pt idx="2940">
                  <c:v>1.706662666792927</c:v>
                </c:pt>
                <c:pt idx="2941">
                  <c:v>1.7389902703567468</c:v>
                </c:pt>
                <c:pt idx="2942">
                  <c:v>1.7368354227487266</c:v>
                </c:pt>
                <c:pt idx="2943">
                  <c:v>1.7282146353327767</c:v>
                </c:pt>
                <c:pt idx="2944">
                  <c:v>1.7433006640647168</c:v>
                </c:pt>
                <c:pt idx="2945">
                  <c:v>1.7519214514806569</c:v>
                </c:pt>
                <c:pt idx="2946">
                  <c:v>1.7368354227487266</c:v>
                </c:pt>
                <c:pt idx="2947">
                  <c:v>1.7670074802125868</c:v>
                </c:pt>
                <c:pt idx="2948">
                  <c:v>1.756231845188627</c:v>
                </c:pt>
                <c:pt idx="2949">
                  <c:v>1.7799386613365067</c:v>
                </c:pt>
                <c:pt idx="2950">
                  <c:v>1.7691630263125468</c:v>
                </c:pt>
                <c:pt idx="2951">
                  <c:v>1.7260590892328269</c:v>
                </c:pt>
                <c:pt idx="2952">
                  <c:v>1.6786454569370768</c:v>
                </c:pt>
                <c:pt idx="2953">
                  <c:v>1.6678698219131169</c:v>
                </c:pt>
                <c:pt idx="2954">
                  <c:v>1.6420074596652869</c:v>
                </c:pt>
                <c:pt idx="2955">
                  <c:v>1.6312318246413267</c:v>
                </c:pt>
                <c:pt idx="2956">
                  <c:v>1.6420074596652869</c:v>
                </c:pt>
                <c:pt idx="2957">
                  <c:v>1.6678698219131169</c:v>
                </c:pt>
                <c:pt idx="2958">
                  <c:v>1.6808010030370266</c:v>
                </c:pt>
                <c:pt idx="2959">
                  <c:v>1.6958870317689667</c:v>
                </c:pt>
                <c:pt idx="2960">
                  <c:v>1.6937314856690067</c:v>
                </c:pt>
                <c:pt idx="2961">
                  <c:v>1.702352273084957</c:v>
                </c:pt>
                <c:pt idx="2962">
                  <c:v>1.6657142758131667</c:v>
                </c:pt>
                <c:pt idx="2963">
                  <c:v>1.6592490344971769</c:v>
                </c:pt>
                <c:pt idx="2964">
                  <c:v>1.6398526120572667</c:v>
                </c:pt>
                <c:pt idx="2965">
                  <c:v>1.6376970659573169</c:v>
                </c:pt>
                <c:pt idx="2966">
                  <c:v>1.6226110372253768</c:v>
                </c:pt>
                <c:pt idx="2967">
                  <c:v>1.6614038821051966</c:v>
                </c:pt>
                <c:pt idx="2968">
                  <c:v>1.6441630057652368</c:v>
                </c:pt>
                <c:pt idx="2969">
                  <c:v>1.6420074596652869</c:v>
                </c:pt>
                <c:pt idx="2970">
                  <c:v>1.6290762785413768</c:v>
                </c:pt>
                <c:pt idx="2971">
                  <c:v>1.6183006435174068</c:v>
                </c:pt>
                <c:pt idx="2972">
                  <c:v>1.5945938273695368</c:v>
                </c:pt>
                <c:pt idx="2973">
                  <c:v>1.5924389797615166</c:v>
                </c:pt>
                <c:pt idx="2974">
                  <c:v>1.5945938273695368</c:v>
                </c:pt>
                <c:pt idx="2975">
                  <c:v>1.5795077986375967</c:v>
                </c:pt>
                <c:pt idx="2976">
                  <c:v>1.5967493734694866</c:v>
                </c:pt>
                <c:pt idx="2977">
                  <c:v>1.5924389797615166</c:v>
                </c:pt>
                <c:pt idx="2978">
                  <c:v>1.5558009824897268</c:v>
                </c:pt>
                <c:pt idx="2979">
                  <c:v>1.5170074391179866</c:v>
                </c:pt>
                <c:pt idx="2980">
                  <c:v>1.536403861557887</c:v>
                </c:pt>
                <c:pt idx="2981">
                  <c:v>1.5105421978019866</c:v>
                </c:pt>
                <c:pt idx="2982">
                  <c:v>1.467438959214207</c:v>
                </c:pt>
                <c:pt idx="2983">
                  <c:v>1.4588181717982669</c:v>
                </c:pt>
                <c:pt idx="2984">
                  <c:v>1.4609730194062867</c:v>
                </c:pt>
                <c:pt idx="2985">
                  <c:v>1.4264905682344466</c:v>
                </c:pt>
                <c:pt idx="2986">
                  <c:v>1.4264905682344466</c:v>
                </c:pt>
                <c:pt idx="2987">
                  <c:v>1.4501973843823268</c:v>
                </c:pt>
                <c:pt idx="2988">
                  <c:v>1.4825249879461466</c:v>
                </c:pt>
                <c:pt idx="2989">
                  <c:v>1.4739042005301968</c:v>
                </c:pt>
                <c:pt idx="2990">
                  <c:v>1.506231804094017</c:v>
                </c:pt>
                <c:pt idx="2991">
                  <c:v>1.5148525915099669</c:v>
                </c:pt>
                <c:pt idx="2992">
                  <c:v>1.523473378925907</c:v>
                </c:pt>
                <c:pt idx="2993">
                  <c:v>1.5083866517020368</c:v>
                </c:pt>
                <c:pt idx="2994">
                  <c:v>1.5105421978019866</c:v>
                </c:pt>
                <c:pt idx="2995">
                  <c:v>1.478214594238177</c:v>
                </c:pt>
                <c:pt idx="2996">
                  <c:v>1.4588181717982669</c:v>
                </c:pt>
                <c:pt idx="2997">
                  <c:v>1.4458869906743568</c:v>
                </c:pt>
                <c:pt idx="2998">
                  <c:v>1.4415765969663867</c:v>
                </c:pt>
                <c:pt idx="2999">
                  <c:v>1.4114045395025168</c:v>
                </c:pt>
                <c:pt idx="3000">
                  <c:v>1.3963178122786466</c:v>
                </c:pt>
                <c:pt idx="3001">
                  <c:v>1.4027837520865669</c:v>
                </c:pt>
                <c:pt idx="3002">
                  <c:v>1.3963178122786466</c:v>
                </c:pt>
                <c:pt idx="3003">
                  <c:v>1.3833866311547369</c:v>
                </c:pt>
                <c:pt idx="3004">
                  <c:v>1.392007418570677</c:v>
                </c:pt>
                <c:pt idx="3005">
                  <c:v>1.4114045395025168</c:v>
                </c:pt>
                <c:pt idx="3006">
                  <c:v>1.387697024862707</c:v>
                </c:pt>
                <c:pt idx="3007">
                  <c:v>1.3984733583785969</c:v>
                </c:pt>
                <c:pt idx="3008">
                  <c:v>1.3984733583785969</c:v>
                </c:pt>
                <c:pt idx="3009">
                  <c:v>1.4092489934025669</c:v>
                </c:pt>
                <c:pt idx="3010">
                  <c:v>1.4027837520865669</c:v>
                </c:pt>
                <c:pt idx="3011">
                  <c:v>1.3941629646706268</c:v>
                </c:pt>
                <c:pt idx="3012">
                  <c:v>1.3639902087148268</c:v>
                </c:pt>
                <c:pt idx="3013">
                  <c:v>1.3510590275909167</c:v>
                </c:pt>
                <c:pt idx="3014">
                  <c:v>1.3230418177350669</c:v>
                </c:pt>
                <c:pt idx="3015">
                  <c:v>1.3036453952951668</c:v>
                </c:pt>
                <c:pt idx="3016">
                  <c:v>1.2907142141712469</c:v>
                </c:pt>
                <c:pt idx="3017">
                  <c:v>1.2907142141712469</c:v>
                </c:pt>
                <c:pt idx="3018">
                  <c:v>1.3036453952951668</c:v>
                </c:pt>
                <c:pt idx="3019">
                  <c:v>1.2648525504153567</c:v>
                </c:pt>
                <c:pt idx="3020">
                  <c:v>1.2303694007515869</c:v>
                </c:pt>
                <c:pt idx="3021">
                  <c:v>1.2260597055355469</c:v>
                </c:pt>
                <c:pt idx="3022">
                  <c:v>1.2066625846037069</c:v>
                </c:pt>
                <c:pt idx="3023">
                  <c:v>1.2066625846037069</c:v>
                </c:pt>
                <c:pt idx="3024">
                  <c:v>1.2346797944595569</c:v>
                </c:pt>
                <c:pt idx="3025">
                  <c:v>1.2670073980233769</c:v>
                </c:pt>
                <c:pt idx="3026">
                  <c:v>1.2777837315392668</c:v>
                </c:pt>
                <c:pt idx="3027">
                  <c:v>1.2670073980233769</c:v>
                </c:pt>
                <c:pt idx="3028">
                  <c:v>1.2325249468515369</c:v>
                </c:pt>
                <c:pt idx="3029">
                  <c:v>1.2433005818754967</c:v>
                </c:pt>
                <c:pt idx="3030">
                  <c:v>1.2174389181195968</c:v>
                </c:pt>
                <c:pt idx="3031">
                  <c:v>1.2109729783116767</c:v>
                </c:pt>
                <c:pt idx="3032">
                  <c:v>1.2325249468515369</c:v>
                </c:pt>
                <c:pt idx="3033">
                  <c:v>1.2389901881675267</c:v>
                </c:pt>
                <c:pt idx="3034">
                  <c:v>1.2174389181195968</c:v>
                </c:pt>
                <c:pt idx="3035">
                  <c:v>1.2217493118275768</c:v>
                </c:pt>
                <c:pt idx="3036">
                  <c:v>1.2023521908957369</c:v>
                </c:pt>
                <c:pt idx="3037">
                  <c:v>1.2109729783116767</c:v>
                </c:pt>
                <c:pt idx="3038">
                  <c:v>1.2109729783116767</c:v>
                </c:pt>
                <c:pt idx="3039">
                  <c:v>1.2239041594355968</c:v>
                </c:pt>
                <c:pt idx="3040">
                  <c:v>1.1894217082637568</c:v>
                </c:pt>
                <c:pt idx="3041">
                  <c:v>1.2001973432877169</c:v>
                </c:pt>
                <c:pt idx="3042">
                  <c:v>1.1700245873319168</c:v>
                </c:pt>
                <c:pt idx="3043">
                  <c:v>1.1549385585999867</c:v>
                </c:pt>
                <c:pt idx="3044">
                  <c:v>1.1420073774760668</c:v>
                </c:pt>
                <c:pt idx="3045">
                  <c:v>1.1657148921158769</c:v>
                </c:pt>
                <c:pt idx="3046">
                  <c:v>1.1183005613281969</c:v>
                </c:pt>
                <c:pt idx="3047">
                  <c:v>1.1247665011361168</c:v>
                </c:pt>
                <c:pt idx="3048">
                  <c:v>1.1139901676202169</c:v>
                </c:pt>
                <c:pt idx="3049">
                  <c:v>1.0773521703484268</c:v>
                </c:pt>
                <c:pt idx="3050">
                  <c:v>1.0859729577643769</c:v>
                </c:pt>
                <c:pt idx="3051">
                  <c:v>1.1161457137201769</c:v>
                </c:pt>
                <c:pt idx="3052">
                  <c:v>1.0859729577643769</c:v>
                </c:pt>
                <c:pt idx="3053">
                  <c:v>1.1010596849882368</c:v>
                </c:pt>
                <c:pt idx="3054">
                  <c:v>1.1290768948440868</c:v>
                </c:pt>
                <c:pt idx="3055">
                  <c:v>1.0924388975722967</c:v>
                </c:pt>
                <c:pt idx="3056">
                  <c:v>1.1075249263042268</c:v>
                </c:pt>
                <c:pt idx="3057">
                  <c:v>1.1226109550361669</c:v>
                </c:pt>
                <c:pt idx="3058">
                  <c:v>1.0924388975722967</c:v>
                </c:pt>
                <c:pt idx="3059">
                  <c:v>1.0859729577643769</c:v>
                </c:pt>
                <c:pt idx="3060">
                  <c:v>1.0945937451803167</c:v>
                </c:pt>
                <c:pt idx="3061">
                  <c:v>1.0665765353244667</c:v>
                </c:pt>
                <c:pt idx="3062">
                  <c:v>1.0493349604925868</c:v>
                </c:pt>
                <c:pt idx="3063">
                  <c:v>1.0751973227404068</c:v>
                </c:pt>
                <c:pt idx="3064">
                  <c:v>1.0493349604925868</c:v>
                </c:pt>
                <c:pt idx="3065">
                  <c:v>1.0536453542005568</c:v>
                </c:pt>
                <c:pt idx="3066">
                  <c:v>1.0558009003005069</c:v>
                </c:pt>
                <c:pt idx="3067">
                  <c:v>1.0493349604925868</c:v>
                </c:pt>
                <c:pt idx="3068">
                  <c:v>1.0364044778605968</c:v>
                </c:pt>
                <c:pt idx="3069">
                  <c:v>1.0148525093207468</c:v>
                </c:pt>
                <c:pt idx="3070">
                  <c:v>1.0105421156127767</c:v>
                </c:pt>
                <c:pt idx="3071">
                  <c:v>1.0083872680047568</c:v>
                </c:pt>
                <c:pt idx="3072">
                  <c:v>1.0213177506367368</c:v>
                </c:pt>
                <c:pt idx="3073">
                  <c:v>1.0385593254686167</c:v>
                </c:pt>
                <c:pt idx="3074">
                  <c:v>1.0687320814244168</c:v>
                </c:pt>
                <c:pt idx="3075">
                  <c:v>1.0687320814244168</c:v>
                </c:pt>
                <c:pt idx="3076">
                  <c:v>1.0601112940084769</c:v>
                </c:pt>
                <c:pt idx="3077">
                  <c:v>1.0536453542005568</c:v>
                </c:pt>
                <c:pt idx="3078">
                  <c:v>1.0126969632207967</c:v>
                </c:pt>
                <c:pt idx="3079">
                  <c:v>0.99545608688083687</c:v>
                </c:pt>
                <c:pt idx="3080">
                  <c:v>0.98899014707291677</c:v>
                </c:pt>
                <c:pt idx="3081">
                  <c:v>1.0040768742967867</c:v>
                </c:pt>
                <c:pt idx="3082">
                  <c:v>0.98252490575692675</c:v>
                </c:pt>
                <c:pt idx="3083">
                  <c:v>0.98252490575692675</c:v>
                </c:pt>
                <c:pt idx="3084">
                  <c:v>1.0126969632207967</c:v>
                </c:pt>
                <c:pt idx="3085">
                  <c:v>0.97174927073296691</c:v>
                </c:pt>
                <c:pt idx="3086">
                  <c:v>0.97174927073296691</c:v>
                </c:pt>
                <c:pt idx="3087">
                  <c:v>0.96959372463301685</c:v>
                </c:pt>
                <c:pt idx="3088">
                  <c:v>0.98899014707291677</c:v>
                </c:pt>
                <c:pt idx="3089">
                  <c:v>0.97821451204895671</c:v>
                </c:pt>
                <c:pt idx="3090">
                  <c:v>1.0019213281968269</c:v>
                </c:pt>
                <c:pt idx="3091">
                  <c:v>0.97821451204895671</c:v>
                </c:pt>
                <c:pt idx="3092">
                  <c:v>0.96312848331701684</c:v>
                </c:pt>
                <c:pt idx="3093">
                  <c:v>0.9458869084851369</c:v>
                </c:pt>
                <c:pt idx="3094">
                  <c:v>0.90924891121334683</c:v>
                </c:pt>
                <c:pt idx="3095">
                  <c:v>0.90924891121334683</c:v>
                </c:pt>
                <c:pt idx="3096">
                  <c:v>0.88554209506546688</c:v>
                </c:pt>
                <c:pt idx="3097">
                  <c:v>0.90709406360532685</c:v>
                </c:pt>
                <c:pt idx="3098">
                  <c:v>0.90062812379740675</c:v>
                </c:pt>
                <c:pt idx="3099">
                  <c:v>0.94157651477716686</c:v>
                </c:pt>
                <c:pt idx="3100">
                  <c:v>0.93726612106919682</c:v>
                </c:pt>
                <c:pt idx="3101">
                  <c:v>0.95666254350909674</c:v>
                </c:pt>
                <c:pt idx="3102">
                  <c:v>0.9458869084851369</c:v>
                </c:pt>
                <c:pt idx="3103">
                  <c:v>0.94373206087711692</c:v>
                </c:pt>
                <c:pt idx="3104">
                  <c:v>0.91140445731329689</c:v>
                </c:pt>
                <c:pt idx="3105">
                  <c:v>0.91355930492131687</c:v>
                </c:pt>
                <c:pt idx="3106">
                  <c:v>0.91786969862928691</c:v>
                </c:pt>
                <c:pt idx="3107">
                  <c:v>0.90924891121334683</c:v>
                </c:pt>
                <c:pt idx="3108">
                  <c:v>0.89631773008943671</c:v>
                </c:pt>
                <c:pt idx="3109">
                  <c:v>0.91140445731329689</c:v>
                </c:pt>
                <c:pt idx="3110">
                  <c:v>0.90924891121334683</c:v>
                </c:pt>
                <c:pt idx="3111">
                  <c:v>0.90278366989735681</c:v>
                </c:pt>
                <c:pt idx="3112">
                  <c:v>0.89416288248141673</c:v>
                </c:pt>
                <c:pt idx="3113">
                  <c:v>0.89200733638145691</c:v>
                </c:pt>
                <c:pt idx="3114">
                  <c:v>0.87907685374947686</c:v>
                </c:pt>
                <c:pt idx="3115">
                  <c:v>0.8618352789175967</c:v>
                </c:pt>
                <c:pt idx="3116">
                  <c:v>0.83381806906174671</c:v>
                </c:pt>
                <c:pt idx="3117">
                  <c:v>0.83597291666976692</c:v>
                </c:pt>
                <c:pt idx="3118">
                  <c:v>0.84243885647768679</c:v>
                </c:pt>
                <c:pt idx="3119">
                  <c:v>0.82088688793783682</c:v>
                </c:pt>
                <c:pt idx="3120">
                  <c:v>0.81226610052188675</c:v>
                </c:pt>
                <c:pt idx="3121">
                  <c:v>0.80795570681391671</c:v>
                </c:pt>
                <c:pt idx="3122">
                  <c:v>0.81226610052188675</c:v>
                </c:pt>
                <c:pt idx="3123">
                  <c:v>0.76269762061811686</c:v>
                </c:pt>
                <c:pt idx="3124">
                  <c:v>0.77993849695806672</c:v>
                </c:pt>
                <c:pt idx="3125">
                  <c:v>0.7756281032500969</c:v>
                </c:pt>
                <c:pt idx="3126">
                  <c:v>0.79071483047396685</c:v>
                </c:pt>
                <c:pt idx="3127">
                  <c:v>0.79286967808198683</c:v>
                </c:pt>
                <c:pt idx="3128">
                  <c:v>0.82304243403778687</c:v>
                </c:pt>
                <c:pt idx="3129">
                  <c:v>0.79933491939797685</c:v>
                </c:pt>
                <c:pt idx="3130">
                  <c:v>0.79933491939797685</c:v>
                </c:pt>
                <c:pt idx="3131">
                  <c:v>0.79718007178995687</c:v>
                </c:pt>
                <c:pt idx="3132">
                  <c:v>0.78855928437401679</c:v>
                </c:pt>
                <c:pt idx="3133">
                  <c:v>0.79071483047396685</c:v>
                </c:pt>
                <c:pt idx="3134">
                  <c:v>0.81011125291386676</c:v>
                </c:pt>
                <c:pt idx="3135">
                  <c:v>0.79718007178995687</c:v>
                </c:pt>
                <c:pt idx="3136">
                  <c:v>0.81226610052188675</c:v>
                </c:pt>
                <c:pt idx="3137">
                  <c:v>0.80795570681391671</c:v>
                </c:pt>
                <c:pt idx="3138">
                  <c:v>0.79933491939797685</c:v>
                </c:pt>
                <c:pt idx="3139">
                  <c:v>0.78640443676599681</c:v>
                </c:pt>
                <c:pt idx="3140">
                  <c:v>0.78424889066603676</c:v>
                </c:pt>
                <c:pt idx="3141">
                  <c:v>0.75623168081019676</c:v>
                </c:pt>
                <c:pt idx="3142">
                  <c:v>0.7605420745181668</c:v>
                </c:pt>
                <c:pt idx="3143">
                  <c:v>0.75838722691014682</c:v>
                </c:pt>
                <c:pt idx="3144">
                  <c:v>0.74976643949420674</c:v>
                </c:pt>
                <c:pt idx="3145">
                  <c:v>0.75192128710222672</c:v>
                </c:pt>
                <c:pt idx="3146">
                  <c:v>0.72821447095434677</c:v>
                </c:pt>
                <c:pt idx="3147">
                  <c:v>0.70450765480646682</c:v>
                </c:pt>
                <c:pt idx="3148">
                  <c:v>0.7066625024144868</c:v>
                </c:pt>
                <c:pt idx="3149">
                  <c:v>0.71528328983043687</c:v>
                </c:pt>
                <c:pt idx="3150">
                  <c:v>0.70019726109849678</c:v>
                </c:pt>
                <c:pt idx="3151">
                  <c:v>0.66140441621868673</c:v>
                </c:pt>
                <c:pt idx="3152">
                  <c:v>0.67433489885066678</c:v>
                </c:pt>
                <c:pt idx="3153">
                  <c:v>0.6851112323665669</c:v>
                </c:pt>
                <c:pt idx="3154">
                  <c:v>0.67002520363462681</c:v>
                </c:pt>
                <c:pt idx="3155">
                  <c:v>0.68726607997458689</c:v>
                </c:pt>
                <c:pt idx="3156">
                  <c:v>0.73683525837028685</c:v>
                </c:pt>
                <c:pt idx="3157">
                  <c:v>0.73252486466231681</c:v>
                </c:pt>
                <c:pt idx="3158">
                  <c:v>0.71312844222241689</c:v>
                </c:pt>
                <c:pt idx="3159">
                  <c:v>0.71097289612245684</c:v>
                </c:pt>
                <c:pt idx="3160">
                  <c:v>0.68942162607453672</c:v>
                </c:pt>
                <c:pt idx="3161">
                  <c:v>0.72174922963835675</c:v>
                </c:pt>
                <c:pt idx="3162">
                  <c:v>0.72174922963835675</c:v>
                </c:pt>
                <c:pt idx="3163">
                  <c:v>0.6851112323665669</c:v>
                </c:pt>
                <c:pt idx="3164">
                  <c:v>0.70019726109849678</c:v>
                </c:pt>
                <c:pt idx="3165">
                  <c:v>0.70881804851443686</c:v>
                </c:pt>
                <c:pt idx="3166">
                  <c:v>0.69588686739052674</c:v>
                </c:pt>
                <c:pt idx="3167">
                  <c:v>0.67649044495062682</c:v>
                </c:pt>
                <c:pt idx="3168">
                  <c:v>0.71959368353840691</c:v>
                </c:pt>
                <c:pt idx="3169">
                  <c:v>0.71097289612245684</c:v>
                </c:pt>
                <c:pt idx="3170">
                  <c:v>0.71959368353840691</c:v>
                </c:pt>
                <c:pt idx="3171">
                  <c:v>0.69588686739052674</c:v>
                </c:pt>
                <c:pt idx="3172">
                  <c:v>0.7066625024144868</c:v>
                </c:pt>
                <c:pt idx="3173">
                  <c:v>0.68942162607453672</c:v>
                </c:pt>
                <c:pt idx="3174">
                  <c:v>0.67649044495062682</c:v>
                </c:pt>
                <c:pt idx="3175">
                  <c:v>0.67002520363462681</c:v>
                </c:pt>
                <c:pt idx="3176">
                  <c:v>0.66786965753467675</c:v>
                </c:pt>
                <c:pt idx="3177">
                  <c:v>0.67002520363462681</c:v>
                </c:pt>
                <c:pt idx="3178">
                  <c:v>0.6851112323665669</c:v>
                </c:pt>
                <c:pt idx="3179">
                  <c:v>0.6915764736825567</c:v>
                </c:pt>
                <c:pt idx="3180">
                  <c:v>0.68080083865859686</c:v>
                </c:pt>
                <c:pt idx="3181">
                  <c:v>0.67864529255864681</c:v>
                </c:pt>
                <c:pt idx="3182">
                  <c:v>0.66355926382670671</c:v>
                </c:pt>
                <c:pt idx="3183">
                  <c:v>0.65709402251071691</c:v>
                </c:pt>
                <c:pt idx="3184">
                  <c:v>0.67649044495062682</c:v>
                </c:pt>
                <c:pt idx="3185">
                  <c:v>0.69588686739052674</c:v>
                </c:pt>
                <c:pt idx="3186">
                  <c:v>0.71312844222241689</c:v>
                </c:pt>
                <c:pt idx="3187">
                  <c:v>0.71097289612245684</c:v>
                </c:pt>
                <c:pt idx="3188">
                  <c:v>0.70235280719844684</c:v>
                </c:pt>
                <c:pt idx="3189">
                  <c:v>0.68295568626661685</c:v>
                </c:pt>
                <c:pt idx="3190">
                  <c:v>0.67002520363462681</c:v>
                </c:pt>
                <c:pt idx="3191">
                  <c:v>0.67864529255864681</c:v>
                </c:pt>
                <c:pt idx="3192">
                  <c:v>0.67218005124264679</c:v>
                </c:pt>
                <c:pt idx="3193">
                  <c:v>0.6851112323665669</c:v>
                </c:pt>
                <c:pt idx="3194">
                  <c:v>0.6851112323665669</c:v>
                </c:pt>
                <c:pt idx="3195">
                  <c:v>0.70450765480646682</c:v>
                </c:pt>
                <c:pt idx="3196">
                  <c:v>0.6851112323665669</c:v>
                </c:pt>
                <c:pt idx="3197">
                  <c:v>0.70881804851443686</c:v>
                </c:pt>
                <c:pt idx="3198">
                  <c:v>0.70235280719844684</c:v>
                </c:pt>
                <c:pt idx="3199">
                  <c:v>0.70235280719844684</c:v>
                </c:pt>
                <c:pt idx="3200">
                  <c:v>0.69373201978250676</c:v>
                </c:pt>
                <c:pt idx="3201">
                  <c:v>0.69373201978250676</c:v>
                </c:pt>
                <c:pt idx="3202">
                  <c:v>0.6915764736825567</c:v>
                </c:pt>
                <c:pt idx="3203">
                  <c:v>0.68942162607453672</c:v>
                </c:pt>
                <c:pt idx="3204">
                  <c:v>0.6851112323665669</c:v>
                </c:pt>
                <c:pt idx="3205">
                  <c:v>0.66140441621868673</c:v>
                </c:pt>
                <c:pt idx="3206">
                  <c:v>0.67218005124264679</c:v>
                </c:pt>
                <c:pt idx="3207">
                  <c:v>0.67002520363462681</c:v>
                </c:pt>
                <c:pt idx="3208">
                  <c:v>0.67649044495062682</c:v>
                </c:pt>
                <c:pt idx="3209">
                  <c:v>0.68726607997458689</c:v>
                </c:pt>
                <c:pt idx="3210">
                  <c:v>0.70235280719844684</c:v>
                </c:pt>
                <c:pt idx="3211">
                  <c:v>0.67864529255864681</c:v>
                </c:pt>
                <c:pt idx="3212">
                  <c:v>0.65062808270279682</c:v>
                </c:pt>
                <c:pt idx="3213">
                  <c:v>0.64200799377878681</c:v>
                </c:pt>
                <c:pt idx="3214">
                  <c:v>0.63554205397085672</c:v>
                </c:pt>
                <c:pt idx="3215">
                  <c:v>0.63985244767883676</c:v>
                </c:pt>
                <c:pt idx="3216">
                  <c:v>0.66140441621868673</c:v>
                </c:pt>
                <c:pt idx="3217">
                  <c:v>0.68295568626661685</c:v>
                </c:pt>
                <c:pt idx="3218">
                  <c:v>0.68295568626661685</c:v>
                </c:pt>
                <c:pt idx="3219">
                  <c:v>0.69588686739052674</c:v>
                </c:pt>
                <c:pt idx="3220">
                  <c:v>0.67433489885066678</c:v>
                </c:pt>
                <c:pt idx="3221">
                  <c:v>0.65493847641076686</c:v>
                </c:pt>
                <c:pt idx="3222">
                  <c:v>0.65278362880274687</c:v>
                </c:pt>
                <c:pt idx="3223">
                  <c:v>0.66140441621868673</c:v>
                </c:pt>
                <c:pt idx="3224">
                  <c:v>0.64416284138680679</c:v>
                </c:pt>
                <c:pt idx="3225">
                  <c:v>0.65062808270279682</c:v>
                </c:pt>
                <c:pt idx="3226">
                  <c:v>0.67433489885066678</c:v>
                </c:pt>
                <c:pt idx="3227">
                  <c:v>0.67433489885066678</c:v>
                </c:pt>
                <c:pt idx="3228">
                  <c:v>0.69588686739052674</c:v>
                </c:pt>
                <c:pt idx="3229">
                  <c:v>0.6915764736825567</c:v>
                </c:pt>
                <c:pt idx="3230">
                  <c:v>0.67433489885066678</c:v>
                </c:pt>
                <c:pt idx="3231">
                  <c:v>0.67864529255864681</c:v>
                </c:pt>
                <c:pt idx="3232">
                  <c:v>0.6851112323665669</c:v>
                </c:pt>
                <c:pt idx="3233">
                  <c:v>0.65278362880274687</c:v>
                </c:pt>
                <c:pt idx="3234">
                  <c:v>0.63769760007081677</c:v>
                </c:pt>
                <c:pt idx="3235">
                  <c:v>0.67649044495062682</c:v>
                </c:pt>
                <c:pt idx="3236">
                  <c:v>0.64847323509477683</c:v>
                </c:pt>
                <c:pt idx="3237">
                  <c:v>0.63123166026288691</c:v>
                </c:pt>
                <c:pt idx="3238">
                  <c:v>0.64631768899482678</c:v>
                </c:pt>
                <c:pt idx="3239">
                  <c:v>0.66571480992665677</c:v>
                </c:pt>
                <c:pt idx="3240">
                  <c:v>0.65278362880274687</c:v>
                </c:pt>
                <c:pt idx="3241">
                  <c:v>0.66355926382670671</c:v>
                </c:pt>
                <c:pt idx="3242">
                  <c:v>0.67218005124264679</c:v>
                </c:pt>
                <c:pt idx="3243">
                  <c:v>0.67218005124264679</c:v>
                </c:pt>
                <c:pt idx="3244">
                  <c:v>0.65709402251071691</c:v>
                </c:pt>
                <c:pt idx="3245">
                  <c:v>0.61399008543100675</c:v>
                </c:pt>
                <c:pt idx="3246">
                  <c:v>0.63338720636283674</c:v>
                </c:pt>
                <c:pt idx="3247">
                  <c:v>0.61614563153095681</c:v>
                </c:pt>
                <c:pt idx="3248">
                  <c:v>0.61830047913897679</c:v>
                </c:pt>
                <c:pt idx="3249">
                  <c:v>0.62261087284694683</c:v>
                </c:pt>
                <c:pt idx="3250">
                  <c:v>0.62692126655491687</c:v>
                </c:pt>
                <c:pt idx="3251">
                  <c:v>0.61830047913897679</c:v>
                </c:pt>
                <c:pt idx="3252">
                  <c:v>0.61830047913897679</c:v>
                </c:pt>
                <c:pt idx="3253">
                  <c:v>0.58812842167510682</c:v>
                </c:pt>
                <c:pt idx="3254">
                  <c:v>0.57735278665114675</c:v>
                </c:pt>
                <c:pt idx="3255">
                  <c:v>0.60968039021496678</c:v>
                </c:pt>
                <c:pt idx="3256">
                  <c:v>0.58812842167510682</c:v>
                </c:pt>
                <c:pt idx="3257">
                  <c:v>0.59890405669906688</c:v>
                </c:pt>
                <c:pt idx="3258">
                  <c:v>0.60321445040704691</c:v>
                </c:pt>
                <c:pt idx="3259">
                  <c:v>0.61830047913897679</c:v>
                </c:pt>
                <c:pt idx="3260">
                  <c:v>0.61614563153095681</c:v>
                </c:pt>
                <c:pt idx="3261">
                  <c:v>0.62045602523892684</c:v>
                </c:pt>
                <c:pt idx="3262">
                  <c:v>0.62261087284694683</c:v>
                </c:pt>
                <c:pt idx="3263">
                  <c:v>0.64847323509477683</c:v>
                </c:pt>
                <c:pt idx="3264">
                  <c:v>0.66571480992665677</c:v>
                </c:pt>
                <c:pt idx="3265">
                  <c:v>0.68080083865859686</c:v>
                </c:pt>
                <c:pt idx="3266">
                  <c:v>0.68942162607453672</c:v>
                </c:pt>
                <c:pt idx="3267">
                  <c:v>0.69373201978250676</c:v>
                </c:pt>
                <c:pt idx="3268">
                  <c:v>0.6851112323665669</c:v>
                </c:pt>
                <c:pt idx="3269">
                  <c:v>0.6915764736825567</c:v>
                </c:pt>
                <c:pt idx="3270">
                  <c:v>0.6980424134904768</c:v>
                </c:pt>
                <c:pt idx="3271">
                  <c:v>0.68726607997458689</c:v>
                </c:pt>
                <c:pt idx="3272">
                  <c:v>0.67433489885066678</c:v>
                </c:pt>
                <c:pt idx="3273">
                  <c:v>0.64847323509477683</c:v>
                </c:pt>
                <c:pt idx="3274">
                  <c:v>0.60752484411501673</c:v>
                </c:pt>
                <c:pt idx="3275">
                  <c:v>0.57950763425916674</c:v>
                </c:pt>
                <c:pt idx="3276">
                  <c:v>0.6010596027990267</c:v>
                </c:pt>
                <c:pt idx="3277">
                  <c:v>0.61399008543100675</c:v>
                </c:pt>
                <c:pt idx="3278">
                  <c:v>0.64416284138680679</c:v>
                </c:pt>
                <c:pt idx="3279">
                  <c:v>0.67649044495062682</c:v>
                </c:pt>
                <c:pt idx="3280">
                  <c:v>0.67002520363462681</c:v>
                </c:pt>
                <c:pt idx="3281">
                  <c:v>0.6592488701187369</c:v>
                </c:pt>
                <c:pt idx="3282">
                  <c:v>0.65493847641076686</c:v>
                </c:pt>
                <c:pt idx="3283">
                  <c:v>0.63123166026288691</c:v>
                </c:pt>
                <c:pt idx="3284">
                  <c:v>0.5902832692831268</c:v>
                </c:pt>
                <c:pt idx="3285">
                  <c:v>0.62261087284694683</c:v>
                </c:pt>
                <c:pt idx="3286">
                  <c:v>0.61399008543100675</c:v>
                </c:pt>
                <c:pt idx="3287">
                  <c:v>0.64416284138680679</c:v>
                </c:pt>
                <c:pt idx="3288">
                  <c:v>0.64847323509477683</c:v>
                </c:pt>
                <c:pt idx="3289">
                  <c:v>0.66140441621868673</c:v>
                </c:pt>
                <c:pt idx="3290">
                  <c:v>0.62692126655491687</c:v>
                </c:pt>
                <c:pt idx="3291">
                  <c:v>0.62907681265486692</c:v>
                </c:pt>
                <c:pt idx="3292">
                  <c:v>0.60321445040704691</c:v>
                </c:pt>
                <c:pt idx="3293">
                  <c:v>0.61183523782298677</c:v>
                </c:pt>
                <c:pt idx="3294">
                  <c:v>0.63338720636283674</c:v>
                </c:pt>
                <c:pt idx="3295">
                  <c:v>0.64847323509477683</c:v>
                </c:pt>
                <c:pt idx="3296">
                  <c:v>0.63985244767883676</c:v>
                </c:pt>
                <c:pt idx="3297">
                  <c:v>0.63338720636283674</c:v>
                </c:pt>
                <c:pt idx="3298">
                  <c:v>0.60968039021496678</c:v>
                </c:pt>
                <c:pt idx="3299">
                  <c:v>0.57735278665114675</c:v>
                </c:pt>
                <c:pt idx="3300">
                  <c:v>0.57304239294317671</c:v>
                </c:pt>
                <c:pt idx="3301">
                  <c:v>0.58812842167510682</c:v>
                </c:pt>
                <c:pt idx="3302">
                  <c:v>0.57519724055119692</c:v>
                </c:pt>
                <c:pt idx="3303">
                  <c:v>0.59674920909104689</c:v>
                </c:pt>
                <c:pt idx="3304">
                  <c:v>0.63338720636283674</c:v>
                </c:pt>
                <c:pt idx="3305">
                  <c:v>0.60968039021496678</c:v>
                </c:pt>
                <c:pt idx="3306">
                  <c:v>0.61614563153095681</c:v>
                </c:pt>
                <c:pt idx="3307">
                  <c:v>0.65062808270279682</c:v>
                </c:pt>
                <c:pt idx="3308">
                  <c:v>0.62692126655491687</c:v>
                </c:pt>
                <c:pt idx="3309">
                  <c:v>0.61183523782298677</c:v>
                </c:pt>
                <c:pt idx="3310">
                  <c:v>0.6592488701187369</c:v>
                </c:pt>
                <c:pt idx="3311">
                  <c:v>0.66140441621868673</c:v>
                </c:pt>
                <c:pt idx="3312">
                  <c:v>0.64847323509477683</c:v>
                </c:pt>
                <c:pt idx="3313">
                  <c:v>0.6592488701187369</c:v>
                </c:pt>
                <c:pt idx="3314">
                  <c:v>0.65709402251071691</c:v>
                </c:pt>
                <c:pt idx="3315">
                  <c:v>0.63338720636283674</c:v>
                </c:pt>
                <c:pt idx="3316">
                  <c:v>0.60752484411501673</c:v>
                </c:pt>
                <c:pt idx="3317">
                  <c:v>0.59890405669906688</c:v>
                </c:pt>
                <c:pt idx="3318">
                  <c:v>0.61830047913897679</c:v>
                </c:pt>
                <c:pt idx="3319">
                  <c:v>0.64416284138680679</c:v>
                </c:pt>
                <c:pt idx="3320">
                  <c:v>0.64631768899482678</c:v>
                </c:pt>
                <c:pt idx="3321">
                  <c:v>0.65278362880274687</c:v>
                </c:pt>
                <c:pt idx="3322">
                  <c:v>0.65278362880274687</c:v>
                </c:pt>
                <c:pt idx="3323">
                  <c:v>0.63123166026288691</c:v>
                </c:pt>
                <c:pt idx="3324">
                  <c:v>0.61399008543100675</c:v>
                </c:pt>
                <c:pt idx="3325">
                  <c:v>0.63338720636283674</c:v>
                </c:pt>
                <c:pt idx="3326">
                  <c:v>0.64416284138680679</c:v>
                </c:pt>
                <c:pt idx="3327">
                  <c:v>0.63769760007081677</c:v>
                </c:pt>
                <c:pt idx="3328">
                  <c:v>0.65493847641076686</c:v>
                </c:pt>
                <c:pt idx="3329">
                  <c:v>0.67002520363462681</c:v>
                </c:pt>
                <c:pt idx="3330">
                  <c:v>0.67218005124264679</c:v>
                </c:pt>
                <c:pt idx="3331">
                  <c:v>0.67218005124264679</c:v>
                </c:pt>
                <c:pt idx="3332">
                  <c:v>0.65709402251071691</c:v>
                </c:pt>
                <c:pt idx="3333">
                  <c:v>0.66140441621868673</c:v>
                </c:pt>
                <c:pt idx="3334">
                  <c:v>0.62692126655491687</c:v>
                </c:pt>
                <c:pt idx="3335">
                  <c:v>0.62692126655491687</c:v>
                </c:pt>
                <c:pt idx="3336">
                  <c:v>0.63554205397085672</c:v>
                </c:pt>
                <c:pt idx="3337">
                  <c:v>0.63769760007081677</c:v>
                </c:pt>
                <c:pt idx="3338">
                  <c:v>0.63985244767883676</c:v>
                </c:pt>
                <c:pt idx="3339">
                  <c:v>0.64847323509477683</c:v>
                </c:pt>
                <c:pt idx="3340">
                  <c:v>0.62261087284694683</c:v>
                </c:pt>
                <c:pt idx="3341">
                  <c:v>0.62045602523892684</c:v>
                </c:pt>
                <c:pt idx="3342">
                  <c:v>0.63338720636283674</c:v>
                </c:pt>
                <c:pt idx="3343">
                  <c:v>0.61830047913897679</c:v>
                </c:pt>
                <c:pt idx="3344">
                  <c:v>0.62907681265486692</c:v>
                </c:pt>
                <c:pt idx="3345">
                  <c:v>0.63985244767883676</c:v>
                </c:pt>
                <c:pt idx="3346">
                  <c:v>0.60968039021496678</c:v>
                </c:pt>
                <c:pt idx="3347">
                  <c:v>0.62692126655491687</c:v>
                </c:pt>
                <c:pt idx="3348">
                  <c:v>0.63123166026288691</c:v>
                </c:pt>
                <c:pt idx="3349">
                  <c:v>0.64200799377878681</c:v>
                </c:pt>
                <c:pt idx="3350">
                  <c:v>0.64200799377878681</c:v>
                </c:pt>
                <c:pt idx="3351">
                  <c:v>0.63769760007081677</c:v>
                </c:pt>
                <c:pt idx="3352">
                  <c:v>0.62045602523892684</c:v>
                </c:pt>
                <c:pt idx="3353">
                  <c:v>0.64200799377878681</c:v>
                </c:pt>
                <c:pt idx="3354">
                  <c:v>0.64200799377878681</c:v>
                </c:pt>
                <c:pt idx="3355">
                  <c:v>0.63123166026288691</c:v>
                </c:pt>
                <c:pt idx="3356">
                  <c:v>0.65709402251071691</c:v>
                </c:pt>
                <c:pt idx="3357">
                  <c:v>0.66786965753467675</c:v>
                </c:pt>
                <c:pt idx="3358">
                  <c:v>0.62476641894689688</c:v>
                </c:pt>
                <c:pt idx="3359">
                  <c:v>0.61830047913897679</c:v>
                </c:pt>
                <c:pt idx="3360">
                  <c:v>0.61830047913897679</c:v>
                </c:pt>
                <c:pt idx="3361">
                  <c:v>0.61830047913897679</c:v>
                </c:pt>
                <c:pt idx="3362">
                  <c:v>0.62045602523892684</c:v>
                </c:pt>
                <c:pt idx="3363">
                  <c:v>0.63554205397085672</c:v>
                </c:pt>
                <c:pt idx="3364">
                  <c:v>0.61830047913897679</c:v>
                </c:pt>
                <c:pt idx="3365">
                  <c:v>0.61183523782298677</c:v>
                </c:pt>
                <c:pt idx="3366">
                  <c:v>0.63123166026288691</c:v>
                </c:pt>
                <c:pt idx="3367">
                  <c:v>0.62907681265486692</c:v>
                </c:pt>
                <c:pt idx="3368">
                  <c:v>0.63123166026288691</c:v>
                </c:pt>
                <c:pt idx="3369">
                  <c:v>0.65278362880274687</c:v>
                </c:pt>
                <c:pt idx="3370">
                  <c:v>0.64631768899482678</c:v>
                </c:pt>
                <c:pt idx="3371">
                  <c:v>0.63985244767883676</c:v>
                </c:pt>
                <c:pt idx="3372">
                  <c:v>0.65278362880274687</c:v>
                </c:pt>
                <c:pt idx="3373">
                  <c:v>0.66786965753467675</c:v>
                </c:pt>
                <c:pt idx="3374">
                  <c:v>0.63554205397085672</c:v>
                </c:pt>
                <c:pt idx="3375">
                  <c:v>0.64631768899482678</c:v>
                </c:pt>
                <c:pt idx="3376">
                  <c:v>0.62692126655491687</c:v>
                </c:pt>
                <c:pt idx="3377">
                  <c:v>0.60968039021496678</c:v>
                </c:pt>
                <c:pt idx="3378">
                  <c:v>0.5902832692831268</c:v>
                </c:pt>
                <c:pt idx="3379">
                  <c:v>0.63338720636283674</c:v>
                </c:pt>
                <c:pt idx="3380">
                  <c:v>0.63123166026288691</c:v>
                </c:pt>
                <c:pt idx="3381">
                  <c:v>0.64631768899482678</c:v>
                </c:pt>
                <c:pt idx="3382">
                  <c:v>0.65709402251071691</c:v>
                </c:pt>
                <c:pt idx="3383">
                  <c:v>0.66786965753467675</c:v>
                </c:pt>
                <c:pt idx="3384">
                  <c:v>0.65278362880274687</c:v>
                </c:pt>
                <c:pt idx="3385">
                  <c:v>0.67433489885066678</c:v>
                </c:pt>
                <c:pt idx="3386">
                  <c:v>0.65062808270279682</c:v>
                </c:pt>
                <c:pt idx="3387">
                  <c:v>0.64416284138680679</c:v>
                </c:pt>
                <c:pt idx="3388">
                  <c:v>0.64200799377878681</c:v>
                </c:pt>
                <c:pt idx="3389">
                  <c:v>0.63554205397085672</c:v>
                </c:pt>
                <c:pt idx="3390">
                  <c:v>0.64631768899482678</c:v>
                </c:pt>
                <c:pt idx="3391">
                  <c:v>0.68942162607453672</c:v>
                </c:pt>
                <c:pt idx="3392">
                  <c:v>0.70019726109849678</c:v>
                </c:pt>
                <c:pt idx="3393">
                  <c:v>0.68295568626661685</c:v>
                </c:pt>
                <c:pt idx="3394">
                  <c:v>0.67864529255864681</c:v>
                </c:pt>
                <c:pt idx="3395">
                  <c:v>0.65493847641076686</c:v>
                </c:pt>
                <c:pt idx="3396">
                  <c:v>0.62907681265486692</c:v>
                </c:pt>
                <c:pt idx="3397">
                  <c:v>0.63338720636283674</c:v>
                </c:pt>
                <c:pt idx="3398">
                  <c:v>0.6592488701187369</c:v>
                </c:pt>
                <c:pt idx="3399">
                  <c:v>0.65278362880274687</c:v>
                </c:pt>
                <c:pt idx="3400">
                  <c:v>0.63985244767883676</c:v>
                </c:pt>
                <c:pt idx="3401">
                  <c:v>0.64200799377878681</c:v>
                </c:pt>
                <c:pt idx="3402">
                  <c:v>0.63985244767883676</c:v>
                </c:pt>
                <c:pt idx="3403">
                  <c:v>0.64847323509477683</c:v>
                </c:pt>
                <c:pt idx="3404">
                  <c:v>0.65278362880274687</c:v>
                </c:pt>
                <c:pt idx="3405">
                  <c:v>0.67649044495062682</c:v>
                </c:pt>
                <c:pt idx="3406">
                  <c:v>0.68726607997458689</c:v>
                </c:pt>
                <c:pt idx="3407">
                  <c:v>0.68295568626661685</c:v>
                </c:pt>
                <c:pt idx="3408">
                  <c:v>0.66140441621868673</c:v>
                </c:pt>
                <c:pt idx="3409">
                  <c:v>0.66355926382670671</c:v>
                </c:pt>
                <c:pt idx="3410">
                  <c:v>0.66571480992665677</c:v>
                </c:pt>
                <c:pt idx="3411">
                  <c:v>0.66355926382670671</c:v>
                </c:pt>
                <c:pt idx="3412">
                  <c:v>0.66140441621868673</c:v>
                </c:pt>
                <c:pt idx="3413">
                  <c:v>0.65278362880274687</c:v>
                </c:pt>
                <c:pt idx="3414">
                  <c:v>0.64200799377878681</c:v>
                </c:pt>
                <c:pt idx="3415">
                  <c:v>0.63769760007081677</c:v>
                </c:pt>
                <c:pt idx="3416">
                  <c:v>0.64416284138680679</c:v>
                </c:pt>
                <c:pt idx="3417">
                  <c:v>0.64847323509477683</c:v>
                </c:pt>
                <c:pt idx="3418">
                  <c:v>0.65062808270279682</c:v>
                </c:pt>
                <c:pt idx="3419">
                  <c:v>0.64847323509477683</c:v>
                </c:pt>
                <c:pt idx="3420">
                  <c:v>0.66786965753467675</c:v>
                </c:pt>
                <c:pt idx="3421">
                  <c:v>0.63985244767883676</c:v>
                </c:pt>
                <c:pt idx="3422">
                  <c:v>0.64847323509477683</c:v>
                </c:pt>
                <c:pt idx="3423">
                  <c:v>0.64847323509477683</c:v>
                </c:pt>
                <c:pt idx="3424">
                  <c:v>0.67649044495062682</c:v>
                </c:pt>
                <c:pt idx="3425">
                  <c:v>0.66355926382670671</c:v>
                </c:pt>
                <c:pt idx="3426">
                  <c:v>0.6592488701187369</c:v>
                </c:pt>
                <c:pt idx="3427">
                  <c:v>0.63123166026288691</c:v>
                </c:pt>
                <c:pt idx="3428">
                  <c:v>0.64631768899482678</c:v>
                </c:pt>
                <c:pt idx="3429">
                  <c:v>0.62907681265486692</c:v>
                </c:pt>
                <c:pt idx="3430">
                  <c:v>0.62476641894689688</c:v>
                </c:pt>
                <c:pt idx="3431">
                  <c:v>0.62045602523892684</c:v>
                </c:pt>
                <c:pt idx="3432">
                  <c:v>0.63554205397085672</c:v>
                </c:pt>
                <c:pt idx="3433">
                  <c:v>0.63769760007081677</c:v>
                </c:pt>
                <c:pt idx="3434">
                  <c:v>0.62261087284694683</c:v>
                </c:pt>
                <c:pt idx="3435">
                  <c:v>0.57304239294317671</c:v>
                </c:pt>
                <c:pt idx="3436">
                  <c:v>0.58812842167510682</c:v>
                </c:pt>
                <c:pt idx="3437">
                  <c:v>0.58166248186718672</c:v>
                </c:pt>
                <c:pt idx="3438">
                  <c:v>0.56011121181925683</c:v>
                </c:pt>
                <c:pt idx="3439">
                  <c:v>0.57304239294317671</c:v>
                </c:pt>
                <c:pt idx="3440">
                  <c:v>0.61399008543100675</c:v>
                </c:pt>
                <c:pt idx="3441">
                  <c:v>0.61614563153095681</c:v>
                </c:pt>
                <c:pt idx="3442">
                  <c:v>0.58381802796713678</c:v>
                </c:pt>
                <c:pt idx="3443">
                  <c:v>0.57304239294317671</c:v>
                </c:pt>
                <c:pt idx="3444">
                  <c:v>0.58812842167510682</c:v>
                </c:pt>
                <c:pt idx="3445">
                  <c:v>0.5902832692831268</c:v>
                </c:pt>
                <c:pt idx="3446">
                  <c:v>0.59243881538307686</c:v>
                </c:pt>
                <c:pt idx="3447">
                  <c:v>0.61830047913897679</c:v>
                </c:pt>
                <c:pt idx="3448">
                  <c:v>0.62261087284694683</c:v>
                </c:pt>
                <c:pt idx="3449">
                  <c:v>0.61183523782298677</c:v>
                </c:pt>
                <c:pt idx="3450">
                  <c:v>0.60752484411501673</c:v>
                </c:pt>
                <c:pt idx="3451">
                  <c:v>0.57950763425916674</c:v>
                </c:pt>
                <c:pt idx="3452">
                  <c:v>0.59674920909104689</c:v>
                </c:pt>
                <c:pt idx="3453">
                  <c:v>0.63554205397085672</c:v>
                </c:pt>
                <c:pt idx="3454">
                  <c:v>0.63554205397085672</c:v>
                </c:pt>
                <c:pt idx="3455">
                  <c:v>0.64631768899482678</c:v>
                </c:pt>
                <c:pt idx="3456">
                  <c:v>0.66786965753467675</c:v>
                </c:pt>
                <c:pt idx="3457">
                  <c:v>0.66571480992665677</c:v>
                </c:pt>
                <c:pt idx="3458">
                  <c:v>0.64200799377878681</c:v>
                </c:pt>
                <c:pt idx="3459">
                  <c:v>0.67002520363462681</c:v>
                </c:pt>
                <c:pt idx="3460">
                  <c:v>0.66571480992665677</c:v>
                </c:pt>
                <c:pt idx="3461">
                  <c:v>0.6592488701187369</c:v>
                </c:pt>
                <c:pt idx="3462">
                  <c:v>0.67218005124264679</c:v>
                </c:pt>
                <c:pt idx="3463">
                  <c:v>0.67649044495062682</c:v>
                </c:pt>
                <c:pt idx="3464">
                  <c:v>0.6592488701187369</c:v>
                </c:pt>
                <c:pt idx="3465">
                  <c:v>0.65062808270279682</c:v>
                </c:pt>
                <c:pt idx="3466">
                  <c:v>0.64631768899482678</c:v>
                </c:pt>
                <c:pt idx="3467">
                  <c:v>0.63985244767883676</c:v>
                </c:pt>
                <c:pt idx="3468">
                  <c:v>0.63338720636283674</c:v>
                </c:pt>
                <c:pt idx="3469">
                  <c:v>0.5902832692831268</c:v>
                </c:pt>
                <c:pt idx="3470">
                  <c:v>0.60536999650699674</c:v>
                </c:pt>
                <c:pt idx="3471">
                  <c:v>0.63554205397085672</c:v>
                </c:pt>
                <c:pt idx="3472">
                  <c:v>0.61399008543100675</c:v>
                </c:pt>
                <c:pt idx="3473">
                  <c:v>0.61183523782298677</c:v>
                </c:pt>
                <c:pt idx="3474">
                  <c:v>0.64631768899482678</c:v>
                </c:pt>
                <c:pt idx="3475">
                  <c:v>0.64200799377878681</c:v>
                </c:pt>
                <c:pt idx="3476">
                  <c:v>0.62045602523892684</c:v>
                </c:pt>
                <c:pt idx="3477">
                  <c:v>0.62045602523892684</c:v>
                </c:pt>
                <c:pt idx="3478">
                  <c:v>0.63123166026288691</c:v>
                </c:pt>
                <c:pt idx="3479">
                  <c:v>0.64847323509477683</c:v>
                </c:pt>
                <c:pt idx="3480">
                  <c:v>0.64416284138680679</c:v>
                </c:pt>
                <c:pt idx="3481">
                  <c:v>0.6592488701187369</c:v>
                </c:pt>
                <c:pt idx="3482">
                  <c:v>0.67433489885066678</c:v>
                </c:pt>
                <c:pt idx="3483">
                  <c:v>0.68080083865859686</c:v>
                </c:pt>
                <c:pt idx="3484">
                  <c:v>0.68295568626661685</c:v>
                </c:pt>
                <c:pt idx="3485">
                  <c:v>0.70235280719844684</c:v>
                </c:pt>
                <c:pt idx="3486">
                  <c:v>0.67864529255864681</c:v>
                </c:pt>
                <c:pt idx="3487">
                  <c:v>0.67649044495062682</c:v>
                </c:pt>
                <c:pt idx="3488">
                  <c:v>0.67002520363462681</c:v>
                </c:pt>
                <c:pt idx="3489">
                  <c:v>0.65493847641076686</c:v>
                </c:pt>
                <c:pt idx="3490">
                  <c:v>0.62476641894689688</c:v>
                </c:pt>
                <c:pt idx="3491">
                  <c:v>0.64416284138680679</c:v>
                </c:pt>
                <c:pt idx="3492">
                  <c:v>0.65278362880274687</c:v>
                </c:pt>
                <c:pt idx="3493">
                  <c:v>0.67002520363462681</c:v>
                </c:pt>
                <c:pt idx="3494">
                  <c:v>0.67864529255864681</c:v>
                </c:pt>
                <c:pt idx="3495">
                  <c:v>0.71528328983043687</c:v>
                </c:pt>
                <c:pt idx="3496">
                  <c:v>0.73037001705429683</c:v>
                </c:pt>
                <c:pt idx="3497">
                  <c:v>0.71097289612245684</c:v>
                </c:pt>
                <c:pt idx="3498">
                  <c:v>0.6915764736825567</c:v>
                </c:pt>
                <c:pt idx="3499">
                  <c:v>0.68295568626661685</c:v>
                </c:pt>
                <c:pt idx="3500">
                  <c:v>0.66355926382670671</c:v>
                </c:pt>
                <c:pt idx="3501">
                  <c:v>0.6592488701187369</c:v>
                </c:pt>
                <c:pt idx="3502">
                  <c:v>0.67433489885066678</c:v>
                </c:pt>
                <c:pt idx="3503">
                  <c:v>0.67433489885066678</c:v>
                </c:pt>
                <c:pt idx="3504">
                  <c:v>0.69373201978250676</c:v>
                </c:pt>
                <c:pt idx="3505">
                  <c:v>0.69373201978250676</c:v>
                </c:pt>
                <c:pt idx="3506">
                  <c:v>0.67864529255864681</c:v>
                </c:pt>
                <c:pt idx="3507">
                  <c:v>0.68942162607453672</c:v>
                </c:pt>
                <c:pt idx="3508">
                  <c:v>0.67864529255864681</c:v>
                </c:pt>
                <c:pt idx="3509">
                  <c:v>0.65709402251071691</c:v>
                </c:pt>
                <c:pt idx="3510">
                  <c:v>0.64847323509477683</c:v>
                </c:pt>
                <c:pt idx="3511">
                  <c:v>0.65278362880274687</c:v>
                </c:pt>
                <c:pt idx="3512">
                  <c:v>0.63123166026288691</c:v>
                </c:pt>
                <c:pt idx="3513">
                  <c:v>0.66140441621868673</c:v>
                </c:pt>
                <c:pt idx="3514">
                  <c:v>0.67864529255864681</c:v>
                </c:pt>
                <c:pt idx="3515">
                  <c:v>0.67002520363462681</c:v>
                </c:pt>
                <c:pt idx="3516">
                  <c:v>0.64200799377878681</c:v>
                </c:pt>
                <c:pt idx="3517">
                  <c:v>0.63985244767883676</c:v>
                </c:pt>
                <c:pt idx="3518">
                  <c:v>0.61614563153095681</c:v>
                </c:pt>
                <c:pt idx="3519">
                  <c:v>0.62261087284694683</c:v>
                </c:pt>
                <c:pt idx="3520">
                  <c:v>0.64200799377878681</c:v>
                </c:pt>
                <c:pt idx="3521">
                  <c:v>0.64631768899482678</c:v>
                </c:pt>
                <c:pt idx="3522">
                  <c:v>0.62692126655491687</c:v>
                </c:pt>
                <c:pt idx="3523">
                  <c:v>0.62692126655491687</c:v>
                </c:pt>
                <c:pt idx="3524">
                  <c:v>0.60752484411501673</c:v>
                </c:pt>
                <c:pt idx="3525">
                  <c:v>0.5902832692831268</c:v>
                </c:pt>
                <c:pt idx="3526">
                  <c:v>0.62907681265486692</c:v>
                </c:pt>
                <c:pt idx="3527">
                  <c:v>0.67218005124264679</c:v>
                </c:pt>
                <c:pt idx="3528">
                  <c:v>0.68942162607453672</c:v>
                </c:pt>
                <c:pt idx="3529">
                  <c:v>0.70881804851443686</c:v>
                </c:pt>
                <c:pt idx="3530">
                  <c:v>0.72821447095434677</c:v>
                </c:pt>
                <c:pt idx="3531">
                  <c:v>0.71312844222241689</c:v>
                </c:pt>
                <c:pt idx="3532">
                  <c:v>0.69373201978250676</c:v>
                </c:pt>
                <c:pt idx="3533">
                  <c:v>0.71312844222241689</c:v>
                </c:pt>
                <c:pt idx="3534">
                  <c:v>0.72174922963835675</c:v>
                </c:pt>
                <c:pt idx="3535">
                  <c:v>0.72821447095434677</c:v>
                </c:pt>
                <c:pt idx="3536">
                  <c:v>0.72821447095434677</c:v>
                </c:pt>
                <c:pt idx="3537">
                  <c:v>0.76700731583415682</c:v>
                </c:pt>
                <c:pt idx="3538">
                  <c:v>0.75407683320217678</c:v>
                </c:pt>
                <c:pt idx="3539">
                  <c:v>0.75407683320217678</c:v>
                </c:pt>
                <c:pt idx="3540">
                  <c:v>0.76269762061811686</c:v>
                </c:pt>
                <c:pt idx="3541">
                  <c:v>0.74761089339424691</c:v>
                </c:pt>
                <c:pt idx="3542">
                  <c:v>0.72390407724637673</c:v>
                </c:pt>
                <c:pt idx="3543">
                  <c:v>0.72174922963835675</c:v>
                </c:pt>
                <c:pt idx="3544">
                  <c:v>0.70019726109849678</c:v>
                </c:pt>
                <c:pt idx="3545">
                  <c:v>0.71097289612245684</c:v>
                </c:pt>
                <c:pt idx="3546">
                  <c:v>0.74976643949420674</c:v>
                </c:pt>
                <c:pt idx="3547">
                  <c:v>0.76269762061811686</c:v>
                </c:pt>
                <c:pt idx="3548">
                  <c:v>0.76700731583415682</c:v>
                </c:pt>
                <c:pt idx="3549">
                  <c:v>0.77993849695806672</c:v>
                </c:pt>
                <c:pt idx="3550">
                  <c:v>0.77347325564207692</c:v>
                </c:pt>
                <c:pt idx="3551">
                  <c:v>0.77778364935004674</c:v>
                </c:pt>
                <c:pt idx="3552">
                  <c:v>0.77347325564207692</c:v>
                </c:pt>
                <c:pt idx="3553">
                  <c:v>0.77131770954212686</c:v>
                </c:pt>
                <c:pt idx="3554">
                  <c:v>0.77347325564207692</c:v>
                </c:pt>
                <c:pt idx="3555">
                  <c:v>0.77347325564207692</c:v>
                </c:pt>
                <c:pt idx="3556">
                  <c:v>0.73899010597830683</c:v>
                </c:pt>
                <c:pt idx="3557">
                  <c:v>0.75623168081019676</c:v>
                </c:pt>
                <c:pt idx="3558">
                  <c:v>0.76269762061811686</c:v>
                </c:pt>
                <c:pt idx="3559">
                  <c:v>0.73252486466231681</c:v>
                </c:pt>
                <c:pt idx="3560">
                  <c:v>0.70450765480646682</c:v>
                </c:pt>
                <c:pt idx="3561">
                  <c:v>0.72605962334632679</c:v>
                </c:pt>
                <c:pt idx="3562">
                  <c:v>0.6980424134904768</c:v>
                </c:pt>
                <c:pt idx="3563">
                  <c:v>0.71097289612245684</c:v>
                </c:pt>
                <c:pt idx="3564">
                  <c:v>0.75192128710222672</c:v>
                </c:pt>
                <c:pt idx="3565">
                  <c:v>0.76916286193410688</c:v>
                </c:pt>
                <c:pt idx="3566">
                  <c:v>0.78209404305801677</c:v>
                </c:pt>
                <c:pt idx="3567">
                  <c:v>0.80364531310594689</c:v>
                </c:pt>
                <c:pt idx="3568">
                  <c:v>0.77993849695806672</c:v>
                </c:pt>
                <c:pt idx="3569">
                  <c:v>0.75407683320217678</c:v>
                </c:pt>
                <c:pt idx="3570">
                  <c:v>0.75838722691014682</c:v>
                </c:pt>
                <c:pt idx="3571">
                  <c:v>0.74761089339424691</c:v>
                </c:pt>
                <c:pt idx="3572">
                  <c:v>0.73252486466231681</c:v>
                </c:pt>
                <c:pt idx="3573">
                  <c:v>0.7605420745181668</c:v>
                </c:pt>
                <c:pt idx="3574">
                  <c:v>0.79502522418193688</c:v>
                </c:pt>
                <c:pt idx="3575">
                  <c:v>0.78424889066603676</c:v>
                </c:pt>
                <c:pt idx="3576">
                  <c:v>0.79933491939797685</c:v>
                </c:pt>
                <c:pt idx="3577">
                  <c:v>0.82304243403778687</c:v>
                </c:pt>
                <c:pt idx="3578">
                  <c:v>0.81873204032981683</c:v>
                </c:pt>
                <c:pt idx="3579">
                  <c:v>0.81226610052188675</c:v>
                </c:pt>
                <c:pt idx="3580">
                  <c:v>0.84028331037773674</c:v>
                </c:pt>
                <c:pt idx="3581">
                  <c:v>0.83166252296179688</c:v>
                </c:pt>
                <c:pt idx="3582">
                  <c:v>0.81657649422985679</c:v>
                </c:pt>
                <c:pt idx="3583">
                  <c:v>0.79933491939797685</c:v>
                </c:pt>
                <c:pt idx="3584">
                  <c:v>0.79286967808198683</c:v>
                </c:pt>
                <c:pt idx="3585">
                  <c:v>0.79502522418193688</c:v>
                </c:pt>
                <c:pt idx="3586">
                  <c:v>0.79718007178995687</c:v>
                </c:pt>
                <c:pt idx="3587">
                  <c:v>0.78855928437401679</c:v>
                </c:pt>
                <c:pt idx="3588">
                  <c:v>0.80795570681391671</c:v>
                </c:pt>
                <c:pt idx="3589">
                  <c:v>0.81011125291386676</c:v>
                </c:pt>
                <c:pt idx="3590">
                  <c:v>0.80364531310594689</c:v>
                </c:pt>
                <c:pt idx="3591">
                  <c:v>0.80364531310594689</c:v>
                </c:pt>
                <c:pt idx="3592">
                  <c:v>0.80795570681391671</c:v>
                </c:pt>
                <c:pt idx="3593">
                  <c:v>0.79071483047396685</c:v>
                </c:pt>
                <c:pt idx="3594">
                  <c:v>0.79286967808198683</c:v>
                </c:pt>
                <c:pt idx="3595">
                  <c:v>0.78209404305801677</c:v>
                </c:pt>
                <c:pt idx="3596">
                  <c:v>0.77347325564207692</c:v>
                </c:pt>
                <c:pt idx="3597">
                  <c:v>0.77131770954212686</c:v>
                </c:pt>
                <c:pt idx="3598">
                  <c:v>0.77778364935004674</c:v>
                </c:pt>
                <c:pt idx="3599">
                  <c:v>0.75623168081019676</c:v>
                </c:pt>
                <c:pt idx="3600">
                  <c:v>0.78855928437401679</c:v>
                </c:pt>
                <c:pt idx="3601">
                  <c:v>0.80364531310594689</c:v>
                </c:pt>
                <c:pt idx="3602">
                  <c:v>0.80795570681391671</c:v>
                </c:pt>
                <c:pt idx="3603">
                  <c:v>0.82735212925382684</c:v>
                </c:pt>
                <c:pt idx="3604">
                  <c:v>0.86614567262556674</c:v>
                </c:pt>
                <c:pt idx="3605">
                  <c:v>0.82519728164580686</c:v>
                </c:pt>
                <c:pt idx="3606">
                  <c:v>0.83166252296179688</c:v>
                </c:pt>
                <c:pt idx="3607">
                  <c:v>0.82519728164580686</c:v>
                </c:pt>
                <c:pt idx="3608">
                  <c:v>0.8295076753537769</c:v>
                </c:pt>
                <c:pt idx="3609">
                  <c:v>0.83597291666976692</c:v>
                </c:pt>
                <c:pt idx="3610">
                  <c:v>0.86614567262556674</c:v>
                </c:pt>
                <c:pt idx="3611">
                  <c:v>0.86830052023358673</c:v>
                </c:pt>
                <c:pt idx="3612">
                  <c:v>0.90278366989735681</c:v>
                </c:pt>
                <c:pt idx="3613">
                  <c:v>0.89416288248141673</c:v>
                </c:pt>
                <c:pt idx="3614">
                  <c:v>0.87476646004150682</c:v>
                </c:pt>
                <c:pt idx="3615">
                  <c:v>0.83597291666976692</c:v>
                </c:pt>
                <c:pt idx="3616">
                  <c:v>0.83166252296179688</c:v>
                </c:pt>
                <c:pt idx="3617">
                  <c:v>0.82304243403778687</c:v>
                </c:pt>
                <c:pt idx="3618">
                  <c:v>0.83812846276971675</c:v>
                </c:pt>
                <c:pt idx="3619">
                  <c:v>0.81873204032981683</c:v>
                </c:pt>
                <c:pt idx="3620">
                  <c:v>0.8618352789175967</c:v>
                </c:pt>
                <c:pt idx="3621">
                  <c:v>0.8553700376016069</c:v>
                </c:pt>
                <c:pt idx="3622">
                  <c:v>0.82304243403778687</c:v>
                </c:pt>
                <c:pt idx="3623">
                  <c:v>0.79933491939797685</c:v>
                </c:pt>
                <c:pt idx="3624">
                  <c:v>0.82304243403778687</c:v>
                </c:pt>
                <c:pt idx="3625">
                  <c:v>0.80364531310594689</c:v>
                </c:pt>
                <c:pt idx="3626">
                  <c:v>0.78640443676599681</c:v>
                </c:pt>
                <c:pt idx="3627">
                  <c:v>0.80580085920589672</c:v>
                </c:pt>
                <c:pt idx="3628">
                  <c:v>0.79286967808198683</c:v>
                </c:pt>
                <c:pt idx="3629">
                  <c:v>0.76700731583415682</c:v>
                </c:pt>
                <c:pt idx="3630">
                  <c:v>0.76485246822613684</c:v>
                </c:pt>
                <c:pt idx="3631">
                  <c:v>0.77993849695806672</c:v>
                </c:pt>
                <c:pt idx="3632">
                  <c:v>0.80364531310594689</c:v>
                </c:pt>
                <c:pt idx="3633">
                  <c:v>0.84028331037773674</c:v>
                </c:pt>
                <c:pt idx="3634">
                  <c:v>0.86830052023358673</c:v>
                </c:pt>
                <c:pt idx="3635">
                  <c:v>0.88985248877343692</c:v>
                </c:pt>
                <c:pt idx="3636">
                  <c:v>0.89631773008943671</c:v>
                </c:pt>
                <c:pt idx="3637">
                  <c:v>0.8618352789175967</c:v>
                </c:pt>
                <c:pt idx="3638">
                  <c:v>0.84890409779367682</c:v>
                </c:pt>
                <c:pt idx="3639">
                  <c:v>0.83597291666976692</c:v>
                </c:pt>
                <c:pt idx="3640">
                  <c:v>0.85752488520962689</c:v>
                </c:pt>
                <c:pt idx="3641">
                  <c:v>0.8553700376016069</c:v>
                </c:pt>
                <c:pt idx="3642">
                  <c:v>0.86614567262556674</c:v>
                </c:pt>
                <c:pt idx="3643">
                  <c:v>0.85967973281764687</c:v>
                </c:pt>
                <c:pt idx="3644">
                  <c:v>0.87907685374947686</c:v>
                </c:pt>
                <c:pt idx="3645">
                  <c:v>0.83597291666976692</c:v>
                </c:pt>
                <c:pt idx="3646">
                  <c:v>0.84674925018565683</c:v>
                </c:pt>
                <c:pt idx="3647">
                  <c:v>0.87476646004150682</c:v>
                </c:pt>
                <c:pt idx="3648">
                  <c:v>0.89416288248141673</c:v>
                </c:pt>
                <c:pt idx="3649">
                  <c:v>0.87907685374947686</c:v>
                </c:pt>
                <c:pt idx="3650">
                  <c:v>0.89416288248141673</c:v>
                </c:pt>
                <c:pt idx="3651">
                  <c:v>0.88123170135749684</c:v>
                </c:pt>
                <c:pt idx="3652">
                  <c:v>0.87476646004150682</c:v>
                </c:pt>
                <c:pt idx="3653">
                  <c:v>0.89416288248141673</c:v>
                </c:pt>
                <c:pt idx="3654">
                  <c:v>0.90924891121334683</c:v>
                </c:pt>
                <c:pt idx="3655">
                  <c:v>0.91140445731329689</c:v>
                </c:pt>
                <c:pt idx="3656">
                  <c:v>0.88554209506546688</c:v>
                </c:pt>
                <c:pt idx="3657">
                  <c:v>0.86614567262556674</c:v>
                </c:pt>
                <c:pt idx="3658">
                  <c:v>0.83166252296179688</c:v>
                </c:pt>
                <c:pt idx="3659">
                  <c:v>0.8295076753537769</c:v>
                </c:pt>
                <c:pt idx="3660">
                  <c:v>0.84028331037773674</c:v>
                </c:pt>
                <c:pt idx="3661">
                  <c:v>0.86399012652561691</c:v>
                </c:pt>
                <c:pt idx="3662">
                  <c:v>0.88123170135749684</c:v>
                </c:pt>
                <c:pt idx="3663">
                  <c:v>0.90493851750537679</c:v>
                </c:pt>
                <c:pt idx="3664">
                  <c:v>0.8833872474574469</c:v>
                </c:pt>
                <c:pt idx="3665">
                  <c:v>0.88769764116541672</c:v>
                </c:pt>
                <c:pt idx="3666">
                  <c:v>0.89631773008943671</c:v>
                </c:pt>
                <c:pt idx="3667">
                  <c:v>0.89847327618938677</c:v>
                </c:pt>
                <c:pt idx="3668">
                  <c:v>0.90493851750537679</c:v>
                </c:pt>
                <c:pt idx="3669">
                  <c:v>0.92864533365324675</c:v>
                </c:pt>
                <c:pt idx="3670">
                  <c:v>0.92433493994527671</c:v>
                </c:pt>
                <c:pt idx="3671">
                  <c:v>0.95019730219310672</c:v>
                </c:pt>
                <c:pt idx="3672">
                  <c:v>0.91571485102126671</c:v>
                </c:pt>
                <c:pt idx="3673">
                  <c:v>0.89847327618938677</c:v>
                </c:pt>
                <c:pt idx="3674">
                  <c:v>0.90924891121334683</c:v>
                </c:pt>
                <c:pt idx="3675">
                  <c:v>0.90062812379740675</c:v>
                </c:pt>
                <c:pt idx="3676">
                  <c:v>0.85105964389362687</c:v>
                </c:pt>
                <c:pt idx="3677">
                  <c:v>0.87476646004150682</c:v>
                </c:pt>
                <c:pt idx="3678">
                  <c:v>0.89416288248141673</c:v>
                </c:pt>
                <c:pt idx="3679">
                  <c:v>0.89631773008943671</c:v>
                </c:pt>
                <c:pt idx="3680">
                  <c:v>0.87261091394155677</c:v>
                </c:pt>
                <c:pt idx="3681">
                  <c:v>0.92433493994527671</c:v>
                </c:pt>
                <c:pt idx="3682">
                  <c:v>0.92649048604522677</c:v>
                </c:pt>
                <c:pt idx="3683">
                  <c:v>0.90278366989735681</c:v>
                </c:pt>
                <c:pt idx="3684">
                  <c:v>0.89416288248141673</c:v>
                </c:pt>
                <c:pt idx="3685">
                  <c:v>0.9458869084851369</c:v>
                </c:pt>
                <c:pt idx="3686">
                  <c:v>0.92864533365324675</c:v>
                </c:pt>
                <c:pt idx="3687">
                  <c:v>0.93726612106919682</c:v>
                </c:pt>
                <c:pt idx="3688">
                  <c:v>0.93726612106919682</c:v>
                </c:pt>
                <c:pt idx="3689">
                  <c:v>0.91140445731329689</c:v>
                </c:pt>
                <c:pt idx="3690">
                  <c:v>0.87907685374947686</c:v>
                </c:pt>
                <c:pt idx="3691">
                  <c:v>0.87476646004150682</c:v>
                </c:pt>
                <c:pt idx="3692">
                  <c:v>0.88769764116541672</c:v>
                </c:pt>
                <c:pt idx="3693">
                  <c:v>0.88769764116541672</c:v>
                </c:pt>
                <c:pt idx="3694">
                  <c:v>0.90278366989735681</c:v>
                </c:pt>
                <c:pt idx="3695">
                  <c:v>0.8833872474574469</c:v>
                </c:pt>
                <c:pt idx="3696">
                  <c:v>0.85752488520962689</c:v>
                </c:pt>
                <c:pt idx="3697">
                  <c:v>0.81873204032981683</c:v>
                </c:pt>
                <c:pt idx="3698">
                  <c:v>0.82088688793783682</c:v>
                </c:pt>
                <c:pt idx="3699">
                  <c:v>0.82088688793783682</c:v>
                </c:pt>
                <c:pt idx="3700">
                  <c:v>0.84459370408570678</c:v>
                </c:pt>
                <c:pt idx="3701">
                  <c:v>0.8833872474574469</c:v>
                </c:pt>
                <c:pt idx="3702">
                  <c:v>0.90709406360532685</c:v>
                </c:pt>
                <c:pt idx="3703">
                  <c:v>0.90278366989735681</c:v>
                </c:pt>
                <c:pt idx="3704">
                  <c:v>0.92864533365324675</c:v>
                </c:pt>
                <c:pt idx="3705">
                  <c:v>0.94804245458508674</c:v>
                </c:pt>
                <c:pt idx="3706">
                  <c:v>0.95666254350909674</c:v>
                </c:pt>
                <c:pt idx="3707">
                  <c:v>0.98252490575692675</c:v>
                </c:pt>
                <c:pt idx="3708">
                  <c:v>1.0083872680047568</c:v>
                </c:pt>
                <c:pt idx="3709">
                  <c:v>0.98467975336494673</c:v>
                </c:pt>
                <c:pt idx="3710">
                  <c:v>0.98467975336494673</c:v>
                </c:pt>
                <c:pt idx="3711">
                  <c:v>0.97605966444093673</c:v>
                </c:pt>
                <c:pt idx="3712">
                  <c:v>0.96743887702499687</c:v>
                </c:pt>
                <c:pt idx="3713">
                  <c:v>0.94157651477716686</c:v>
                </c:pt>
                <c:pt idx="3714">
                  <c:v>0.96312848331701684</c:v>
                </c:pt>
                <c:pt idx="3715">
                  <c:v>0.9458869084851369</c:v>
                </c:pt>
                <c:pt idx="3716">
                  <c:v>0.9588180896090468</c:v>
                </c:pt>
                <c:pt idx="3717">
                  <c:v>0.9458869084851369</c:v>
                </c:pt>
                <c:pt idx="3718">
                  <c:v>0.96528333092503682</c:v>
                </c:pt>
                <c:pt idx="3719">
                  <c:v>0.97605966444093673</c:v>
                </c:pt>
                <c:pt idx="3720">
                  <c:v>0.99114569317286683</c:v>
                </c:pt>
                <c:pt idx="3721">
                  <c:v>0.97821451204895671</c:v>
                </c:pt>
                <c:pt idx="3722">
                  <c:v>0.94373206087711692</c:v>
                </c:pt>
                <c:pt idx="3723">
                  <c:v>0.92218009233725673</c:v>
                </c:pt>
                <c:pt idx="3724">
                  <c:v>0.93511127346117684</c:v>
                </c:pt>
                <c:pt idx="3725">
                  <c:v>0.91571485102126671</c:v>
                </c:pt>
                <c:pt idx="3726">
                  <c:v>0.90278366989735681</c:v>
                </c:pt>
                <c:pt idx="3727">
                  <c:v>0.93726612106919682</c:v>
                </c:pt>
                <c:pt idx="3728">
                  <c:v>0.9588180896090468</c:v>
                </c:pt>
                <c:pt idx="3729">
                  <c:v>0.95666254350909674</c:v>
                </c:pt>
                <c:pt idx="3730">
                  <c:v>0.97821451204895671</c:v>
                </c:pt>
                <c:pt idx="3731">
                  <c:v>0.99330054078088681</c:v>
                </c:pt>
                <c:pt idx="3732">
                  <c:v>1.0105421156127767</c:v>
                </c:pt>
                <c:pt idx="3733">
                  <c:v>1.0213177506367368</c:v>
                </c:pt>
                <c:pt idx="3734">
                  <c:v>0.98683529946489679</c:v>
                </c:pt>
                <c:pt idx="3735">
                  <c:v>0.97174927073296691</c:v>
                </c:pt>
                <c:pt idx="3736">
                  <c:v>0.98037005814890676</c:v>
                </c:pt>
                <c:pt idx="3737">
                  <c:v>0.94373206087711692</c:v>
                </c:pt>
                <c:pt idx="3738">
                  <c:v>0.9308008797532068</c:v>
                </c:pt>
                <c:pt idx="3739">
                  <c:v>0.95235214980112692</c:v>
                </c:pt>
                <c:pt idx="3740">
                  <c:v>0.96097293721706678</c:v>
                </c:pt>
                <c:pt idx="3741">
                  <c:v>0.93726612106919682</c:v>
                </c:pt>
                <c:pt idx="3742">
                  <c:v>0.93726612106919682</c:v>
                </c:pt>
                <c:pt idx="3743">
                  <c:v>0.93295572736122678</c:v>
                </c:pt>
                <c:pt idx="3744">
                  <c:v>0.94157651477716686</c:v>
                </c:pt>
                <c:pt idx="3745">
                  <c:v>0.93511127346117684</c:v>
                </c:pt>
                <c:pt idx="3746">
                  <c:v>0.95235214980112692</c:v>
                </c:pt>
                <c:pt idx="3747">
                  <c:v>0.99330054078088681</c:v>
                </c:pt>
                <c:pt idx="3748">
                  <c:v>1.0126969632207967</c:v>
                </c:pt>
                <c:pt idx="3749">
                  <c:v>1.0126969632207967</c:v>
                </c:pt>
                <c:pt idx="3750">
                  <c:v>1.0191629030287168</c:v>
                </c:pt>
                <c:pt idx="3751">
                  <c:v>0.98683529946489679</c:v>
                </c:pt>
                <c:pt idx="3752">
                  <c:v>0.97605966444093673</c:v>
                </c:pt>
                <c:pt idx="3753">
                  <c:v>0.96097293721706678</c:v>
                </c:pt>
                <c:pt idx="3754">
                  <c:v>0.95450769590107676</c:v>
                </c:pt>
                <c:pt idx="3755">
                  <c:v>0.93511127346117684</c:v>
                </c:pt>
                <c:pt idx="3756">
                  <c:v>0.96743887702499687</c:v>
                </c:pt>
                <c:pt idx="3757">
                  <c:v>0.97390411834098689</c:v>
                </c:pt>
                <c:pt idx="3758">
                  <c:v>0.99330054078088681</c:v>
                </c:pt>
                <c:pt idx="3759">
                  <c:v>0.97390411834098689</c:v>
                </c:pt>
                <c:pt idx="3760">
                  <c:v>0.98683529946489679</c:v>
                </c:pt>
                <c:pt idx="3761">
                  <c:v>0.99976648058880691</c:v>
                </c:pt>
                <c:pt idx="3762">
                  <c:v>0.98037005814890676</c:v>
                </c:pt>
                <c:pt idx="3763">
                  <c:v>0.98037005814890676</c:v>
                </c:pt>
                <c:pt idx="3764">
                  <c:v>0.99761093448885685</c:v>
                </c:pt>
                <c:pt idx="3765">
                  <c:v>1.0170073569287668</c:v>
                </c:pt>
                <c:pt idx="3766">
                  <c:v>0.99330054078088681</c:v>
                </c:pt>
                <c:pt idx="3767">
                  <c:v>1.0105421156127767</c:v>
                </c:pt>
                <c:pt idx="3768">
                  <c:v>0.98037005814890676</c:v>
                </c:pt>
                <c:pt idx="3769">
                  <c:v>0.96097293721706678</c:v>
                </c:pt>
                <c:pt idx="3770">
                  <c:v>0.93295572736122678</c:v>
                </c:pt>
                <c:pt idx="3771">
                  <c:v>0.93942166716914688</c:v>
                </c:pt>
                <c:pt idx="3772">
                  <c:v>0.9588180896090468</c:v>
                </c:pt>
                <c:pt idx="3773">
                  <c:v>0.96312848331701684</c:v>
                </c:pt>
                <c:pt idx="3774">
                  <c:v>0.95019730219310672</c:v>
                </c:pt>
                <c:pt idx="3775">
                  <c:v>0.96743887702499687</c:v>
                </c:pt>
                <c:pt idx="3776">
                  <c:v>0.99545608688083687</c:v>
                </c:pt>
                <c:pt idx="3777">
                  <c:v>0.97390411834098689</c:v>
                </c:pt>
                <c:pt idx="3778">
                  <c:v>1.0126969632207967</c:v>
                </c:pt>
                <c:pt idx="3779">
                  <c:v>1.0514905065925368</c:v>
                </c:pt>
                <c:pt idx="3780">
                  <c:v>1.0601112940084769</c:v>
                </c:pt>
                <c:pt idx="3781">
                  <c:v>1.0213177506367368</c:v>
                </c:pt>
                <c:pt idx="3782">
                  <c:v>1.0234732967366869</c:v>
                </c:pt>
                <c:pt idx="3783">
                  <c:v>1.0170073569287668</c:v>
                </c:pt>
                <c:pt idx="3784">
                  <c:v>0.99330054078088681</c:v>
                </c:pt>
                <c:pt idx="3785">
                  <c:v>0.99976648058880691</c:v>
                </c:pt>
                <c:pt idx="3786">
                  <c:v>1.0234732967366869</c:v>
                </c:pt>
                <c:pt idx="3787">
                  <c:v>1.0385593254686167</c:v>
                </c:pt>
                <c:pt idx="3788">
                  <c:v>1.0342489317606469</c:v>
                </c:pt>
                <c:pt idx="3789">
                  <c:v>1.0536453542005568</c:v>
                </c:pt>
                <c:pt idx="3790">
                  <c:v>1.0558009003005069</c:v>
                </c:pt>
                <c:pt idx="3791">
                  <c:v>1.0320940841526267</c:v>
                </c:pt>
                <c:pt idx="3792">
                  <c:v>1.0342489317606469</c:v>
                </c:pt>
                <c:pt idx="3793">
                  <c:v>1.0428697191765968</c:v>
                </c:pt>
                <c:pt idx="3794">
                  <c:v>0.99976648058880691</c:v>
                </c:pt>
                <c:pt idx="3795">
                  <c:v>0.99761093448885685</c:v>
                </c:pt>
                <c:pt idx="3796">
                  <c:v>0.96959372463301685</c:v>
                </c:pt>
                <c:pt idx="3797">
                  <c:v>0.96959372463301685</c:v>
                </c:pt>
                <c:pt idx="3798">
                  <c:v>0.96312848331701684</c:v>
                </c:pt>
                <c:pt idx="3799">
                  <c:v>1.0019213281968269</c:v>
                </c:pt>
                <c:pt idx="3800">
                  <c:v>1.0062317219048069</c:v>
                </c:pt>
                <c:pt idx="3801">
                  <c:v>1.0471801128845668</c:v>
                </c:pt>
                <c:pt idx="3802">
                  <c:v>1.0191629030287168</c:v>
                </c:pt>
                <c:pt idx="3803">
                  <c:v>0.99761093448885685</c:v>
                </c:pt>
                <c:pt idx="3804">
                  <c:v>0.99114569317286683</c:v>
                </c:pt>
                <c:pt idx="3805">
                  <c:v>0.93942166716914688</c:v>
                </c:pt>
                <c:pt idx="3806">
                  <c:v>0.92649048604522677</c:v>
                </c:pt>
                <c:pt idx="3807">
                  <c:v>0.9458869084851369</c:v>
                </c:pt>
                <c:pt idx="3808">
                  <c:v>0.96743887702499687</c:v>
                </c:pt>
                <c:pt idx="3809">
                  <c:v>0.95666254350909674</c:v>
                </c:pt>
                <c:pt idx="3810">
                  <c:v>0.96743887702499687</c:v>
                </c:pt>
                <c:pt idx="3811">
                  <c:v>0.96097293721706678</c:v>
                </c:pt>
                <c:pt idx="3812">
                  <c:v>0.93295572736122678</c:v>
                </c:pt>
                <c:pt idx="3813">
                  <c:v>0.91355930492131687</c:v>
                </c:pt>
                <c:pt idx="3814">
                  <c:v>0.92864533365324675</c:v>
                </c:pt>
                <c:pt idx="3815">
                  <c:v>0.96959372463301685</c:v>
                </c:pt>
                <c:pt idx="3816">
                  <c:v>0.98899014707291677</c:v>
                </c:pt>
                <c:pt idx="3817">
                  <c:v>1.0170073569287668</c:v>
                </c:pt>
                <c:pt idx="3818">
                  <c:v>1.0299385380526769</c:v>
                </c:pt>
                <c:pt idx="3819">
                  <c:v>1.0385593254686167</c:v>
                </c:pt>
                <c:pt idx="3820">
                  <c:v>1.0364044778605968</c:v>
                </c:pt>
                <c:pt idx="3821">
                  <c:v>1.0536453542005568</c:v>
                </c:pt>
                <c:pt idx="3822">
                  <c:v>1.0342489317606469</c:v>
                </c:pt>
                <c:pt idx="3823">
                  <c:v>1.0320940841526267</c:v>
                </c:pt>
                <c:pt idx="3824">
                  <c:v>1.0170073569287668</c:v>
                </c:pt>
                <c:pt idx="3825">
                  <c:v>1.0040768742967867</c:v>
                </c:pt>
                <c:pt idx="3826">
                  <c:v>1.0062317219048069</c:v>
                </c:pt>
                <c:pt idx="3827">
                  <c:v>1.0083872680047568</c:v>
                </c:pt>
                <c:pt idx="3828">
                  <c:v>1.0514905065925368</c:v>
                </c:pt>
                <c:pt idx="3829">
                  <c:v>1.0644216877164467</c:v>
                </c:pt>
                <c:pt idx="3830">
                  <c:v>1.0687320814244168</c:v>
                </c:pt>
                <c:pt idx="3831">
                  <c:v>1.0622661416164969</c:v>
                </c:pt>
                <c:pt idx="3832">
                  <c:v>1.0730424751323868</c:v>
                </c:pt>
                <c:pt idx="3833">
                  <c:v>1.0493349604925868</c:v>
                </c:pt>
                <c:pt idx="3834">
                  <c:v>1.0385593254686167</c:v>
                </c:pt>
                <c:pt idx="3835">
                  <c:v>1.0191629030287168</c:v>
                </c:pt>
                <c:pt idx="3836">
                  <c:v>1.0320940841526267</c:v>
                </c:pt>
                <c:pt idx="3837">
                  <c:v>1.0536453542005568</c:v>
                </c:pt>
                <c:pt idx="3838">
                  <c:v>1.0320940841526267</c:v>
                </c:pt>
                <c:pt idx="3839">
                  <c:v>1.0256281443447068</c:v>
                </c:pt>
                <c:pt idx="3840">
                  <c:v>1.0299385380526769</c:v>
                </c:pt>
                <c:pt idx="3841">
                  <c:v>1.0234732967366869</c:v>
                </c:pt>
                <c:pt idx="3842">
                  <c:v>1.0126969632207967</c:v>
                </c:pt>
                <c:pt idx="3843">
                  <c:v>1.0342489317606469</c:v>
                </c:pt>
                <c:pt idx="3844">
                  <c:v>1.0514905065925368</c:v>
                </c:pt>
                <c:pt idx="3845">
                  <c:v>1.0795077164483868</c:v>
                </c:pt>
                <c:pt idx="3846">
                  <c:v>1.0687320814244168</c:v>
                </c:pt>
                <c:pt idx="3847">
                  <c:v>1.0816625640564068</c:v>
                </c:pt>
                <c:pt idx="3848">
                  <c:v>1.0428697191765968</c:v>
                </c:pt>
                <c:pt idx="3849">
                  <c:v>1.0256281443447068</c:v>
                </c:pt>
                <c:pt idx="3850">
                  <c:v>1.0299385380526769</c:v>
                </c:pt>
                <c:pt idx="3851">
                  <c:v>1.0277836904446569</c:v>
                </c:pt>
                <c:pt idx="3852">
                  <c:v>0.97821451204895671</c:v>
                </c:pt>
                <c:pt idx="3853">
                  <c:v>1.0062317219048069</c:v>
                </c:pt>
                <c:pt idx="3854">
                  <c:v>0.99330054078088681</c:v>
                </c:pt>
                <c:pt idx="3855">
                  <c:v>0.98683529946489679</c:v>
                </c:pt>
                <c:pt idx="3856">
                  <c:v>1.0105421156127767</c:v>
                </c:pt>
                <c:pt idx="3857">
                  <c:v>1.0579557479085269</c:v>
                </c:pt>
                <c:pt idx="3858">
                  <c:v>1.0579557479085269</c:v>
                </c:pt>
                <c:pt idx="3859">
                  <c:v>1.0881285038643269</c:v>
                </c:pt>
                <c:pt idx="3860">
                  <c:v>1.0902833514723469</c:v>
                </c:pt>
                <c:pt idx="3861">
                  <c:v>1.0773521703484268</c:v>
                </c:pt>
                <c:pt idx="3862">
                  <c:v>1.0708869290324368</c:v>
                </c:pt>
                <c:pt idx="3863">
                  <c:v>1.0902833514723469</c:v>
                </c:pt>
                <c:pt idx="3864">
                  <c:v>1.0795077164483868</c:v>
                </c:pt>
                <c:pt idx="3865">
                  <c:v>1.0320940841526267</c:v>
                </c:pt>
                <c:pt idx="3866">
                  <c:v>1.0493349604925868</c:v>
                </c:pt>
                <c:pt idx="3867">
                  <c:v>1.0493349604925868</c:v>
                </c:pt>
                <c:pt idx="3868">
                  <c:v>1.0299385380526769</c:v>
                </c:pt>
                <c:pt idx="3869">
                  <c:v>1.0191629030287168</c:v>
                </c:pt>
                <c:pt idx="3870">
                  <c:v>1.0558009003005069</c:v>
                </c:pt>
                <c:pt idx="3871">
                  <c:v>1.0471801128845668</c:v>
                </c:pt>
                <c:pt idx="3872">
                  <c:v>1.0364044778605968</c:v>
                </c:pt>
                <c:pt idx="3873">
                  <c:v>1.0471801128845668</c:v>
                </c:pt>
                <c:pt idx="3874">
                  <c:v>1.0601112940084769</c:v>
                </c:pt>
                <c:pt idx="3875">
                  <c:v>1.0471801128845668</c:v>
                </c:pt>
                <c:pt idx="3876">
                  <c:v>1.0493349604925868</c:v>
                </c:pt>
                <c:pt idx="3877">
                  <c:v>1.0493349604925868</c:v>
                </c:pt>
                <c:pt idx="3878">
                  <c:v>1.0751973227404068</c:v>
                </c:pt>
                <c:pt idx="3879">
                  <c:v>1.0838181101563569</c:v>
                </c:pt>
                <c:pt idx="3880">
                  <c:v>1.0730424751323868</c:v>
                </c:pt>
                <c:pt idx="3881">
                  <c:v>1.0838181101563569</c:v>
                </c:pt>
                <c:pt idx="3882">
                  <c:v>1.0773521703484268</c:v>
                </c:pt>
                <c:pt idx="3883">
                  <c:v>1.0708869290324368</c:v>
                </c:pt>
                <c:pt idx="3884">
                  <c:v>1.0558009003005069</c:v>
                </c:pt>
                <c:pt idx="3885">
                  <c:v>1.0558009003005069</c:v>
                </c:pt>
                <c:pt idx="3886">
                  <c:v>1.0342489317606469</c:v>
                </c:pt>
                <c:pt idx="3887">
                  <c:v>1.0385593254686167</c:v>
                </c:pt>
                <c:pt idx="3888">
                  <c:v>0.99114569317286683</c:v>
                </c:pt>
                <c:pt idx="3889">
                  <c:v>0.97605966444093673</c:v>
                </c:pt>
                <c:pt idx="3890">
                  <c:v>0.98037005814890676</c:v>
                </c:pt>
                <c:pt idx="3891">
                  <c:v>0.94804245458508674</c:v>
                </c:pt>
                <c:pt idx="3892">
                  <c:v>0.94373206087711692</c:v>
                </c:pt>
                <c:pt idx="3893">
                  <c:v>0.95019730219310672</c:v>
                </c:pt>
                <c:pt idx="3894">
                  <c:v>0.91786969862928691</c:v>
                </c:pt>
                <c:pt idx="3895">
                  <c:v>0.92433493994527671</c:v>
                </c:pt>
                <c:pt idx="3896">
                  <c:v>0.90493851750537679</c:v>
                </c:pt>
                <c:pt idx="3897">
                  <c:v>0.90278366989735681</c:v>
                </c:pt>
                <c:pt idx="3898">
                  <c:v>0.87907685374947686</c:v>
                </c:pt>
                <c:pt idx="3899">
                  <c:v>0.92433493994527671</c:v>
                </c:pt>
                <c:pt idx="3900">
                  <c:v>0.90924891121334683</c:v>
                </c:pt>
                <c:pt idx="3901">
                  <c:v>0.95235214980112692</c:v>
                </c:pt>
                <c:pt idx="3902">
                  <c:v>0.9458869084851369</c:v>
                </c:pt>
                <c:pt idx="3903">
                  <c:v>0.97821451204895671</c:v>
                </c:pt>
                <c:pt idx="3904">
                  <c:v>0.99114569317286683</c:v>
                </c:pt>
                <c:pt idx="3905">
                  <c:v>1.0191629030287168</c:v>
                </c:pt>
                <c:pt idx="3906">
                  <c:v>1.0407148715685768</c:v>
                </c:pt>
                <c:pt idx="3907">
                  <c:v>1.0536453542005568</c:v>
                </c:pt>
                <c:pt idx="3908">
                  <c:v>1.0924388975722967</c:v>
                </c:pt>
                <c:pt idx="3909">
                  <c:v>1.0859729577643769</c:v>
                </c:pt>
                <c:pt idx="3910">
                  <c:v>1.1183005613281969</c:v>
                </c:pt>
                <c:pt idx="3911">
                  <c:v>1.1247665011361168</c:v>
                </c:pt>
                <c:pt idx="3912">
                  <c:v>1.1420073774760668</c:v>
                </c:pt>
                <c:pt idx="3913">
                  <c:v>1.1290768948440868</c:v>
                </c:pt>
                <c:pt idx="3914">
                  <c:v>1.1290768948440868</c:v>
                </c:pt>
                <c:pt idx="3915">
                  <c:v>1.1290768948440868</c:v>
                </c:pt>
                <c:pt idx="3916">
                  <c:v>1.1161457137201769</c:v>
                </c:pt>
                <c:pt idx="3917">
                  <c:v>1.1570941046999368</c:v>
                </c:pt>
                <c:pt idx="3918">
                  <c:v>1.1678697397238968</c:v>
                </c:pt>
                <c:pt idx="3919">
                  <c:v>1.1657148921158769</c:v>
                </c:pt>
                <c:pt idx="3920">
                  <c:v>1.1657148921158769</c:v>
                </c:pt>
                <c:pt idx="3921">
                  <c:v>1.1808009208478067</c:v>
                </c:pt>
                <c:pt idx="3922">
                  <c:v>1.1829557684558267</c:v>
                </c:pt>
                <c:pt idx="3923">
                  <c:v>1.1915765558717768</c:v>
                </c:pt>
                <c:pt idx="3924">
                  <c:v>1.1980417971877668</c:v>
                </c:pt>
                <c:pt idx="3925">
                  <c:v>1.2023521908957369</c:v>
                </c:pt>
                <c:pt idx="3926">
                  <c:v>1.1980417971877668</c:v>
                </c:pt>
                <c:pt idx="3927">
                  <c:v>1.1570941046999368</c:v>
                </c:pt>
                <c:pt idx="3928">
                  <c:v>1.1549385585999867</c:v>
                </c:pt>
                <c:pt idx="3929">
                  <c:v>1.1549385585999867</c:v>
                </c:pt>
                <c:pt idx="3930">
                  <c:v>1.1570941046999368</c:v>
                </c:pt>
                <c:pt idx="3931">
                  <c:v>1.1592489523079568</c:v>
                </c:pt>
                <c:pt idx="3932">
                  <c:v>1.1614044984079068</c:v>
                </c:pt>
                <c:pt idx="3933">
                  <c:v>1.1657148921158769</c:v>
                </c:pt>
                <c:pt idx="3934">
                  <c:v>1.1549385585999867</c:v>
                </c:pt>
                <c:pt idx="3935">
                  <c:v>1.1398525298680469</c:v>
                </c:pt>
                <c:pt idx="3936">
                  <c:v>1.1592489523079568</c:v>
                </c:pt>
                <c:pt idx="3937">
                  <c:v>1.1872661621638068</c:v>
                </c:pt>
                <c:pt idx="3938">
                  <c:v>1.1570941046999368</c:v>
                </c:pt>
                <c:pt idx="3939">
                  <c:v>1.1484733172839967</c:v>
                </c:pt>
                <c:pt idx="3940">
                  <c:v>1.1398525298680469</c:v>
                </c:pt>
                <c:pt idx="3941">
                  <c:v>1.1463177711840369</c:v>
                </c:pt>
                <c:pt idx="3942">
                  <c:v>1.1398525298680469</c:v>
                </c:pt>
                <c:pt idx="3943">
                  <c:v>1.1764905271398367</c:v>
                </c:pt>
                <c:pt idx="3944">
                  <c:v>1.1764905271398367</c:v>
                </c:pt>
                <c:pt idx="3945">
                  <c:v>1.1657148921158769</c:v>
                </c:pt>
                <c:pt idx="3946">
                  <c:v>1.1527837109919667</c:v>
                </c:pt>
                <c:pt idx="3947">
                  <c:v>1.1570941046999368</c:v>
                </c:pt>
                <c:pt idx="3948">
                  <c:v>1.1570941046999368</c:v>
                </c:pt>
                <c:pt idx="3949">
                  <c:v>1.1786453747478569</c:v>
                </c:pt>
                <c:pt idx="3950">
                  <c:v>1.2174389181195968</c:v>
                </c:pt>
                <c:pt idx="3951">
                  <c:v>1.2152833720196468</c:v>
                </c:pt>
                <c:pt idx="3952">
                  <c:v>1.1958869495797468</c:v>
                </c:pt>
                <c:pt idx="3953">
                  <c:v>1.1980417971877668</c:v>
                </c:pt>
                <c:pt idx="3954">
                  <c:v>1.2088181307036567</c:v>
                </c:pt>
                <c:pt idx="3955">
                  <c:v>1.2088181307036567</c:v>
                </c:pt>
                <c:pt idx="3956">
                  <c:v>1.2195937657276168</c:v>
                </c:pt>
                <c:pt idx="3957">
                  <c:v>1.2540769153913869</c:v>
                </c:pt>
                <c:pt idx="3958">
                  <c:v>1.2519213692914368</c:v>
                </c:pt>
                <c:pt idx="3959">
                  <c:v>1.2713177917313467</c:v>
                </c:pt>
                <c:pt idx="3960">
                  <c:v>1.2928697602711967</c:v>
                </c:pt>
                <c:pt idx="3961">
                  <c:v>1.2885593665632269</c:v>
                </c:pt>
                <c:pt idx="3962">
                  <c:v>1.2583866106074268</c:v>
                </c:pt>
                <c:pt idx="3963">
                  <c:v>1.2626970043154069</c:v>
                </c:pt>
                <c:pt idx="3964">
                  <c:v>1.2691629441233268</c:v>
                </c:pt>
                <c:pt idx="3965">
                  <c:v>1.2670073980233769</c:v>
                </c:pt>
                <c:pt idx="3966">
                  <c:v>1.2756281854393168</c:v>
                </c:pt>
                <c:pt idx="3967">
                  <c:v>1.2993350015871967</c:v>
                </c:pt>
                <c:pt idx="3968">
                  <c:v>1.2842489728552569</c:v>
                </c:pt>
                <c:pt idx="3969">
                  <c:v>1.2713177917313467</c:v>
                </c:pt>
                <c:pt idx="3970">
                  <c:v>1.2605421567073869</c:v>
                </c:pt>
                <c:pt idx="3971">
                  <c:v>1.2713177917313467</c:v>
                </c:pt>
                <c:pt idx="3972">
                  <c:v>1.2799385791472868</c:v>
                </c:pt>
                <c:pt idx="3973">
                  <c:v>1.2993350015871967</c:v>
                </c:pt>
                <c:pt idx="3974">
                  <c:v>1.3208869701270469</c:v>
                </c:pt>
                <c:pt idx="3975">
                  <c:v>1.3359729988589868</c:v>
                </c:pt>
                <c:pt idx="3976">
                  <c:v>1.3273522114430367</c:v>
                </c:pt>
                <c:pt idx="3977">
                  <c:v>1.3208869701270469</c:v>
                </c:pt>
                <c:pt idx="3978">
                  <c:v>1.3014905476871468</c:v>
                </c:pt>
                <c:pt idx="3979">
                  <c:v>1.2799385791472868</c:v>
                </c:pt>
                <c:pt idx="3980">
                  <c:v>1.2734733378312968</c:v>
                </c:pt>
                <c:pt idx="3981">
                  <c:v>1.2864045189552069</c:v>
                </c:pt>
                <c:pt idx="3982">
                  <c:v>1.2605421567073869</c:v>
                </c:pt>
                <c:pt idx="3983">
                  <c:v>1.2713177917313467</c:v>
                </c:pt>
                <c:pt idx="3984">
                  <c:v>1.2734733378312968</c:v>
                </c:pt>
                <c:pt idx="3985">
                  <c:v>1.2928697602711967</c:v>
                </c:pt>
                <c:pt idx="3986">
                  <c:v>1.2907142141712469</c:v>
                </c:pt>
                <c:pt idx="3987">
                  <c:v>1.3251973638350167</c:v>
                </c:pt>
                <c:pt idx="3988">
                  <c:v>1.3273522114430367</c:v>
                </c:pt>
                <c:pt idx="3989">
                  <c:v>1.3208869701270469</c:v>
                </c:pt>
                <c:pt idx="3990">
                  <c:v>1.2928697602711967</c:v>
                </c:pt>
                <c:pt idx="3991">
                  <c:v>1.2993350015871967</c:v>
                </c:pt>
                <c:pt idx="3992">
                  <c:v>1.2971801539791767</c:v>
                </c:pt>
                <c:pt idx="3993">
                  <c:v>1.3208869701270469</c:v>
                </c:pt>
                <c:pt idx="3994">
                  <c:v>1.3445937862749269</c:v>
                </c:pt>
                <c:pt idx="3995">
                  <c:v>1.3639902087148268</c:v>
                </c:pt>
                <c:pt idx="3996">
                  <c:v>1.3338181512509668</c:v>
                </c:pt>
                <c:pt idx="3997">
                  <c:v>1.3445937862749269</c:v>
                </c:pt>
                <c:pt idx="3998">
                  <c:v>1.3596798150068568</c:v>
                </c:pt>
                <c:pt idx="3999">
                  <c:v>1.3553694212988867</c:v>
                </c:pt>
                <c:pt idx="4000">
                  <c:v>1.3596798150068568</c:v>
                </c:pt>
                <c:pt idx="4001">
                  <c:v>1.392007418570677</c:v>
                </c:pt>
                <c:pt idx="4002">
                  <c:v>1.4092489934025669</c:v>
                </c:pt>
                <c:pt idx="4003">
                  <c:v>1.3898525709626568</c:v>
                </c:pt>
                <c:pt idx="4004">
                  <c:v>1.3833866311547369</c:v>
                </c:pt>
                <c:pt idx="4005">
                  <c:v>1.387697024862707</c:v>
                </c:pt>
                <c:pt idx="4006">
                  <c:v>1.3963178122786466</c:v>
                </c:pt>
                <c:pt idx="4007">
                  <c:v>1.3704561485227569</c:v>
                </c:pt>
                <c:pt idx="4008">
                  <c:v>1.3402833925669568</c:v>
                </c:pt>
                <c:pt idx="4009">
                  <c:v>1.3424389386669069</c:v>
                </c:pt>
                <c:pt idx="4010">
                  <c:v>1.357524967398837</c:v>
                </c:pt>
                <c:pt idx="4011">
                  <c:v>1.3596798150068568</c:v>
                </c:pt>
                <c:pt idx="4012">
                  <c:v>1.3769213898387467</c:v>
                </c:pt>
                <c:pt idx="4013">
                  <c:v>1.4092489934025669</c:v>
                </c:pt>
                <c:pt idx="4014">
                  <c:v>1.4114045395025168</c:v>
                </c:pt>
                <c:pt idx="4015">
                  <c:v>1.387697024862707</c:v>
                </c:pt>
                <c:pt idx="4016">
                  <c:v>1.3726109961307766</c:v>
                </c:pt>
                <c:pt idx="4017">
                  <c:v>1.361835361106807</c:v>
                </c:pt>
                <c:pt idx="4018">
                  <c:v>1.3747665422307269</c:v>
                </c:pt>
                <c:pt idx="4019">
                  <c:v>1.3855421772546868</c:v>
                </c:pt>
                <c:pt idx="4020">
                  <c:v>1.4092489934025669</c:v>
                </c:pt>
                <c:pt idx="4021">
                  <c:v>1.4264905682344466</c:v>
                </c:pt>
                <c:pt idx="4022">
                  <c:v>1.452352231990347</c:v>
                </c:pt>
                <c:pt idx="4023">
                  <c:v>1.417869780818507</c:v>
                </c:pt>
                <c:pt idx="4024">
                  <c:v>1.4200246284265268</c:v>
                </c:pt>
                <c:pt idx="4025">
                  <c:v>1.3812317835467167</c:v>
                </c:pt>
                <c:pt idx="4026">
                  <c:v>1.3984733583785969</c:v>
                </c:pt>
                <c:pt idx="4027">
                  <c:v>1.3963178122786466</c:v>
                </c:pt>
                <c:pt idx="4028">
                  <c:v>1.4458869906743568</c:v>
                </c:pt>
                <c:pt idx="4029">
                  <c:v>1.448041838282377</c:v>
                </c:pt>
                <c:pt idx="4030">
                  <c:v>1.4825249879461466</c:v>
                </c:pt>
                <c:pt idx="4031">
                  <c:v>1.4825249879461466</c:v>
                </c:pt>
                <c:pt idx="4032">
                  <c:v>1.4588181717982669</c:v>
                </c:pt>
                <c:pt idx="4033">
                  <c:v>1.417869780818507</c:v>
                </c:pt>
                <c:pt idx="4034">
                  <c:v>1.392007418570677</c:v>
                </c:pt>
                <c:pt idx="4035">
                  <c:v>1.387697024862707</c:v>
                </c:pt>
                <c:pt idx="4036">
                  <c:v>1.3769213898387467</c:v>
                </c:pt>
                <c:pt idx="4037">
                  <c:v>1.4264905682344466</c:v>
                </c:pt>
                <c:pt idx="4038">
                  <c:v>1.439421749358367</c:v>
                </c:pt>
                <c:pt idx="4039">
                  <c:v>1.471749352922177</c:v>
                </c:pt>
                <c:pt idx="4040">
                  <c:v>1.4825249879461466</c:v>
                </c:pt>
                <c:pt idx="4041">
                  <c:v>1.5040769564859968</c:v>
                </c:pt>
                <c:pt idx="4042">
                  <c:v>1.4739042005301968</c:v>
                </c:pt>
                <c:pt idx="4043">
                  <c:v>1.4954561690700567</c:v>
                </c:pt>
                <c:pt idx="4044">
                  <c:v>1.4997665627780268</c:v>
                </c:pt>
                <c:pt idx="4045">
                  <c:v>1.478214594238177</c:v>
                </c:pt>
                <c:pt idx="4046">
                  <c:v>1.4652834131142567</c:v>
                </c:pt>
                <c:pt idx="4047">
                  <c:v>1.478214594238177</c:v>
                </c:pt>
                <c:pt idx="4048">
                  <c:v>1.4825249879461466</c:v>
                </c:pt>
                <c:pt idx="4049">
                  <c:v>1.476059048138217</c:v>
                </c:pt>
                <c:pt idx="4050">
                  <c:v>1.4954561690700567</c:v>
                </c:pt>
                <c:pt idx="4051">
                  <c:v>1.5105421978019866</c:v>
                </c:pt>
                <c:pt idx="4052">
                  <c:v>1.5148525915099669</c:v>
                </c:pt>
                <c:pt idx="4053">
                  <c:v>1.4954561690700567</c:v>
                </c:pt>
                <c:pt idx="4054">
                  <c:v>1.5083866517020368</c:v>
                </c:pt>
                <c:pt idx="4055">
                  <c:v>1.5191629852179369</c:v>
                </c:pt>
                <c:pt idx="4056">
                  <c:v>1.523473378925907</c:v>
                </c:pt>
                <c:pt idx="4057">
                  <c:v>1.527783772633877</c:v>
                </c:pt>
                <c:pt idx="4058">
                  <c:v>1.523473378925907</c:v>
                </c:pt>
                <c:pt idx="4059">
                  <c:v>1.5342490139498668</c:v>
                </c:pt>
                <c:pt idx="4060">
                  <c:v>1.5170074391179866</c:v>
                </c:pt>
                <c:pt idx="4061">
                  <c:v>1.5256282265339267</c:v>
                </c:pt>
                <c:pt idx="4062">
                  <c:v>1.5450246489738266</c:v>
                </c:pt>
                <c:pt idx="4063">
                  <c:v>1.557955830097747</c:v>
                </c:pt>
                <c:pt idx="4064">
                  <c:v>1.5644217699056668</c:v>
                </c:pt>
                <c:pt idx="4065">
                  <c:v>1.5773522525376469</c:v>
                </c:pt>
                <c:pt idx="4066">
                  <c:v>1.5838181923455668</c:v>
                </c:pt>
                <c:pt idx="4067">
                  <c:v>1.5644217699056668</c:v>
                </c:pt>
                <c:pt idx="4068">
                  <c:v>1.5601113761976968</c:v>
                </c:pt>
                <c:pt idx="4069">
                  <c:v>1.5558009824897268</c:v>
                </c:pt>
                <c:pt idx="4070">
                  <c:v>1.5665766175136866</c:v>
                </c:pt>
                <c:pt idx="4071">
                  <c:v>1.5450246489738266</c:v>
                </c:pt>
                <c:pt idx="4072">
                  <c:v>1.5471801950737769</c:v>
                </c:pt>
                <c:pt idx="4073">
                  <c:v>1.5816626462456169</c:v>
                </c:pt>
                <c:pt idx="4074">
                  <c:v>1.5795077986375967</c:v>
                </c:pt>
                <c:pt idx="4075">
                  <c:v>1.5536454363897769</c:v>
                </c:pt>
                <c:pt idx="4076">
                  <c:v>1.557955830097747</c:v>
                </c:pt>
                <c:pt idx="4077">
                  <c:v>1.5299386202418968</c:v>
                </c:pt>
                <c:pt idx="4078">
                  <c:v>1.5148525915099669</c:v>
                </c:pt>
                <c:pt idx="4079">
                  <c:v>1.523473378925907</c:v>
                </c:pt>
                <c:pt idx="4080">
                  <c:v>1.536403861557887</c:v>
                </c:pt>
                <c:pt idx="4081">
                  <c:v>1.5105421978019866</c:v>
                </c:pt>
                <c:pt idx="4082">
                  <c:v>1.5493350426817967</c:v>
                </c:pt>
                <c:pt idx="4083">
                  <c:v>1.5601113761976968</c:v>
                </c:pt>
                <c:pt idx="4084">
                  <c:v>1.5816626462456169</c:v>
                </c:pt>
                <c:pt idx="4085">
                  <c:v>1.5687314651217068</c:v>
                </c:pt>
                <c:pt idx="4086">
                  <c:v>1.611835402201417</c:v>
                </c:pt>
                <c:pt idx="4087">
                  <c:v>1.588128586053547</c:v>
                </c:pt>
                <c:pt idx="4088">
                  <c:v>1.6010590686855266</c:v>
                </c:pt>
                <c:pt idx="4089">
                  <c:v>1.5967493734694866</c:v>
                </c:pt>
                <c:pt idx="4090">
                  <c:v>1.6312318246413267</c:v>
                </c:pt>
                <c:pt idx="4091">
                  <c:v>1.6204561896173668</c:v>
                </c:pt>
                <c:pt idx="4092">
                  <c:v>1.6269214309333566</c:v>
                </c:pt>
                <c:pt idx="4093">
                  <c:v>1.5902834336615668</c:v>
                </c:pt>
                <c:pt idx="4094">
                  <c:v>1.5795077986375967</c:v>
                </c:pt>
                <c:pt idx="4095">
                  <c:v>1.5945938273695368</c:v>
                </c:pt>
                <c:pt idx="4096">
                  <c:v>1.6010590686855266</c:v>
                </c:pt>
                <c:pt idx="4097">
                  <c:v>1.5902834336615668</c:v>
                </c:pt>
                <c:pt idx="4098">
                  <c:v>1.6075250084934469</c:v>
                </c:pt>
                <c:pt idx="4099">
                  <c:v>1.6247665833253369</c:v>
                </c:pt>
                <c:pt idx="4100">
                  <c:v>1.5773522525376469</c:v>
                </c:pt>
                <c:pt idx="4101">
                  <c:v>1.5687314651217068</c:v>
                </c:pt>
                <c:pt idx="4102">
                  <c:v>1.616145795909387</c:v>
                </c:pt>
                <c:pt idx="4103">
                  <c:v>1.6183006435174068</c:v>
                </c:pt>
                <c:pt idx="4104">
                  <c:v>1.6247665833253369</c:v>
                </c:pt>
                <c:pt idx="4105">
                  <c:v>1.6420074596652869</c:v>
                </c:pt>
                <c:pt idx="4106">
                  <c:v>1.6441630057652368</c:v>
                </c:pt>
                <c:pt idx="4107">
                  <c:v>1.6398526120572667</c:v>
                </c:pt>
                <c:pt idx="4108">
                  <c:v>1.6635594282051469</c:v>
                </c:pt>
                <c:pt idx="4109">
                  <c:v>1.6247665833253369</c:v>
                </c:pt>
                <c:pt idx="4110">
                  <c:v>1.6635594282051469</c:v>
                </c:pt>
                <c:pt idx="4111">
                  <c:v>1.6894217904529667</c:v>
                </c:pt>
                <c:pt idx="4112">
                  <c:v>1.702352273084957</c:v>
                </c:pt>
                <c:pt idx="4113">
                  <c:v>1.7045078191849068</c:v>
                </c:pt>
                <c:pt idx="4114">
                  <c:v>1.7433006640647168</c:v>
                </c:pt>
                <c:pt idx="4115">
                  <c:v>1.7045078191849068</c:v>
                </c:pt>
                <c:pt idx="4116">
                  <c:v>1.6894217904529667</c:v>
                </c:pt>
                <c:pt idx="4117">
                  <c:v>1.6484733994732068</c:v>
                </c:pt>
                <c:pt idx="4118">
                  <c:v>1.6549386407891966</c:v>
                </c:pt>
                <c:pt idx="4119">
                  <c:v>1.6376970659573169</c:v>
                </c:pt>
                <c:pt idx="4120">
                  <c:v>1.6527837931811769</c:v>
                </c:pt>
                <c:pt idx="4121">
                  <c:v>1.6549386407891966</c:v>
                </c:pt>
                <c:pt idx="4122">
                  <c:v>1.6678698219131169</c:v>
                </c:pt>
                <c:pt idx="4123">
                  <c:v>1.5989042210775068</c:v>
                </c:pt>
                <c:pt idx="4124">
                  <c:v>1.588128586053547</c:v>
                </c:pt>
                <c:pt idx="4125">
                  <c:v>1.5687314651217068</c:v>
                </c:pt>
                <c:pt idx="4126">
                  <c:v>1.5945938273695368</c:v>
                </c:pt>
                <c:pt idx="4127">
                  <c:v>1.6139902498094367</c:v>
                </c:pt>
                <c:pt idx="4128">
                  <c:v>1.6808010030370266</c:v>
                </c:pt>
                <c:pt idx="4129">
                  <c:v>1.7045078191849068</c:v>
                </c:pt>
                <c:pt idx="4130">
                  <c:v>1.7368354227487266</c:v>
                </c:pt>
                <c:pt idx="4131">
                  <c:v>1.732525029040757</c:v>
                </c:pt>
                <c:pt idx="4132">
                  <c:v>1.7389902703567468</c:v>
                </c:pt>
                <c:pt idx="4133">
                  <c:v>1.732525029040757</c:v>
                </c:pt>
                <c:pt idx="4134">
                  <c:v>1.7540762990886767</c:v>
                </c:pt>
                <c:pt idx="4135">
                  <c:v>1.760542238896597</c:v>
                </c:pt>
                <c:pt idx="4136">
                  <c:v>1.7648526326045666</c:v>
                </c:pt>
                <c:pt idx="4137">
                  <c:v>1.7670074802125868</c:v>
                </c:pt>
                <c:pt idx="4138">
                  <c:v>1.7454562101646667</c:v>
                </c:pt>
                <c:pt idx="4139">
                  <c:v>1.7260590892328269</c:v>
                </c:pt>
                <c:pt idx="4140">
                  <c:v>1.7109730605008966</c:v>
                </c:pt>
                <c:pt idx="4141">
                  <c:v>1.7195938479168367</c:v>
                </c:pt>
                <c:pt idx="4142">
                  <c:v>1.7239042416248067</c:v>
                </c:pt>
                <c:pt idx="4143">
                  <c:v>1.7476110577726869</c:v>
                </c:pt>
                <c:pt idx="4144">
                  <c:v>1.7734734200205169</c:v>
                </c:pt>
                <c:pt idx="4145">
                  <c:v>1.795024690068437</c:v>
                </c:pt>
                <c:pt idx="4146">
                  <c:v>1.7885594487524468</c:v>
                </c:pt>
                <c:pt idx="4147">
                  <c:v>1.8036454774843766</c:v>
                </c:pt>
                <c:pt idx="4148">
                  <c:v>1.8230418999242868</c:v>
                </c:pt>
                <c:pt idx="4149">
                  <c:v>1.8058010235843367</c:v>
                </c:pt>
                <c:pt idx="4150">
                  <c:v>1.816576658608297</c:v>
                </c:pt>
                <c:pt idx="4151">
                  <c:v>1.8230418999242868</c:v>
                </c:pt>
                <c:pt idx="4152">
                  <c:v>1.8295078397322067</c:v>
                </c:pt>
                <c:pt idx="4153">
                  <c:v>1.8122662649003269</c:v>
                </c:pt>
                <c:pt idx="4154">
                  <c:v>1.846748716072167</c:v>
                </c:pt>
                <c:pt idx="4155">
                  <c:v>1.8359730810481969</c:v>
                </c:pt>
                <c:pt idx="4156">
                  <c:v>1.8316626873402269</c:v>
                </c:pt>
                <c:pt idx="4157">
                  <c:v>1.8316626873402269</c:v>
                </c:pt>
                <c:pt idx="4158">
                  <c:v>1.851059109780137</c:v>
                </c:pt>
                <c:pt idx="4159">
                  <c:v>1.846748716072167</c:v>
                </c:pt>
                <c:pt idx="4160">
                  <c:v>1.8618354432960269</c:v>
                </c:pt>
                <c:pt idx="4161">
                  <c:v>1.8898526531518767</c:v>
                </c:pt>
                <c:pt idx="4162">
                  <c:v>1.8661458370039969</c:v>
                </c:pt>
                <c:pt idx="4163">
                  <c:v>1.8596798971960766</c:v>
                </c:pt>
                <c:pt idx="4164">
                  <c:v>1.8575250495880569</c:v>
                </c:pt>
                <c:pt idx="4165">
                  <c:v>1.8575250495880569</c:v>
                </c:pt>
                <c:pt idx="4166">
                  <c:v>1.8359730810481969</c:v>
                </c:pt>
                <c:pt idx="4167">
                  <c:v>1.8661458370039969</c:v>
                </c:pt>
                <c:pt idx="4168">
                  <c:v>1.8596798971960766</c:v>
                </c:pt>
                <c:pt idx="4169">
                  <c:v>1.8683006846120167</c:v>
                </c:pt>
                <c:pt idx="4170">
                  <c:v>1.8596798971960766</c:v>
                </c:pt>
                <c:pt idx="4171">
                  <c:v>1.8596798971960766</c:v>
                </c:pt>
                <c:pt idx="4172">
                  <c:v>1.8575250495880569</c:v>
                </c:pt>
                <c:pt idx="4173">
                  <c:v>1.8726110783199867</c:v>
                </c:pt>
                <c:pt idx="4174">
                  <c:v>1.851059109780137</c:v>
                </c:pt>
                <c:pt idx="4175">
                  <c:v>1.846748716072167</c:v>
                </c:pt>
                <c:pt idx="4176">
                  <c:v>1.8575250495880569</c:v>
                </c:pt>
                <c:pt idx="4177">
                  <c:v>1.8575250495880569</c:v>
                </c:pt>
                <c:pt idx="4178">
                  <c:v>1.8661458370039969</c:v>
                </c:pt>
                <c:pt idx="4179">
                  <c:v>1.8963178944678669</c:v>
                </c:pt>
                <c:pt idx="4180">
                  <c:v>1.926490650423667</c:v>
                </c:pt>
                <c:pt idx="4181">
                  <c:v>1.9200247106157466</c:v>
                </c:pt>
                <c:pt idx="4182">
                  <c:v>1.9135594692997568</c:v>
                </c:pt>
                <c:pt idx="4183">
                  <c:v>1.9178698630077269</c:v>
                </c:pt>
                <c:pt idx="4184">
                  <c:v>1.9157143169077668</c:v>
                </c:pt>
                <c:pt idx="4185">
                  <c:v>1.9286454980316867</c:v>
                </c:pt>
                <c:pt idx="4186">
                  <c:v>1.9415766791555968</c:v>
                </c:pt>
                <c:pt idx="4187">
                  <c:v>1.9458870728635669</c:v>
                </c:pt>
                <c:pt idx="4188">
                  <c:v>1.9351114378396066</c:v>
                </c:pt>
                <c:pt idx="4189">
                  <c:v>1.9437315267636166</c:v>
                </c:pt>
                <c:pt idx="4190">
                  <c:v>1.9135594692997568</c:v>
                </c:pt>
                <c:pt idx="4191">
                  <c:v>1.9135594692997568</c:v>
                </c:pt>
                <c:pt idx="4192">
                  <c:v>1.8855422594439066</c:v>
                </c:pt>
                <c:pt idx="4193">
                  <c:v>1.8812318657359366</c:v>
                </c:pt>
                <c:pt idx="4194">
                  <c:v>1.8251974460242366</c:v>
                </c:pt>
                <c:pt idx="4195">
                  <c:v>1.8014906298763569</c:v>
                </c:pt>
                <c:pt idx="4196">
                  <c:v>1.7626970865046168</c:v>
                </c:pt>
                <c:pt idx="4197">
                  <c:v>1.7756282676285366</c:v>
                </c:pt>
                <c:pt idx="4198">
                  <c:v>1.756231845188627</c:v>
                </c:pt>
                <c:pt idx="4199">
                  <c:v>1.7713178739205666</c:v>
                </c:pt>
                <c:pt idx="4200">
                  <c:v>1.7734734200205169</c:v>
                </c:pt>
                <c:pt idx="4201">
                  <c:v>1.7777838137284869</c:v>
                </c:pt>
                <c:pt idx="4202">
                  <c:v>1.7928698424604168</c:v>
                </c:pt>
                <c:pt idx="4203">
                  <c:v>1.846748716072167</c:v>
                </c:pt>
                <c:pt idx="4204">
                  <c:v>1.8833867133439568</c:v>
                </c:pt>
                <c:pt idx="4205">
                  <c:v>1.904938681883807</c:v>
                </c:pt>
                <c:pt idx="4206">
                  <c:v>1.9523523141795669</c:v>
                </c:pt>
                <c:pt idx="4207">
                  <c:v>1.986835463843337</c:v>
                </c:pt>
                <c:pt idx="4208">
                  <c:v>1.9954562512592766</c:v>
                </c:pt>
                <c:pt idx="4209">
                  <c:v>1.999765946475317</c:v>
                </c:pt>
                <c:pt idx="4210">
                  <c:v>2.0234734611151266</c:v>
                </c:pt>
                <c:pt idx="4211">
                  <c:v>2.0364039437471071</c:v>
                </c:pt>
                <c:pt idx="4212">
                  <c:v>2.0277838548230971</c:v>
                </c:pt>
                <c:pt idx="4213">
                  <c:v>2.0126971275992265</c:v>
                </c:pt>
                <c:pt idx="4214">
                  <c:v>1.9954562512592766</c:v>
                </c:pt>
                <c:pt idx="4215">
                  <c:v>2.0062318862832367</c:v>
                </c:pt>
                <c:pt idx="4216">
                  <c:v>2.0126971275992265</c:v>
                </c:pt>
                <c:pt idx="4217">
                  <c:v>2.0299387024311164</c:v>
                </c:pt>
                <c:pt idx="4218">
                  <c:v>2.0536455185789873</c:v>
                </c:pt>
                <c:pt idx="4219">
                  <c:v>2.1204562718065771</c:v>
                </c:pt>
                <c:pt idx="4220">
                  <c:v>2.103214696974697</c:v>
                </c:pt>
                <c:pt idx="4221">
                  <c:v>2.1161458780986067</c:v>
                </c:pt>
                <c:pt idx="4222">
                  <c:v>2.1010591508747467</c:v>
                </c:pt>
                <c:pt idx="4223">
                  <c:v>2.0945939095587471</c:v>
                </c:pt>
                <c:pt idx="4224">
                  <c:v>2.0665766997029067</c:v>
                </c:pt>
                <c:pt idx="4225">
                  <c:v>2.1010591508747467</c:v>
                </c:pt>
                <c:pt idx="4226">
                  <c:v>2.0881286682427564</c:v>
                </c:pt>
                <c:pt idx="4227">
                  <c:v>2.1226111194145965</c:v>
                </c:pt>
                <c:pt idx="4228">
                  <c:v>2.1269215131225669</c:v>
                </c:pt>
                <c:pt idx="4229">
                  <c:v>2.1420075418545066</c:v>
                </c:pt>
                <c:pt idx="4230">
                  <c:v>2.1161458780986067</c:v>
                </c:pt>
                <c:pt idx="4231">
                  <c:v>2.1355423005385168</c:v>
                </c:pt>
                <c:pt idx="4232">
                  <c:v>2.1247659670226167</c:v>
                </c:pt>
                <c:pt idx="4233">
                  <c:v>2.1592491166863867</c:v>
                </c:pt>
                <c:pt idx="4234">
                  <c:v>2.1678699041023268</c:v>
                </c:pt>
                <c:pt idx="4235">
                  <c:v>2.1937315678582268</c:v>
                </c:pt>
                <c:pt idx="4236">
                  <c:v>2.1915767202502066</c:v>
                </c:pt>
                <c:pt idx="4237">
                  <c:v>2.2088182950820965</c:v>
                </c:pt>
                <c:pt idx="4238">
                  <c:v>2.187266326542237</c:v>
                </c:pt>
                <c:pt idx="4239">
                  <c:v>2.1808010852262472</c:v>
                </c:pt>
                <c:pt idx="4240">
                  <c:v>2.1743351454183264</c:v>
                </c:pt>
                <c:pt idx="4241">
                  <c:v>2.187266326542237</c:v>
                </c:pt>
                <c:pt idx="4242">
                  <c:v>2.1937315678582268</c:v>
                </c:pt>
                <c:pt idx="4243">
                  <c:v>2.1980419615661972</c:v>
                </c:pt>
                <c:pt idx="4244">
                  <c:v>2.2023523552741668</c:v>
                </c:pt>
                <c:pt idx="4245">
                  <c:v>2.2109731426901167</c:v>
                </c:pt>
                <c:pt idx="4246">
                  <c:v>2.1915767202502066</c:v>
                </c:pt>
                <c:pt idx="4247">
                  <c:v>2.1570935705864365</c:v>
                </c:pt>
                <c:pt idx="4248">
                  <c:v>2.1463179355624771</c:v>
                </c:pt>
                <c:pt idx="4249">
                  <c:v>2.1592491166863867</c:v>
                </c:pt>
                <c:pt idx="4250">
                  <c:v>2.1527831768784669</c:v>
                </c:pt>
                <c:pt idx="4251">
                  <c:v>2.1635595103943572</c:v>
                </c:pt>
                <c:pt idx="4252">
                  <c:v>2.1743351454183264</c:v>
                </c:pt>
                <c:pt idx="4253">
                  <c:v>2.1894211741502572</c:v>
                </c:pt>
                <c:pt idx="4254">
                  <c:v>2.1829559328342665</c:v>
                </c:pt>
                <c:pt idx="4255">
                  <c:v>2.2239043238140273</c:v>
                </c:pt>
                <c:pt idx="4256">
                  <c:v>2.2497659875699272</c:v>
                </c:pt>
                <c:pt idx="4257">
                  <c:v>2.2411458986459172</c:v>
                </c:pt>
                <c:pt idx="4258">
                  <c:v>2.2303695651300171</c:v>
                </c:pt>
                <c:pt idx="4259">
                  <c:v>2.2131279902981369</c:v>
                </c:pt>
                <c:pt idx="4260">
                  <c:v>2.1829559328342665</c:v>
                </c:pt>
                <c:pt idx="4261">
                  <c:v>2.1355423005385168</c:v>
                </c:pt>
                <c:pt idx="4262">
                  <c:v>2.1420075418545066</c:v>
                </c:pt>
                <c:pt idx="4263">
                  <c:v>2.1398526942464864</c:v>
                </c:pt>
                <c:pt idx="4264">
                  <c:v>2.1118354843906371</c:v>
                </c:pt>
                <c:pt idx="4265">
                  <c:v>2.0471802772629966</c:v>
                </c:pt>
                <c:pt idx="4266">
                  <c:v>2.0471802772629966</c:v>
                </c:pt>
                <c:pt idx="4267">
                  <c:v>2.0364039437471071</c:v>
                </c:pt>
                <c:pt idx="4268">
                  <c:v>2.0062318862832367</c:v>
                </c:pt>
                <c:pt idx="4269">
                  <c:v>2.0320935500391366</c:v>
                </c:pt>
                <c:pt idx="4270">
                  <c:v>2.0493351248710168</c:v>
                </c:pt>
                <c:pt idx="4271">
                  <c:v>2.0558010646789366</c:v>
                </c:pt>
                <c:pt idx="4272">
                  <c:v>2.1139903319986564</c:v>
                </c:pt>
                <c:pt idx="4273">
                  <c:v>2.161403964294407</c:v>
                </c:pt>
                <c:pt idx="4274">
                  <c:v>2.2023523552741668</c:v>
                </c:pt>
                <c:pt idx="4275">
                  <c:v>2.2885595309416669</c:v>
                </c:pt>
                <c:pt idx="4276">
                  <c:v>2.3230419821135069</c:v>
                </c:pt>
                <c:pt idx="4277">
                  <c:v>2.2950247722576567</c:v>
                </c:pt>
                <c:pt idx="4278">
                  <c:v>2.3122663470895368</c:v>
                </c:pt>
                <c:pt idx="4279">
                  <c:v>2.3165767407975171</c:v>
                </c:pt>
                <c:pt idx="4280">
                  <c:v>2.3381280108454368</c:v>
                </c:pt>
                <c:pt idx="4281">
                  <c:v>2.3704556144092566</c:v>
                </c:pt>
                <c:pt idx="4282">
                  <c:v>2.4135595514889667</c:v>
                </c:pt>
                <c:pt idx="4283">
                  <c:v>2.4027832179730773</c:v>
                </c:pt>
                <c:pt idx="4284">
                  <c:v>2.3812319479251469</c:v>
                </c:pt>
                <c:pt idx="4285">
                  <c:v>2.3769215542171764</c:v>
                </c:pt>
                <c:pt idx="4286">
                  <c:v>2.3553695856773267</c:v>
                </c:pt>
                <c:pt idx="4287">
                  <c:v>2.3359731632374165</c:v>
                </c:pt>
                <c:pt idx="4288">
                  <c:v>2.366145919193217</c:v>
                </c:pt>
                <c:pt idx="4289">
                  <c:v>2.3898527353410968</c:v>
                </c:pt>
                <c:pt idx="4290">
                  <c:v>2.4049387640730266</c:v>
                </c:pt>
                <c:pt idx="4291">
                  <c:v>2.4351108215368971</c:v>
                </c:pt>
                <c:pt idx="4292">
                  <c:v>2.450197548760757</c:v>
                </c:pt>
                <c:pt idx="4293">
                  <c:v>2.4437316089528371</c:v>
                </c:pt>
                <c:pt idx="4294">
                  <c:v>2.450197548760757</c:v>
                </c:pt>
                <c:pt idx="4295">
                  <c:v>2.4308004278289266</c:v>
                </c:pt>
                <c:pt idx="4296">
                  <c:v>2.450197548760757</c:v>
                </c:pt>
                <c:pt idx="4297">
                  <c:v>2.4566627900767468</c:v>
                </c:pt>
                <c:pt idx="4298">
                  <c:v>2.4221803389049068</c:v>
                </c:pt>
                <c:pt idx="4299">
                  <c:v>2.4092491577809971</c:v>
                </c:pt>
                <c:pt idx="4300">
                  <c:v>2.4286455802209064</c:v>
                </c:pt>
                <c:pt idx="4301">
                  <c:v>2.4372663676368465</c:v>
                </c:pt>
                <c:pt idx="4302">
                  <c:v>2.4394212152448667</c:v>
                </c:pt>
                <c:pt idx="4303">
                  <c:v>2.4566627900767468</c:v>
                </c:pt>
                <c:pt idx="4304">
                  <c:v>2.4717488188086865</c:v>
                </c:pt>
                <c:pt idx="4305">
                  <c:v>2.4631280313927366</c:v>
                </c:pt>
                <c:pt idx="4306">
                  <c:v>2.4588183361767069</c:v>
                </c:pt>
                <c:pt idx="4307">
                  <c:v>2.4631280313927366</c:v>
                </c:pt>
                <c:pt idx="4308">
                  <c:v>2.4976111810565067</c:v>
                </c:pt>
                <c:pt idx="4309">
                  <c:v>2.5256283909123569</c:v>
                </c:pt>
                <c:pt idx="4310">
                  <c:v>2.5256283909123569</c:v>
                </c:pt>
                <c:pt idx="4311">
                  <c:v>2.5364040259363172</c:v>
                </c:pt>
                <c:pt idx="4312">
                  <c:v>2.5385595720362772</c:v>
                </c:pt>
                <c:pt idx="4313">
                  <c:v>2.5407144196442966</c:v>
                </c:pt>
                <c:pt idx="4314">
                  <c:v>2.5062319684724566</c:v>
                </c:pt>
                <c:pt idx="4315">
                  <c:v>2.4976111810565067</c:v>
                </c:pt>
                <c:pt idx="4316">
                  <c:v>2.4437316089528371</c:v>
                </c:pt>
                <c:pt idx="4317">
                  <c:v>2.4631280313927366</c:v>
                </c:pt>
                <c:pt idx="4318">
                  <c:v>2.4782147586166072</c:v>
                </c:pt>
                <c:pt idx="4319">
                  <c:v>2.5256283909123569</c:v>
                </c:pt>
                <c:pt idx="4320">
                  <c:v>2.5579559944761767</c:v>
                </c:pt>
                <c:pt idx="4321">
                  <c:v>2.5967488393559872</c:v>
                </c:pt>
                <c:pt idx="4322">
                  <c:v>2.6139904141878771</c:v>
                </c:pt>
                <c:pt idx="4323">
                  <c:v>2.5730420232081173</c:v>
                </c:pt>
                <c:pt idx="4324">
                  <c:v>2.5471803594522164</c:v>
                </c:pt>
                <c:pt idx="4325">
                  <c:v>2.5299387846203265</c:v>
                </c:pt>
                <c:pt idx="4326">
                  <c:v>2.5407144196442966</c:v>
                </c:pt>
                <c:pt idx="4327">
                  <c:v>2.5148527558883966</c:v>
                </c:pt>
                <c:pt idx="4328">
                  <c:v>2.5234728448124066</c:v>
                </c:pt>
                <c:pt idx="4329">
                  <c:v>2.5320936322283467</c:v>
                </c:pt>
                <c:pt idx="4330">
                  <c:v>2.5471803594522164</c:v>
                </c:pt>
                <c:pt idx="4331">
                  <c:v>2.5342491783283068</c:v>
                </c:pt>
                <c:pt idx="4332">
                  <c:v>2.5342491783283068</c:v>
                </c:pt>
                <c:pt idx="4333">
                  <c:v>2.5277832385203771</c:v>
                </c:pt>
                <c:pt idx="4334">
                  <c:v>2.545024813352267</c:v>
                </c:pt>
                <c:pt idx="4335">
                  <c:v>2.5514907531601869</c:v>
                </c:pt>
                <c:pt idx="4336">
                  <c:v>2.5493352070602366</c:v>
                </c:pt>
                <c:pt idx="4337">
                  <c:v>2.5708871756000971</c:v>
                </c:pt>
                <c:pt idx="4338">
                  <c:v>2.594593991747967</c:v>
                </c:pt>
                <c:pt idx="4339">
                  <c:v>2.5730420232081173</c:v>
                </c:pt>
                <c:pt idx="4340">
                  <c:v>2.5644212357921665</c:v>
                </c:pt>
                <c:pt idx="4341">
                  <c:v>2.5902835980399965</c:v>
                </c:pt>
                <c:pt idx="4342">
                  <c:v>2.5967488393559872</c:v>
                </c:pt>
                <c:pt idx="4343">
                  <c:v>2.5859732043320269</c:v>
                </c:pt>
                <c:pt idx="4344">
                  <c:v>2.5881280519400471</c:v>
                </c:pt>
                <c:pt idx="4345">
                  <c:v>2.5902835980399965</c:v>
                </c:pt>
                <c:pt idx="4346">
                  <c:v>2.5320936322283467</c:v>
                </c:pt>
                <c:pt idx="4347">
                  <c:v>2.5170076034964168</c:v>
                </c:pt>
                <c:pt idx="4348">
                  <c:v>2.5320936322283467</c:v>
                </c:pt>
                <c:pt idx="4349">
                  <c:v>2.5622663881841472</c:v>
                </c:pt>
                <c:pt idx="4350">
                  <c:v>2.5967488393559872</c:v>
                </c:pt>
                <c:pt idx="4351">
                  <c:v>2.6484728653597172</c:v>
                </c:pt>
                <c:pt idx="4352">
                  <c:v>2.6764900752155567</c:v>
                </c:pt>
                <c:pt idx="4353">
                  <c:v>2.689421256339477</c:v>
                </c:pt>
                <c:pt idx="4354">
                  <c:v>2.6657144401915964</c:v>
                </c:pt>
                <c:pt idx="4355">
                  <c:v>2.6441631701436767</c:v>
                </c:pt>
                <c:pt idx="4356">
                  <c:v>2.629076442919807</c:v>
                </c:pt>
                <c:pt idx="4357">
                  <c:v>2.6441631701436767</c:v>
                </c:pt>
                <c:pt idx="4358">
                  <c:v>2.6312319890197564</c:v>
                </c:pt>
                <c:pt idx="4359">
                  <c:v>2.5859732043320269</c:v>
                </c:pt>
                <c:pt idx="4360">
                  <c:v>2.5385595720362772</c:v>
                </c:pt>
                <c:pt idx="4361">
                  <c:v>2.501921574764487</c:v>
                </c:pt>
                <c:pt idx="4362">
                  <c:v>2.4739043649086367</c:v>
                </c:pt>
                <c:pt idx="4363">
                  <c:v>2.4523523963687772</c:v>
                </c:pt>
                <c:pt idx="4364">
                  <c:v>2.4782147586166072</c:v>
                </c:pt>
                <c:pt idx="4365">
                  <c:v>2.510542362180427</c:v>
                </c:pt>
                <c:pt idx="4366">
                  <c:v>2.501921574764487</c:v>
                </c:pt>
                <c:pt idx="4367">
                  <c:v>2.4523523963687772</c:v>
                </c:pt>
                <c:pt idx="4368">
                  <c:v>2.4609731837847164</c:v>
                </c:pt>
                <c:pt idx="4369">
                  <c:v>2.4523523963687772</c:v>
                </c:pt>
                <c:pt idx="4370">
                  <c:v>2.4114040053890164</c:v>
                </c:pt>
                <c:pt idx="4371">
                  <c:v>2.4825251523245768</c:v>
                </c:pt>
                <c:pt idx="4372">
                  <c:v>2.545024813352267</c:v>
                </c:pt>
                <c:pt idx="4373">
                  <c:v>2.5751975693080666</c:v>
                </c:pt>
                <c:pt idx="4374">
                  <c:v>2.6506284114596665</c:v>
                </c:pt>
                <c:pt idx="4375">
                  <c:v>2.7433008284431466</c:v>
                </c:pt>
                <c:pt idx="4376">
                  <c:v>2.7346800410272065</c:v>
                </c:pt>
                <c:pt idx="4377">
                  <c:v>2.7433008284431466</c:v>
                </c:pt>
                <c:pt idx="4378">
                  <c:v>2.7885596131308867</c:v>
                </c:pt>
                <c:pt idx="4379">
                  <c:v>2.8014900957628672</c:v>
                </c:pt>
                <c:pt idx="4380">
                  <c:v>2.7626972508830567</c:v>
                </c:pt>
                <c:pt idx="4381">
                  <c:v>2.7777832796149866</c:v>
                </c:pt>
                <c:pt idx="4382">
                  <c:v>2.7562320095670669</c:v>
                </c:pt>
                <c:pt idx="4383">
                  <c:v>2.7476112221511171</c:v>
                </c:pt>
                <c:pt idx="4384">
                  <c:v>2.7820936733229571</c:v>
                </c:pt>
                <c:pt idx="4385">
                  <c:v>2.7713180382989968</c:v>
                </c:pt>
                <c:pt idx="4386">
                  <c:v>2.7670076445910272</c:v>
                </c:pt>
                <c:pt idx="4387">
                  <c:v>2.7971804005468268</c:v>
                </c:pt>
                <c:pt idx="4388">
                  <c:v>2.7799388257149369</c:v>
                </c:pt>
                <c:pt idx="4389">
                  <c:v>2.7540764634671167</c:v>
                </c:pt>
                <c:pt idx="4390">
                  <c:v>2.7864040670309267</c:v>
                </c:pt>
                <c:pt idx="4391">
                  <c:v>2.8101108831788064</c:v>
                </c:pt>
                <c:pt idx="4392">
                  <c:v>2.8079560355707871</c:v>
                </c:pt>
                <c:pt idx="4393">
                  <c:v>2.825197610402677</c:v>
                </c:pt>
                <c:pt idx="4394">
                  <c:v>2.8101108831788064</c:v>
                </c:pt>
                <c:pt idx="4395">
                  <c:v>2.825197610402677</c:v>
                </c:pt>
                <c:pt idx="4396">
                  <c:v>2.8273524580106972</c:v>
                </c:pt>
                <c:pt idx="4397">
                  <c:v>2.8316628517186668</c:v>
                </c:pt>
                <c:pt idx="4398">
                  <c:v>2.823042064302717</c:v>
                </c:pt>
                <c:pt idx="4399">
                  <c:v>2.8144212768867769</c:v>
                </c:pt>
                <c:pt idx="4400">
                  <c:v>2.8165768229867272</c:v>
                </c:pt>
                <c:pt idx="4401">
                  <c:v>2.8122664292787567</c:v>
                </c:pt>
                <c:pt idx="4402">
                  <c:v>2.8122664292787567</c:v>
                </c:pt>
                <c:pt idx="4403">
                  <c:v>2.8122664292787567</c:v>
                </c:pt>
                <c:pt idx="4404">
                  <c:v>2.8445940328425765</c:v>
                </c:pt>
                <c:pt idx="4405">
                  <c:v>2.8445940328425765</c:v>
                </c:pt>
                <c:pt idx="4406">
                  <c:v>2.8424384867426271</c:v>
                </c:pt>
                <c:pt idx="4407">
                  <c:v>2.8639904552824866</c:v>
                </c:pt>
                <c:pt idx="4408">
                  <c:v>2.8769216364063972</c:v>
                </c:pt>
                <c:pt idx="4409">
                  <c:v>2.8575252139664871</c:v>
                </c:pt>
                <c:pt idx="4410">
                  <c:v>2.8553696678665368</c:v>
                </c:pt>
                <c:pt idx="4411">
                  <c:v>2.8575252139664871</c:v>
                </c:pt>
                <c:pt idx="4412">
                  <c:v>2.8596800615745064</c:v>
                </c:pt>
                <c:pt idx="4413">
                  <c:v>2.8855424238223364</c:v>
                </c:pt>
                <c:pt idx="4414">
                  <c:v>2.8683008489904571</c:v>
                </c:pt>
                <c:pt idx="4415">
                  <c:v>2.8769216364063972</c:v>
                </c:pt>
                <c:pt idx="4416">
                  <c:v>2.8941625127463464</c:v>
                </c:pt>
                <c:pt idx="4417">
                  <c:v>2.8747660903064469</c:v>
                </c:pt>
                <c:pt idx="4418">
                  <c:v>2.8596800615745064</c:v>
                </c:pt>
                <c:pt idx="4419">
                  <c:v>2.9200248749941764</c:v>
                </c:pt>
                <c:pt idx="4420">
                  <c:v>2.9308005100181367</c:v>
                </c:pt>
                <c:pt idx="4421">
                  <c:v>2.9351109037261072</c:v>
                </c:pt>
                <c:pt idx="4422">
                  <c:v>2.9501976309499769</c:v>
                </c:pt>
                <c:pt idx="4423">
                  <c:v>2.9351109037261072</c:v>
                </c:pt>
                <c:pt idx="4424">
                  <c:v>2.9027833001622971</c:v>
                </c:pt>
                <c:pt idx="4425">
                  <c:v>2.9157144812862068</c:v>
                </c:pt>
                <c:pt idx="4426">
                  <c:v>2.9027833001622971</c:v>
                </c:pt>
                <c:pt idx="4427">
                  <c:v>2.9308005100181367</c:v>
                </c:pt>
                <c:pt idx="4428">
                  <c:v>2.9588177198739869</c:v>
                </c:pt>
                <c:pt idx="4429">
                  <c:v>2.9415768435340368</c:v>
                </c:pt>
                <c:pt idx="4430">
                  <c:v>2.9070936938702667</c:v>
                </c:pt>
                <c:pt idx="4431">
                  <c:v>2.8812320301143668</c:v>
                </c:pt>
                <c:pt idx="4432">
                  <c:v>2.8769216364063972</c:v>
                </c:pt>
                <c:pt idx="4433">
                  <c:v>2.9070936938702667</c:v>
                </c:pt>
                <c:pt idx="4434">
                  <c:v>2.9846800821218169</c:v>
                </c:pt>
                <c:pt idx="4435">
                  <c:v>3.053645682957427</c:v>
                </c:pt>
                <c:pt idx="4436">
                  <c:v>3.0989044676451565</c:v>
                </c:pt>
                <c:pt idx="4437">
                  <c:v>3.0989044676451565</c:v>
                </c:pt>
                <c:pt idx="4438">
                  <c:v>3.053645682957427</c:v>
                </c:pt>
                <c:pt idx="4439">
                  <c:v>3.0126972919776671</c:v>
                </c:pt>
                <c:pt idx="4440">
                  <c:v>2.9803696884138464</c:v>
                </c:pt>
                <c:pt idx="4441">
                  <c:v>2.9566628722659667</c:v>
                </c:pt>
                <c:pt idx="4442">
                  <c:v>2.9200248749941764</c:v>
                </c:pt>
                <c:pt idx="4443">
                  <c:v>2.9286456624101165</c:v>
                </c:pt>
                <c:pt idx="4444">
                  <c:v>2.932956056118087</c:v>
                </c:pt>
                <c:pt idx="4445">
                  <c:v>2.9157144812862068</c:v>
                </c:pt>
                <c:pt idx="4446">
                  <c:v>2.9027833001622971</c:v>
                </c:pt>
                <c:pt idx="4447">
                  <c:v>2.9308005100181367</c:v>
                </c:pt>
                <c:pt idx="4448">
                  <c:v>2.9200248749941764</c:v>
                </c:pt>
                <c:pt idx="4449">
                  <c:v>2.8898528175303069</c:v>
                </c:pt>
                <c:pt idx="4450">
                  <c:v>2.8855424238223364</c:v>
                </c:pt>
                <c:pt idx="4451">
                  <c:v>2.9221797226021966</c:v>
                </c:pt>
                <c:pt idx="4452">
                  <c:v>2.9135596336781866</c:v>
                </c:pt>
                <c:pt idx="4453">
                  <c:v>2.8876972714303566</c:v>
                </c:pt>
                <c:pt idx="4454">
                  <c:v>2.8812320301143668</c:v>
                </c:pt>
                <c:pt idx="4455">
                  <c:v>2.8402836391346069</c:v>
                </c:pt>
                <c:pt idx="4456">
                  <c:v>2.7583868571750871</c:v>
                </c:pt>
                <c:pt idx="4457">
                  <c:v>2.7174384661953166</c:v>
                </c:pt>
                <c:pt idx="4458">
                  <c:v>2.7001975898553665</c:v>
                </c:pt>
                <c:pt idx="4459">
                  <c:v>2.7411452823431972</c:v>
                </c:pt>
                <c:pt idx="4460">
                  <c:v>2.8445940328425765</c:v>
                </c:pt>
                <c:pt idx="4461">
                  <c:v>2.9868349297298371</c:v>
                </c:pt>
                <c:pt idx="4462">
                  <c:v>3.0967489215452071</c:v>
                </c:pt>
                <c:pt idx="4463">
                  <c:v>3.2260593358004765</c:v>
                </c:pt>
                <c:pt idx="4464">
                  <c:v>3.2777833618042065</c:v>
                </c:pt>
                <c:pt idx="4465">
                  <c:v>3.2950249366360866</c:v>
                </c:pt>
                <c:pt idx="4466">
                  <c:v>3.247611304340337</c:v>
                </c:pt>
                <c:pt idx="4467">
                  <c:v>3.2691625743882664</c:v>
                </c:pt>
                <c:pt idx="4468">
                  <c:v>3.2583869393642972</c:v>
                </c:pt>
                <c:pt idx="4469">
                  <c:v>3.256232091756277</c:v>
                </c:pt>
                <c:pt idx="4470">
                  <c:v>3.2734729680962369</c:v>
                </c:pt>
                <c:pt idx="4471">
                  <c:v>3.3467489626398166</c:v>
                </c:pt>
                <c:pt idx="4472">
                  <c:v>3.3489045087397669</c:v>
                </c:pt>
                <c:pt idx="4473">
                  <c:v>3.3553697500557567</c:v>
                </c:pt>
                <c:pt idx="4474">
                  <c:v>3.3639905374716967</c:v>
                </c:pt>
                <c:pt idx="4475">
                  <c:v>3.3230421464919369</c:v>
                </c:pt>
                <c:pt idx="4476">
                  <c:v>3.307956117760007</c:v>
                </c:pt>
                <c:pt idx="4477">
                  <c:v>3.3208872988839166</c:v>
                </c:pt>
                <c:pt idx="4478">
                  <c:v>3.3338177815158971</c:v>
                </c:pt>
                <c:pt idx="4479">
                  <c:v>3.342438568931847</c:v>
                </c:pt>
                <c:pt idx="4480">
                  <c:v>3.3596801437637263</c:v>
                </c:pt>
                <c:pt idx="4481">
                  <c:v>3.342438568931847</c:v>
                </c:pt>
                <c:pt idx="4482">
                  <c:v>3.3316629339078769</c:v>
                </c:pt>
                <c:pt idx="4483">
                  <c:v>3.2993353303440669</c:v>
                </c:pt>
                <c:pt idx="4484">
                  <c:v>3.3316629339078769</c:v>
                </c:pt>
                <c:pt idx="4485">
                  <c:v>3.3833869599116069</c:v>
                </c:pt>
                <c:pt idx="4486">
                  <c:v>3.4157145634754267</c:v>
                </c:pt>
                <c:pt idx="4487">
                  <c:v>3.4092493221594369</c:v>
                </c:pt>
                <c:pt idx="4488">
                  <c:v>3.4695941355790962</c:v>
                </c:pt>
                <c:pt idx="4489">
                  <c:v>3.4631281957711764</c:v>
                </c:pt>
                <c:pt idx="4490">
                  <c:v>3.4286457445993364</c:v>
                </c:pt>
                <c:pt idx="4491">
                  <c:v>3.4351109859153262</c:v>
                </c:pt>
                <c:pt idx="4492">
                  <c:v>3.4221798047914165</c:v>
                </c:pt>
                <c:pt idx="4493">
                  <c:v>3.4049389284514566</c:v>
                </c:pt>
                <c:pt idx="4494">
                  <c:v>3.4114041697674562</c:v>
                </c:pt>
                <c:pt idx="4495">
                  <c:v>3.4372665320152764</c:v>
                </c:pt>
                <c:pt idx="4496">
                  <c:v>3.4609733481631562</c:v>
                </c:pt>
                <c:pt idx="4497">
                  <c:v>3.5019217391429169</c:v>
                </c:pt>
                <c:pt idx="4498">
                  <c:v>3.5083869804589067</c:v>
                </c:pt>
                <c:pt idx="4499">
                  <c:v>3.4976113454349465</c:v>
                </c:pt>
                <c:pt idx="4500">
                  <c:v>3.4889905580190064</c:v>
                </c:pt>
                <c:pt idx="4501">
                  <c:v>3.4631281957711764</c:v>
                </c:pt>
                <c:pt idx="4502">
                  <c:v>3.4717489831871164</c:v>
                </c:pt>
                <c:pt idx="4503">
                  <c:v>3.4243353508913668</c:v>
                </c:pt>
                <c:pt idx="4504">
                  <c:v>3.426490198499387</c:v>
                </c:pt>
                <c:pt idx="4505">
                  <c:v>3.4221798047914165</c:v>
                </c:pt>
                <c:pt idx="4506">
                  <c:v>3.4135597158674065</c:v>
                </c:pt>
                <c:pt idx="4507">
                  <c:v>3.3704557787876865</c:v>
                </c:pt>
                <c:pt idx="4508">
                  <c:v>3.3941625949355663</c:v>
                </c:pt>
                <c:pt idx="4509">
                  <c:v>3.3639905374716967</c:v>
                </c:pt>
                <c:pt idx="4510">
                  <c:v>3.4114041697674562</c:v>
                </c:pt>
                <c:pt idx="4511">
                  <c:v>3.4286457445993364</c:v>
                </c:pt>
                <c:pt idx="4512">
                  <c:v>3.4609733481631562</c:v>
                </c:pt>
                <c:pt idx="4513">
                  <c:v>3.5083869804589067</c:v>
                </c:pt>
                <c:pt idx="4514">
                  <c:v>3.5558006127546564</c:v>
                </c:pt>
                <c:pt idx="4515">
                  <c:v>3.5364041903147569</c:v>
                </c:pt>
                <c:pt idx="4516">
                  <c:v>3.5493353714386666</c:v>
                </c:pt>
                <c:pt idx="4517">
                  <c:v>3.5234730091908464</c:v>
                </c:pt>
                <c:pt idx="4518">
                  <c:v>3.5126973741668763</c:v>
                </c:pt>
                <c:pt idx="4519">
                  <c:v>3.486835011919057</c:v>
                </c:pt>
                <c:pt idx="4520">
                  <c:v>3.5062321328508865</c:v>
                </c:pt>
                <c:pt idx="4521">
                  <c:v>3.5342493427067367</c:v>
                </c:pt>
                <c:pt idx="4522">
                  <c:v>3.570886641486597</c:v>
                </c:pt>
                <c:pt idx="4523">
                  <c:v>3.5795074289025361</c:v>
                </c:pt>
                <c:pt idx="4524">
                  <c:v>3.6010593974423966</c:v>
                </c:pt>
                <c:pt idx="4525">
                  <c:v>3.5665769462705565</c:v>
                </c:pt>
                <c:pt idx="4526">
                  <c:v>3.5364041903147569</c:v>
                </c:pt>
                <c:pt idx="4527">
                  <c:v>3.5256285552907967</c:v>
                </c:pt>
                <c:pt idx="4528">
                  <c:v>3.4825246182110767</c:v>
                </c:pt>
                <c:pt idx="4529">
                  <c:v>3.5040765867509363</c:v>
                </c:pt>
                <c:pt idx="4530">
                  <c:v>3.5536457651466362</c:v>
                </c:pt>
                <c:pt idx="4531">
                  <c:v>3.5558006127546564</c:v>
                </c:pt>
                <c:pt idx="4532">
                  <c:v>3.5558006127546564</c:v>
                </c:pt>
                <c:pt idx="4533">
                  <c:v>3.5902837624184265</c:v>
                </c:pt>
                <c:pt idx="4534">
                  <c:v>3.5385590379227763</c:v>
                </c:pt>
                <c:pt idx="4535">
                  <c:v>3.5342493427067367</c:v>
                </c:pt>
                <c:pt idx="4536">
                  <c:v>3.5751970351945666</c:v>
                </c:pt>
                <c:pt idx="4537">
                  <c:v>3.5945941561264068</c:v>
                </c:pt>
                <c:pt idx="4538">
                  <c:v>3.5795074289025361</c:v>
                </c:pt>
                <c:pt idx="4539">
                  <c:v>3.5751970351945666</c:v>
                </c:pt>
                <c:pt idx="4540">
                  <c:v>3.5299389489987663</c:v>
                </c:pt>
                <c:pt idx="4541">
                  <c:v>3.4997661930429667</c:v>
                </c:pt>
                <c:pt idx="4542">
                  <c:v>3.4976113454349465</c:v>
                </c:pt>
                <c:pt idx="4543">
                  <c:v>3.5170077678748468</c:v>
                </c:pt>
                <c:pt idx="4544">
                  <c:v>3.5989038513424463</c:v>
                </c:pt>
                <c:pt idx="4545">
                  <c:v>3.6484730297381462</c:v>
                </c:pt>
                <c:pt idx="4546">
                  <c:v>3.6915762683259263</c:v>
                </c:pt>
                <c:pt idx="4547">
                  <c:v>3.715283782965737</c:v>
                </c:pt>
                <c:pt idx="4548">
                  <c:v>3.715283782965737</c:v>
                </c:pt>
                <c:pt idx="4549">
                  <c:v>3.6657146045700362</c:v>
                </c:pt>
                <c:pt idx="4550">
                  <c:v>3.596749003734427</c:v>
                </c:pt>
                <c:pt idx="4551">
                  <c:v>3.5536457651466362</c:v>
                </c:pt>
                <c:pt idx="4552">
                  <c:v>3.5126973741668763</c:v>
                </c:pt>
                <c:pt idx="4553">
                  <c:v>3.5170077678748468</c:v>
                </c:pt>
                <c:pt idx="4554">
                  <c:v>3.4846801643110368</c:v>
                </c:pt>
                <c:pt idx="4555">
                  <c:v>3.5170077678748468</c:v>
                </c:pt>
                <c:pt idx="4556">
                  <c:v>3.519162615482867</c:v>
                </c:pt>
                <c:pt idx="4557">
                  <c:v>3.5062321328508865</c:v>
                </c:pt>
                <c:pt idx="4558">
                  <c:v>3.5126973741668763</c:v>
                </c:pt>
                <c:pt idx="4559">
                  <c:v>3.5471798253387163</c:v>
                </c:pt>
                <c:pt idx="4560">
                  <c:v>3.570886641486597</c:v>
                </c:pt>
                <c:pt idx="4561">
                  <c:v>3.5558006127546564</c:v>
                </c:pt>
                <c:pt idx="4562">
                  <c:v>3.5859733687104569</c:v>
                </c:pt>
                <c:pt idx="4563">
                  <c:v>3.5859733687104569</c:v>
                </c:pt>
                <c:pt idx="4564">
                  <c:v>3.5773525812945168</c:v>
                </c:pt>
                <c:pt idx="4565">
                  <c:v>3.5471798253387163</c:v>
                </c:pt>
                <c:pt idx="4566">
                  <c:v>3.519162615482867</c:v>
                </c:pt>
                <c:pt idx="4567">
                  <c:v>3.5234730091908464</c:v>
                </c:pt>
                <c:pt idx="4568">
                  <c:v>3.5040765867509363</c:v>
                </c:pt>
                <c:pt idx="4569">
                  <c:v>3.5277834028988169</c:v>
                </c:pt>
                <c:pt idx="4570">
                  <c:v>3.5579561588546165</c:v>
                </c:pt>
                <c:pt idx="4571">
                  <c:v>3.5730421875865463</c:v>
                </c:pt>
                <c:pt idx="4572">
                  <c:v>3.5471798253387163</c:v>
                </c:pt>
                <c:pt idx="4573">
                  <c:v>3.5299389489987663</c:v>
                </c:pt>
                <c:pt idx="4574">
                  <c:v>3.5105418280669269</c:v>
                </c:pt>
                <c:pt idx="4575">
                  <c:v>3.5234730091908464</c:v>
                </c:pt>
                <c:pt idx="4576">
                  <c:v>3.596749003734427</c:v>
                </c:pt>
                <c:pt idx="4577">
                  <c:v>3.6269217596902168</c:v>
                </c:pt>
                <c:pt idx="4578">
                  <c:v>3.6657146045700362</c:v>
                </c:pt>
                <c:pt idx="4579">
                  <c:v>3.689421420717907</c:v>
                </c:pt>
                <c:pt idx="4580">
                  <c:v>3.6721798458860269</c:v>
                </c:pt>
                <c:pt idx="4581">
                  <c:v>3.6096801848583366</c:v>
                </c:pt>
                <c:pt idx="4582">
                  <c:v>3.5989038513424463</c:v>
                </c:pt>
                <c:pt idx="4583">
                  <c:v>3.5924386100264467</c:v>
                </c:pt>
                <c:pt idx="4584">
                  <c:v>3.6075246387583864</c:v>
                </c:pt>
                <c:pt idx="4585">
                  <c:v>3.6053697911503662</c:v>
                </c:pt>
                <c:pt idx="4586">
                  <c:v>3.6333870010062164</c:v>
                </c:pt>
                <c:pt idx="4587">
                  <c:v>3.6247662135902665</c:v>
                </c:pt>
                <c:pt idx="4588">
                  <c:v>3.631231454906267</c:v>
                </c:pt>
                <c:pt idx="4589">
                  <c:v>3.6269217596902168</c:v>
                </c:pt>
                <c:pt idx="4590">
                  <c:v>3.6376973947141868</c:v>
                </c:pt>
                <c:pt idx="4591">
                  <c:v>3.6333870010062164</c:v>
                </c:pt>
                <c:pt idx="4592">
                  <c:v>3.6333870010062164</c:v>
                </c:pt>
                <c:pt idx="4593">
                  <c:v>3.6441626360301766</c:v>
                </c:pt>
                <c:pt idx="4594">
                  <c:v>3.6226113659822463</c:v>
                </c:pt>
                <c:pt idx="4595">
                  <c:v>3.596749003734427</c:v>
                </c:pt>
                <c:pt idx="4596">
                  <c:v>3.5773525812945168</c:v>
                </c:pt>
                <c:pt idx="4597">
                  <c:v>3.5773525812945168</c:v>
                </c:pt>
                <c:pt idx="4598">
                  <c:v>3.5601110064626367</c:v>
                </c:pt>
                <c:pt idx="4599">
                  <c:v>3.5687317938785768</c:v>
                </c:pt>
                <c:pt idx="4600">
                  <c:v>3.5859733687104569</c:v>
                </c:pt>
                <c:pt idx="4601">
                  <c:v>3.6075246387583864</c:v>
                </c:pt>
                <c:pt idx="4602">
                  <c:v>3.6247662135902665</c:v>
                </c:pt>
                <c:pt idx="4603">
                  <c:v>3.6355418486142366</c:v>
                </c:pt>
                <c:pt idx="4604">
                  <c:v>3.6183009722742767</c:v>
                </c:pt>
                <c:pt idx="4605">
                  <c:v>3.5989038513424463</c:v>
                </c:pt>
                <c:pt idx="4606">
                  <c:v>3.5751970351945666</c:v>
                </c:pt>
                <c:pt idx="4607">
                  <c:v>3.5514902190466868</c:v>
                </c:pt>
                <c:pt idx="4608">
                  <c:v>3.5407145840227265</c:v>
                </c:pt>
                <c:pt idx="4609">
                  <c:v>3.5601110064626367</c:v>
                </c:pt>
                <c:pt idx="4610">
                  <c:v>3.5730421875865463</c:v>
                </c:pt>
                <c:pt idx="4611">
                  <c:v>3.6032142450504168</c:v>
                </c:pt>
                <c:pt idx="4612">
                  <c:v>3.6441626360301766</c:v>
                </c:pt>
                <c:pt idx="4613">
                  <c:v>3.6657146045700362</c:v>
                </c:pt>
                <c:pt idx="4614">
                  <c:v>3.6915762683259263</c:v>
                </c:pt>
                <c:pt idx="4615">
                  <c:v>3.7045074494498467</c:v>
                </c:pt>
                <c:pt idx="4616">
                  <c:v>3.6980422081338462</c:v>
                </c:pt>
                <c:pt idx="4617">
                  <c:v>3.6872665731098868</c:v>
                </c:pt>
                <c:pt idx="4618">
                  <c:v>3.6829561794019163</c:v>
                </c:pt>
                <c:pt idx="4619">
                  <c:v>3.6808006333019669</c:v>
                </c:pt>
                <c:pt idx="4620">
                  <c:v>3.6937318144258766</c:v>
                </c:pt>
                <c:pt idx="4621">
                  <c:v>3.7045074494498467</c:v>
                </c:pt>
                <c:pt idx="4622">
                  <c:v>3.689421420717907</c:v>
                </c:pt>
                <c:pt idx="4623">
                  <c:v>3.6915762683259263</c:v>
                </c:pt>
                <c:pt idx="4624">
                  <c:v>3.663559058470077</c:v>
                </c:pt>
                <c:pt idx="4625">
                  <c:v>3.6657146045700362</c:v>
                </c:pt>
                <c:pt idx="4626">
                  <c:v>3.6678694521780466</c:v>
                </c:pt>
                <c:pt idx="4627">
                  <c:v>3.7023526018418265</c:v>
                </c:pt>
                <c:pt idx="4628">
                  <c:v>3.6441626360301766</c:v>
                </c:pt>
                <c:pt idx="4629">
                  <c:v>3.6161454261743264</c:v>
                </c:pt>
                <c:pt idx="4630">
                  <c:v>3.5601110064626367</c:v>
                </c:pt>
                <c:pt idx="4631">
                  <c:v>3.5320937966067865</c:v>
                </c:pt>
                <c:pt idx="4632">
                  <c:v>3.5062321328508865</c:v>
                </c:pt>
                <c:pt idx="4633">
                  <c:v>3.5665769462705565</c:v>
                </c:pt>
                <c:pt idx="4634">
                  <c:v>3.5859733687104569</c:v>
                </c:pt>
                <c:pt idx="4635">
                  <c:v>3.6161454261743264</c:v>
                </c:pt>
                <c:pt idx="4636">
                  <c:v>3.6484730297381462</c:v>
                </c:pt>
                <c:pt idx="4637">
                  <c:v>3.6700249982780067</c:v>
                </c:pt>
                <c:pt idx="4638">
                  <c:v>3.6463181821301269</c:v>
                </c:pt>
                <c:pt idx="4639">
                  <c:v>3.654938969546067</c:v>
                </c:pt>
                <c:pt idx="4640">
                  <c:v>3.6657146045700362</c:v>
                </c:pt>
                <c:pt idx="4641">
                  <c:v>3.6743353919859763</c:v>
                </c:pt>
                <c:pt idx="4642">
                  <c:v>3.6506285758380965</c:v>
                </c:pt>
                <c:pt idx="4643">
                  <c:v>3.6958866620338968</c:v>
                </c:pt>
                <c:pt idx="4644">
                  <c:v>3.723903871889747</c:v>
                </c:pt>
                <c:pt idx="4645">
                  <c:v>3.715283782965737</c:v>
                </c:pt>
                <c:pt idx="4646">
                  <c:v>3.7088178431578163</c:v>
                </c:pt>
                <c:pt idx="4647">
                  <c:v>3.6937318144258766</c:v>
                </c:pt>
                <c:pt idx="4648">
                  <c:v>3.6463181821301269</c:v>
                </c:pt>
                <c:pt idx="4649">
                  <c:v>3.6053697911503662</c:v>
                </c:pt>
                <c:pt idx="4650">
                  <c:v>3.6053697911503662</c:v>
                </c:pt>
                <c:pt idx="4651">
                  <c:v>3.5859733687104569</c:v>
                </c:pt>
                <c:pt idx="4652">
                  <c:v>3.6075246387583864</c:v>
                </c:pt>
                <c:pt idx="4653">
                  <c:v>3.6204558198822969</c:v>
                </c:pt>
                <c:pt idx="4654">
                  <c:v>3.6161454261743264</c:v>
                </c:pt>
                <c:pt idx="4655">
                  <c:v>3.5924386100264467</c:v>
                </c:pt>
                <c:pt idx="4656">
                  <c:v>3.5859733687104569</c:v>
                </c:pt>
                <c:pt idx="4657">
                  <c:v>3.6032142450504168</c:v>
                </c:pt>
                <c:pt idx="4658">
                  <c:v>3.6010593974423966</c:v>
                </c:pt>
                <c:pt idx="4659">
                  <c:v>3.6139905785663062</c:v>
                </c:pt>
                <c:pt idx="4660">
                  <c:v>3.6118350324663568</c:v>
                </c:pt>
                <c:pt idx="4661">
                  <c:v>3.6398522423222062</c:v>
                </c:pt>
                <c:pt idx="4662">
                  <c:v>3.6678694521780466</c:v>
                </c:pt>
                <c:pt idx="4663">
                  <c:v>3.689421420717907</c:v>
                </c:pt>
                <c:pt idx="4664">
                  <c:v>3.7109733892577665</c:v>
                </c:pt>
                <c:pt idx="4665">
                  <c:v>3.7454558404296066</c:v>
                </c:pt>
                <c:pt idx="4666">
                  <c:v>3.7217490242817268</c:v>
                </c:pt>
                <c:pt idx="4667">
                  <c:v>3.6290766072982468</c:v>
                </c:pt>
                <c:pt idx="4668">
                  <c:v>3.6484730297381462</c:v>
                </c:pt>
                <c:pt idx="4669">
                  <c:v>3.6053697911503662</c:v>
                </c:pt>
                <c:pt idx="4670">
                  <c:v>3.5514902190466868</c:v>
                </c:pt>
                <c:pt idx="4671">
                  <c:v>3.5730421875865463</c:v>
                </c:pt>
                <c:pt idx="4672">
                  <c:v>3.6355418486142366</c:v>
                </c:pt>
                <c:pt idx="4673">
                  <c:v>3.5945941561264068</c:v>
                </c:pt>
                <c:pt idx="4674">
                  <c:v>3.6441626360301766</c:v>
                </c:pt>
                <c:pt idx="4675">
                  <c:v>3.7109733892577665</c:v>
                </c:pt>
                <c:pt idx="4676">
                  <c:v>3.6915762683259263</c:v>
                </c:pt>
                <c:pt idx="4677">
                  <c:v>3.6376973947141868</c:v>
                </c:pt>
                <c:pt idx="4678">
                  <c:v>3.6333870010062164</c:v>
                </c:pt>
                <c:pt idx="4679">
                  <c:v>3.6183009722742767</c:v>
                </c:pt>
                <c:pt idx="4680">
                  <c:v>3.5881282163184762</c:v>
                </c:pt>
                <c:pt idx="4681">
                  <c:v>3.6226113659822463</c:v>
                </c:pt>
                <c:pt idx="4682">
                  <c:v>3.6743353919859763</c:v>
                </c:pt>
                <c:pt idx="4683">
                  <c:v>3.6808006333019669</c:v>
                </c:pt>
                <c:pt idx="4684">
                  <c:v>3.6786457856939467</c:v>
                </c:pt>
                <c:pt idx="4685">
                  <c:v>3.6872665731098868</c:v>
                </c:pt>
                <c:pt idx="4686">
                  <c:v>3.6290766072982468</c:v>
                </c:pt>
                <c:pt idx="4687">
                  <c:v>3.5816629750024864</c:v>
                </c:pt>
                <c:pt idx="4688">
                  <c:v>3.5989038513424463</c:v>
                </c:pt>
                <c:pt idx="4689">
                  <c:v>3.6247662135902665</c:v>
                </c:pt>
                <c:pt idx="4690">
                  <c:v>3.5989038513424463</c:v>
                </c:pt>
                <c:pt idx="4691">
                  <c:v>3.6032142450504168</c:v>
                </c:pt>
                <c:pt idx="4692">
                  <c:v>3.6441626360301766</c:v>
                </c:pt>
                <c:pt idx="4693">
                  <c:v>3.6355418486142366</c:v>
                </c:pt>
                <c:pt idx="4694">
                  <c:v>3.6139905785663062</c:v>
                </c:pt>
                <c:pt idx="4695">
                  <c:v>3.663559058470077</c:v>
                </c:pt>
                <c:pt idx="4696">
                  <c:v>3.6958866620338968</c:v>
                </c:pt>
                <c:pt idx="4697">
                  <c:v>3.6743353919859763</c:v>
                </c:pt>
                <c:pt idx="4698">
                  <c:v>3.6700249982780067</c:v>
                </c:pt>
                <c:pt idx="4699">
                  <c:v>3.6678694521780466</c:v>
                </c:pt>
                <c:pt idx="4700">
                  <c:v>3.6678694521780466</c:v>
                </c:pt>
                <c:pt idx="4701">
                  <c:v>3.7001970557418664</c:v>
                </c:pt>
                <c:pt idx="4702">
                  <c:v>3.7389905991136168</c:v>
                </c:pt>
                <c:pt idx="4703">
                  <c:v>3.7260594179896964</c:v>
                </c:pt>
                <c:pt idx="4704">
                  <c:v>3.7066629955497969</c:v>
                </c:pt>
                <c:pt idx="4705">
                  <c:v>3.663559058470077</c:v>
                </c:pt>
                <c:pt idx="4706">
                  <c:v>3.6808006333019669</c:v>
                </c:pt>
                <c:pt idx="4707">
                  <c:v>3.7174386305737563</c:v>
                </c:pt>
                <c:pt idx="4708">
                  <c:v>3.8165762888732369</c:v>
                </c:pt>
                <c:pt idx="4709">
                  <c:v>3.9006286169327069</c:v>
                </c:pt>
                <c:pt idx="4710">
                  <c:v>4.0019211228402067</c:v>
                </c:pt>
                <c:pt idx="4711">
                  <c:v>4.0514903012359067</c:v>
                </c:pt>
                <c:pt idx="4712">
                  <c:v>4.122610749679537</c:v>
                </c:pt>
                <c:pt idx="4713">
                  <c:v>4.2131283190550066</c:v>
                </c:pt>
                <c:pt idx="4714">
                  <c:v>4.3489039746262668</c:v>
                </c:pt>
                <c:pt idx="4715">
                  <c:v>4.5148523861533363</c:v>
                </c:pt>
                <c:pt idx="4716">
                  <c:v>4.6484731941165869</c:v>
                </c:pt>
                <c:pt idx="4717">
                  <c:v>4.7626975796399265</c:v>
                </c:pt>
                <c:pt idx="4718">
                  <c:v>4.8079556658357268</c:v>
                </c:pt>
                <c:pt idx="4719">
                  <c:v>4.9480424136068963</c:v>
                </c:pt>
                <c:pt idx="4720">
                  <c:v>5.0105420746345768</c:v>
                </c:pt>
                <c:pt idx="4721">
                  <c:v>5.0859729167861767</c:v>
                </c:pt>
                <c:pt idx="4722">
                  <c:v>5.1614044574297164</c:v>
                </c:pt>
                <c:pt idx="4723">
                  <c:v>5.2562317220212167</c:v>
                </c:pt>
                <c:pt idx="4724">
                  <c:v>5.1657148511376869</c:v>
                </c:pt>
                <c:pt idx="4725">
                  <c:v>5.2174388771414062</c:v>
                </c:pt>
                <c:pt idx="4726">
                  <c:v>5.2648525094371568</c:v>
                </c:pt>
                <c:pt idx="4727">
                  <c:v>5.3251973228568268</c:v>
                </c:pt>
                <c:pt idx="4728">
                  <c:v>5.402783711108377</c:v>
                </c:pt>
                <c:pt idx="4729">
                  <c:v>5.5364045190716267</c:v>
                </c:pt>
                <c:pt idx="4730">
                  <c:v>5.6096798151232763</c:v>
                </c:pt>
                <c:pt idx="4731">
                  <c:v>5.6980418383987868</c:v>
                </c:pt>
                <c:pt idx="4732">
                  <c:v>5.7433006230865269</c:v>
                </c:pt>
                <c:pt idx="4733">
                  <c:v>5.8683006436338268</c:v>
                </c:pt>
                <c:pt idx="4734">
                  <c:v>6.0558010237007469</c:v>
                </c:pt>
                <c:pt idx="4735">
                  <c:v>6.193731526880037</c:v>
                </c:pt>
                <c:pt idx="4736">
                  <c:v>6.3122663061113462</c:v>
                </c:pt>
                <c:pt idx="4737">
                  <c:v>6.4609731428065267</c:v>
                </c:pt>
                <c:pt idx="4738">
                  <c:v>6.6355423417495363</c:v>
                </c:pt>
                <c:pt idx="4739">
                  <c:v>6.6570936117974666</c:v>
                </c:pt>
                <c:pt idx="4740">
                  <c:v>6.7195939713170763</c:v>
                </c:pt>
                <c:pt idx="4741">
                  <c:v>6.8790764430362268</c:v>
                </c:pt>
                <c:pt idx="4742">
                  <c:v>6.9782147998276267</c:v>
                </c:pt>
                <c:pt idx="4743">
                  <c:v>7.0385596132472967</c:v>
                </c:pt>
                <c:pt idx="4744">
                  <c:v>7.193731691258467</c:v>
                </c:pt>
                <c:pt idx="4745">
                  <c:v>7.3122664704897868</c:v>
                </c:pt>
                <c:pt idx="4746">
                  <c:v>7.4566629134769871</c:v>
                </c:pt>
                <c:pt idx="4747">
                  <c:v>7.5924385690482561</c:v>
                </c:pt>
                <c:pt idx="4748">
                  <c:v>7.6851109860317459</c:v>
                </c:pt>
                <c:pt idx="4749">
                  <c:v>7.7756285554072067</c:v>
                </c:pt>
                <c:pt idx="4750">
                  <c:v>7.8790766074146559</c:v>
                </c:pt>
                <c:pt idx="4751">
                  <c:v>7.8445941562428159</c:v>
                </c:pt>
                <c:pt idx="4752">
                  <c:v>7.8812314550226761</c:v>
                </c:pt>
                <c:pt idx="4753">
                  <c:v>7.9846802055220563</c:v>
                </c:pt>
                <c:pt idx="4754">
                  <c:v>8.0795074701135583</c:v>
                </c:pt>
                <c:pt idx="4755">
                  <c:v>8.1290766485092671</c:v>
                </c:pt>
                <c:pt idx="4756">
                  <c:v>8.2820938789124181</c:v>
                </c:pt>
                <c:pt idx="4757">
                  <c:v>8.3575247210640171</c:v>
                </c:pt>
                <c:pt idx="4758">
                  <c:v>8.366145508479967</c:v>
                </c:pt>
                <c:pt idx="4759">
                  <c:v>8.3920078707277881</c:v>
                </c:pt>
                <c:pt idx="4760">
                  <c:v>8.5708867648868381</c:v>
                </c:pt>
                <c:pt idx="4761">
                  <c:v>8.6678695755782975</c:v>
                </c:pt>
                <c:pt idx="4762">
                  <c:v>8.7583871449537583</c:v>
                </c:pt>
                <c:pt idx="4763">
                  <c:v>8.8596803493531873</c:v>
                </c:pt>
                <c:pt idx="4764">
                  <c:v>8.9308007977968167</c:v>
                </c:pt>
                <c:pt idx="4765">
                  <c:v>8.9178696166729079</c:v>
                </c:pt>
                <c:pt idx="4766">
                  <c:v>8.9437319789207272</c:v>
                </c:pt>
                <c:pt idx="4767">
                  <c:v>9.0514904246361478</c:v>
                </c:pt>
                <c:pt idx="4768">
                  <c:v>9.1247664191797266</c:v>
                </c:pt>
                <c:pt idx="4769">
                  <c:v>9.2433004999191066</c:v>
                </c:pt>
                <c:pt idx="4770">
                  <c:v>9.3618352791504567</c:v>
                </c:pt>
                <c:pt idx="4771">
                  <c:v>9.4566625437419578</c:v>
                </c:pt>
                <c:pt idx="4772">
                  <c:v>9.6010596852210579</c:v>
                </c:pt>
                <c:pt idx="4773">
                  <c:v>9.734679794692358</c:v>
                </c:pt>
                <c:pt idx="4774">
                  <c:v>9.8683006026556583</c:v>
                </c:pt>
                <c:pt idx="4775">
                  <c:v>9.9739042007630569</c:v>
                </c:pt>
                <c:pt idx="4776">
                  <c:v>10.073041859062558</c:v>
                </c:pt>
                <c:pt idx="4777">
                  <c:v>10.088128586286357</c:v>
                </c:pt>
                <c:pt idx="4778">
                  <c:v>10.070887011454458</c:v>
                </c:pt>
                <c:pt idx="4779">
                  <c:v>10.094593827602358</c:v>
                </c:pt>
                <c:pt idx="4780">
                  <c:v>10.135542218582158</c:v>
                </c:pt>
                <c:pt idx="4781">
                  <c:v>10.163559428437958</c:v>
                </c:pt>
                <c:pt idx="4782">
                  <c:v>10.256231845421457</c:v>
                </c:pt>
                <c:pt idx="4783">
                  <c:v>10.368300684844858</c:v>
                </c:pt>
                <c:pt idx="4784">
                  <c:v>10.426490650656557</c:v>
                </c:pt>
                <c:pt idx="4785">
                  <c:v>10.415714317140658</c:v>
                </c:pt>
                <c:pt idx="4786">
                  <c:v>10.493300705392157</c:v>
                </c:pt>
                <c:pt idx="4787">
                  <c:v>10.512697127832057</c:v>
                </c:pt>
                <c:pt idx="4788">
                  <c:v>10.549335125103857</c:v>
                </c:pt>
                <c:pt idx="4789">
                  <c:v>10.577352334959757</c:v>
                </c:pt>
                <c:pt idx="4790">
                  <c:v>10.605369544815558</c:v>
                </c:pt>
                <c:pt idx="4791">
                  <c:v>10.562266306227757</c:v>
                </c:pt>
                <c:pt idx="4792">
                  <c:v>10.570887093643757</c:v>
                </c:pt>
                <c:pt idx="4793">
                  <c:v>10.585973122375657</c:v>
                </c:pt>
                <c:pt idx="4794">
                  <c:v>10.581662728667657</c:v>
                </c:pt>
                <c:pt idx="4795">
                  <c:v>10.557955912519857</c:v>
                </c:pt>
                <c:pt idx="4796">
                  <c:v>10.648473481895257</c:v>
                </c:pt>
                <c:pt idx="4797">
                  <c:v>10.698041961799058</c:v>
                </c:pt>
                <c:pt idx="4798">
                  <c:v>10.713127990530957</c:v>
                </c:pt>
                <c:pt idx="4799">
                  <c:v>10.738990352778858</c:v>
                </c:pt>
                <c:pt idx="4800">
                  <c:v>10.859679979618157</c:v>
                </c:pt>
                <c:pt idx="4801">
                  <c:v>10.883386795766057</c:v>
                </c:pt>
                <c:pt idx="4802">
                  <c:v>10.758386775218758</c:v>
                </c:pt>
                <c:pt idx="4803">
                  <c:v>10.749765987802757</c:v>
                </c:pt>
                <c:pt idx="4804">
                  <c:v>10.829507922154258</c:v>
                </c:pt>
                <c:pt idx="4805">
                  <c:v>10.790714378782557</c:v>
                </c:pt>
                <c:pt idx="4806">
                  <c:v>10.814421194930457</c:v>
                </c:pt>
                <c:pt idx="4807">
                  <c:v>10.982525152557457</c:v>
                </c:pt>
                <c:pt idx="4808">
                  <c:v>11.083817658464957</c:v>
                </c:pt>
                <c:pt idx="4809">
                  <c:v>11.055800448609057</c:v>
                </c:pt>
                <c:pt idx="4810">
                  <c:v>11.163559592816457</c:v>
                </c:pt>
                <c:pt idx="4811">
                  <c:v>11.092438445880857</c:v>
                </c:pt>
                <c:pt idx="4812">
                  <c:v>11.083817658464957</c:v>
                </c:pt>
                <c:pt idx="4813">
                  <c:v>11.083817658464957</c:v>
                </c:pt>
                <c:pt idx="4814">
                  <c:v>11.167869986524357</c:v>
                </c:pt>
                <c:pt idx="4815">
                  <c:v>11.217438466428158</c:v>
                </c:pt>
                <c:pt idx="4816">
                  <c:v>11.305800489703657</c:v>
                </c:pt>
                <c:pt idx="4817">
                  <c:v>11.331662851951558</c:v>
                </c:pt>
                <c:pt idx="4818">
                  <c:v>11.333817699559557</c:v>
                </c:pt>
                <c:pt idx="4819">
                  <c:v>11.241145282576058</c:v>
                </c:pt>
                <c:pt idx="4820">
                  <c:v>11.180800469156358</c:v>
                </c:pt>
                <c:pt idx="4821">
                  <c:v>11.144163170376558</c:v>
                </c:pt>
                <c:pt idx="4822">
                  <c:v>11.142007624276557</c:v>
                </c:pt>
                <c:pt idx="4823">
                  <c:v>11.161404046716457</c:v>
                </c:pt>
                <c:pt idx="4824">
                  <c:v>11.290714460971758</c:v>
                </c:pt>
                <c:pt idx="4825">
                  <c:v>11.284249219655758</c:v>
                </c:pt>
                <c:pt idx="4826">
                  <c:v>11.297180400779657</c:v>
                </c:pt>
                <c:pt idx="4827">
                  <c:v>11.325197610635557</c:v>
                </c:pt>
                <c:pt idx="4828">
                  <c:v>11.359680061807358</c:v>
                </c:pt>
                <c:pt idx="4829">
                  <c:v>11.372611242931258</c:v>
                </c:pt>
                <c:pt idx="4830">
                  <c:v>11.448042085082857</c:v>
                </c:pt>
                <c:pt idx="4831">
                  <c:v>11.482525234746657</c:v>
                </c:pt>
                <c:pt idx="4832">
                  <c:v>11.484680082354657</c:v>
                </c:pt>
                <c:pt idx="4833">
                  <c:v>11.504076504794558</c:v>
                </c:pt>
                <c:pt idx="4834">
                  <c:v>11.422179722835057</c:v>
                </c:pt>
                <c:pt idx="4835">
                  <c:v>11.409249240203058</c:v>
                </c:pt>
                <c:pt idx="4836">
                  <c:v>11.476059294938757</c:v>
                </c:pt>
                <c:pt idx="4837">
                  <c:v>11.514852139818558</c:v>
                </c:pt>
                <c:pt idx="4838">
                  <c:v>11.383386877955257</c:v>
                </c:pt>
                <c:pt idx="4839">
                  <c:v>11.381232030347258</c:v>
                </c:pt>
                <c:pt idx="4840">
                  <c:v>11.448042085082857</c:v>
                </c:pt>
                <c:pt idx="4841">
                  <c:v>11.519162533526458</c:v>
                </c:pt>
                <c:pt idx="4842">
                  <c:v>11.575197651730157</c:v>
                </c:pt>
                <c:pt idx="4843">
                  <c:v>11.678645703737557</c:v>
                </c:pt>
                <c:pt idx="4844">
                  <c:v>11.702352519885457</c:v>
                </c:pt>
                <c:pt idx="4845">
                  <c:v>11.715283701009357</c:v>
                </c:pt>
                <c:pt idx="4846">
                  <c:v>11.654938887589658</c:v>
                </c:pt>
                <c:pt idx="4847">
                  <c:v>11.663559675005658</c:v>
                </c:pt>
                <c:pt idx="4848">
                  <c:v>11.747611304573157</c:v>
                </c:pt>
                <c:pt idx="4849">
                  <c:v>11.831662934140757</c:v>
                </c:pt>
                <c:pt idx="4850">
                  <c:v>11.820887299116757</c:v>
                </c:pt>
                <c:pt idx="4851">
                  <c:v>11.723904488425358</c:v>
                </c:pt>
                <c:pt idx="4852">
                  <c:v>11.644162554073857</c:v>
                </c:pt>
                <c:pt idx="4853">
                  <c:v>11.491145323670658</c:v>
                </c:pt>
                <c:pt idx="4854">
                  <c:v>11.482525234746657</c:v>
                </c:pt>
                <c:pt idx="4855">
                  <c:v>11.476059294938757</c:v>
                </c:pt>
                <c:pt idx="4856">
                  <c:v>11.588128134362158</c:v>
                </c:pt>
                <c:pt idx="4857">
                  <c:v>11.622611284025858</c:v>
                </c:pt>
                <c:pt idx="4858">
                  <c:v>11.685110945053557</c:v>
                </c:pt>
                <c:pt idx="4859">
                  <c:v>11.695887278569458</c:v>
                </c:pt>
                <c:pt idx="4860">
                  <c:v>11.723904488425358</c:v>
                </c:pt>
                <c:pt idx="4861">
                  <c:v>11.749766152181257</c:v>
                </c:pt>
                <c:pt idx="4862">
                  <c:v>11.823042146724758</c:v>
                </c:pt>
                <c:pt idx="4863">
                  <c:v>11.909249322392258</c:v>
                </c:pt>
                <c:pt idx="4864">
                  <c:v>11.844594115264657</c:v>
                </c:pt>
                <c:pt idx="4865">
                  <c:v>11.743300910865257</c:v>
                </c:pt>
                <c:pt idx="4866">
                  <c:v>11.652783341489757</c:v>
                </c:pt>
                <c:pt idx="4867">
                  <c:v>11.514852139818558</c:v>
                </c:pt>
                <c:pt idx="4868">
                  <c:v>11.409249240203058</c:v>
                </c:pt>
                <c:pt idx="4869">
                  <c:v>11.402783300395157</c:v>
                </c:pt>
                <c:pt idx="4870">
                  <c:v>11.383386877955257</c:v>
                </c:pt>
                <c:pt idx="4871">
                  <c:v>11.469594053622757</c:v>
                </c:pt>
                <c:pt idx="4872">
                  <c:v>11.473904447330657</c:v>
                </c:pt>
                <c:pt idx="4873">
                  <c:v>11.437266450058958</c:v>
                </c:pt>
                <c:pt idx="4874">
                  <c:v>11.499766111086558</c:v>
                </c:pt>
                <c:pt idx="4875">
                  <c:v>11.547179743382358</c:v>
                </c:pt>
                <c:pt idx="4876">
                  <c:v>11.312266429511658</c:v>
                </c:pt>
                <c:pt idx="4877">
                  <c:v>11.187266408964357</c:v>
                </c:pt>
                <c:pt idx="4878">
                  <c:v>11.170024834132457</c:v>
                </c:pt>
                <c:pt idx="4879">
                  <c:v>11.077352417148958</c:v>
                </c:pt>
                <c:pt idx="4880">
                  <c:v>11.008386816313358</c:v>
                </c:pt>
                <c:pt idx="4881">
                  <c:v>11.191576802672257</c:v>
                </c:pt>
                <c:pt idx="4882">
                  <c:v>11.435110903958957</c:v>
                </c:pt>
                <c:pt idx="4883">
                  <c:v>11.672179763929657</c:v>
                </c:pt>
                <c:pt idx="4884">
                  <c:v>11.887697353852458</c:v>
                </c:pt>
                <c:pt idx="4885">
                  <c:v>12.101059397675257</c:v>
                </c:pt>
                <c:pt idx="4886">
                  <c:v>12.249766234370458</c:v>
                </c:pt>
                <c:pt idx="4887">
                  <c:v>12.342438651353957</c:v>
                </c:pt>
                <c:pt idx="4888">
                  <c:v>12.288559079250257</c:v>
                </c:pt>
                <c:pt idx="4889">
                  <c:v>12.273473050518257</c:v>
                </c:pt>
                <c:pt idx="4890">
                  <c:v>12.208817843390657</c:v>
                </c:pt>
                <c:pt idx="4891">
                  <c:v>12.057956159087457</c:v>
                </c:pt>
                <c:pt idx="4892">
                  <c:v>12.146318182362958</c:v>
                </c:pt>
                <c:pt idx="4893">
                  <c:v>12.228214265830557</c:v>
                </c:pt>
                <c:pt idx="4894">
                  <c:v>12.206662995782658</c:v>
                </c:pt>
                <c:pt idx="4895">
                  <c:v>12.234680205638458</c:v>
                </c:pt>
                <c:pt idx="4896">
                  <c:v>12.389852283649658</c:v>
                </c:pt>
                <c:pt idx="4897">
                  <c:v>12.256231475686457</c:v>
                </c:pt>
                <c:pt idx="4898">
                  <c:v>12.204507449682657</c:v>
                </c:pt>
                <c:pt idx="4899">
                  <c:v>12.163559058702958</c:v>
                </c:pt>
                <c:pt idx="4900">
                  <c:v>12.200197055974758</c:v>
                </c:pt>
                <c:pt idx="4901">
                  <c:v>12.133387001239058</c:v>
                </c:pt>
                <c:pt idx="4902">
                  <c:v>12.098903851575258</c:v>
                </c:pt>
                <c:pt idx="4903">
                  <c:v>12.144162636263058</c:v>
                </c:pt>
                <c:pt idx="4904">
                  <c:v>12.195886662266757</c:v>
                </c:pt>
                <c:pt idx="4905">
                  <c:v>12.217438630806658</c:v>
                </c:pt>
                <c:pt idx="4906">
                  <c:v>12.241145446954457</c:v>
                </c:pt>
                <c:pt idx="4907">
                  <c:v>12.299335412766158</c:v>
                </c:pt>
                <c:pt idx="4908">
                  <c:v>12.316576289106058</c:v>
                </c:pt>
                <c:pt idx="4909">
                  <c:v>12.346749045061857</c:v>
                </c:pt>
                <c:pt idx="4910">
                  <c:v>12.288559079250257</c:v>
                </c:pt>
                <c:pt idx="4911">
                  <c:v>12.359680226185757</c:v>
                </c:pt>
                <c:pt idx="4912">
                  <c:v>12.355369832477857</c:v>
                </c:pt>
                <c:pt idx="4913">
                  <c:v>12.329507470229958</c:v>
                </c:pt>
                <c:pt idx="4914">
                  <c:v>12.348903892669858</c:v>
                </c:pt>
                <c:pt idx="4915">
                  <c:v>12.458817884485258</c:v>
                </c:pt>
                <c:pt idx="4916">
                  <c:v>12.454507490777257</c:v>
                </c:pt>
                <c:pt idx="4917">
                  <c:v>12.551490301468757</c:v>
                </c:pt>
                <c:pt idx="4918">
                  <c:v>12.609680267280357</c:v>
                </c:pt>
                <c:pt idx="4919">
                  <c:v>12.568731876300658</c:v>
                </c:pt>
                <c:pt idx="4920">
                  <c:v>12.415714645897458</c:v>
                </c:pt>
                <c:pt idx="4921">
                  <c:v>12.359680226185757</c:v>
                </c:pt>
                <c:pt idx="4922">
                  <c:v>12.178645785926758</c:v>
                </c:pt>
                <c:pt idx="4923">
                  <c:v>12.092438610259258</c:v>
                </c:pt>
                <c:pt idx="4924">
                  <c:v>12.083817822843358</c:v>
                </c:pt>
                <c:pt idx="4925">
                  <c:v>12.142007788654958</c:v>
                </c:pt>
                <c:pt idx="4926">
                  <c:v>12.120455820115158</c:v>
                </c:pt>
                <c:pt idx="4927">
                  <c:v>12.219594176906558</c:v>
                </c:pt>
                <c:pt idx="4928">
                  <c:v>12.232524659538557</c:v>
                </c:pt>
                <c:pt idx="4929">
                  <c:v>12.223903872122557</c:v>
                </c:pt>
                <c:pt idx="4930">
                  <c:v>12.249766234370458</c:v>
                </c:pt>
                <c:pt idx="4931">
                  <c:v>12.327352622621957</c:v>
                </c:pt>
                <c:pt idx="4932">
                  <c:v>12.381231496233758</c:v>
                </c:pt>
                <c:pt idx="4933">
                  <c:v>12.428645827021457</c:v>
                </c:pt>
                <c:pt idx="4934">
                  <c:v>12.351059438769857</c:v>
                </c:pt>
                <c:pt idx="4935">
                  <c:v>12.353214286377858</c:v>
                </c:pt>
                <c:pt idx="4936">
                  <c:v>12.338128257645957</c:v>
                </c:pt>
                <c:pt idx="4937">
                  <c:v>12.182956179634758</c:v>
                </c:pt>
                <c:pt idx="4938">
                  <c:v>12.045024977963557</c:v>
                </c:pt>
                <c:pt idx="4939">
                  <c:v>12.137697394947057</c:v>
                </c:pt>
                <c:pt idx="4940">
                  <c:v>12.101059397675257</c:v>
                </c:pt>
                <c:pt idx="4941">
                  <c:v>12.094594156359257</c:v>
                </c:pt>
                <c:pt idx="4942">
                  <c:v>12.202352602074658</c:v>
                </c:pt>
                <c:pt idx="4943">
                  <c:v>12.178645785926758</c:v>
                </c:pt>
                <c:pt idx="4944">
                  <c:v>12.150628576070957</c:v>
                </c:pt>
                <c:pt idx="4945">
                  <c:v>12.122611366215057</c:v>
                </c:pt>
                <c:pt idx="4946">
                  <c:v>12.126921759923057</c:v>
                </c:pt>
                <c:pt idx="4947">
                  <c:v>12.152783423678958</c:v>
                </c:pt>
                <c:pt idx="4948">
                  <c:v>12.228214265830557</c:v>
                </c:pt>
                <c:pt idx="4949">
                  <c:v>12.243300993054458</c:v>
                </c:pt>
                <c:pt idx="4950">
                  <c:v>12.290714625350157</c:v>
                </c:pt>
                <c:pt idx="4951">
                  <c:v>12.305800654082157</c:v>
                </c:pt>
                <c:pt idx="4952">
                  <c:v>12.292869472958257</c:v>
                </c:pt>
                <c:pt idx="4953">
                  <c:v>12.299335412766158</c:v>
                </c:pt>
                <c:pt idx="4954">
                  <c:v>12.310111047790057</c:v>
                </c:pt>
                <c:pt idx="4955">
                  <c:v>12.297179866666157</c:v>
                </c:pt>
                <c:pt idx="4956">
                  <c:v>12.258387021786357</c:v>
                </c:pt>
                <c:pt idx="4957">
                  <c:v>12.189421420950758</c:v>
                </c:pt>
                <c:pt idx="4958">
                  <c:v>12.109680185091158</c:v>
                </c:pt>
                <c:pt idx="4959">
                  <c:v>12.023473009423657</c:v>
                </c:pt>
                <c:pt idx="4960">
                  <c:v>11.926490198732257</c:v>
                </c:pt>
                <c:pt idx="4961">
                  <c:v>11.771318120721057</c:v>
                </c:pt>
                <c:pt idx="4962">
                  <c:v>11.629076525341857</c:v>
                </c:pt>
                <c:pt idx="4963">
                  <c:v>11.654938887589658</c:v>
                </c:pt>
                <c:pt idx="4964">
                  <c:v>11.652783341489757</c:v>
                </c:pt>
                <c:pt idx="4965">
                  <c:v>11.710973307301357</c:v>
                </c:pt>
                <c:pt idx="4966">
                  <c:v>11.773472968329058</c:v>
                </c:pt>
                <c:pt idx="4967">
                  <c:v>11.894162595168458</c:v>
                </c:pt>
                <c:pt idx="4968">
                  <c:v>11.829507388040758</c:v>
                </c:pt>
                <c:pt idx="4969">
                  <c:v>11.715283701009357</c:v>
                </c:pt>
                <c:pt idx="4970">
                  <c:v>11.646318100173758</c:v>
                </c:pt>
                <c:pt idx="4971">
                  <c:v>11.560110924506258</c:v>
                </c:pt>
                <c:pt idx="4972">
                  <c:v>11.499766111086558</c:v>
                </c:pt>
                <c:pt idx="4973">
                  <c:v>11.482525234746657</c:v>
                </c:pt>
                <c:pt idx="4974">
                  <c:v>11.534249260750357</c:v>
                </c:pt>
                <c:pt idx="4975">
                  <c:v>11.545024895774358</c:v>
                </c:pt>
                <c:pt idx="4976">
                  <c:v>11.598904467878057</c:v>
                </c:pt>
                <c:pt idx="4977">
                  <c:v>11.609680102901958</c:v>
                </c:pt>
                <c:pt idx="4978">
                  <c:v>11.639852160365857</c:v>
                </c:pt>
                <c:pt idx="4979">
                  <c:v>11.596748921778058</c:v>
                </c:pt>
                <c:pt idx="4980">
                  <c:v>11.519162533526458</c:v>
                </c:pt>
                <c:pt idx="4981">
                  <c:v>11.448042085082857</c:v>
                </c:pt>
                <c:pt idx="4982">
                  <c:v>11.318731670827557</c:v>
                </c:pt>
                <c:pt idx="4983">
                  <c:v>11.318731670827557</c:v>
                </c:pt>
                <c:pt idx="4984">
                  <c:v>11.415714481519057</c:v>
                </c:pt>
                <c:pt idx="4985">
                  <c:v>11.409249240203058</c:v>
                </c:pt>
                <c:pt idx="4986">
                  <c:v>11.355369668099357</c:v>
                </c:pt>
                <c:pt idx="4987">
                  <c:v>11.342438486975457</c:v>
                </c:pt>
                <c:pt idx="4988">
                  <c:v>11.372611242931258</c:v>
                </c:pt>
                <c:pt idx="4989">
                  <c:v>11.327352458243558</c:v>
                </c:pt>
                <c:pt idx="4990">
                  <c:v>11.323042064535558</c:v>
                </c:pt>
                <c:pt idx="4991">
                  <c:v>11.351059274391458</c:v>
                </c:pt>
                <c:pt idx="4992">
                  <c:v>11.392007665371157</c:v>
                </c:pt>
                <c:pt idx="4993">
                  <c:v>11.251921616091957</c:v>
                </c:pt>
                <c:pt idx="4994">
                  <c:v>11.135542382960557</c:v>
                </c:pt>
                <c:pt idx="4995">
                  <c:v>11.107525173104758</c:v>
                </c:pt>
                <c:pt idx="4996">
                  <c:v>11.107525173104758</c:v>
                </c:pt>
                <c:pt idx="4997">
                  <c:v>11.133386836860657</c:v>
                </c:pt>
                <c:pt idx="4998">
                  <c:v>11.167869986524357</c:v>
                </c:pt>
                <c:pt idx="4999">
                  <c:v>11.131231989252658</c:v>
                </c:pt>
                <c:pt idx="5000">
                  <c:v>11.109680020712757</c:v>
                </c:pt>
                <c:pt idx="5001">
                  <c:v>11.042869965977058</c:v>
                </c:pt>
                <c:pt idx="5002">
                  <c:v>10.954507942701557</c:v>
                </c:pt>
                <c:pt idx="5003">
                  <c:v>10.887697189473958</c:v>
                </c:pt>
                <c:pt idx="5004">
                  <c:v>10.868300767034057</c:v>
                </c:pt>
                <c:pt idx="5005">
                  <c:v>10.879076402058057</c:v>
                </c:pt>
                <c:pt idx="5006">
                  <c:v>10.932955974161757</c:v>
                </c:pt>
                <c:pt idx="5007">
                  <c:v>10.920024793037857</c:v>
                </c:pt>
                <c:pt idx="5008">
                  <c:v>10.898472824497958</c:v>
                </c:pt>
                <c:pt idx="5009">
                  <c:v>10.863990373326157</c:v>
                </c:pt>
                <c:pt idx="5010">
                  <c:v>10.695887114191057</c:v>
                </c:pt>
                <c:pt idx="5011">
                  <c:v>10.622611119647457</c:v>
                </c:pt>
                <c:pt idx="5012">
                  <c:v>10.672180298043157</c:v>
                </c:pt>
                <c:pt idx="5013">
                  <c:v>10.749765987802757</c:v>
                </c:pt>
                <c:pt idx="5014">
                  <c:v>10.728214717754858</c:v>
                </c:pt>
                <c:pt idx="5015">
                  <c:v>10.816576741030357</c:v>
                </c:pt>
                <c:pt idx="5016">
                  <c:v>10.799335166198457</c:v>
                </c:pt>
                <c:pt idx="5017">
                  <c:v>10.685110780675158</c:v>
                </c:pt>
                <c:pt idx="5018">
                  <c:v>10.527783855055958</c:v>
                </c:pt>
                <c:pt idx="5019">
                  <c:v>10.557955912519857</c:v>
                </c:pt>
                <c:pt idx="5020">
                  <c:v>10.611835484623457</c:v>
                </c:pt>
                <c:pt idx="5021">
                  <c:v>10.553645518811857</c:v>
                </c:pt>
                <c:pt idx="5022">
                  <c:v>10.486835464076158</c:v>
                </c:pt>
                <c:pt idx="5023">
                  <c:v>10.529938702663957</c:v>
                </c:pt>
                <c:pt idx="5024">
                  <c:v>10.497611099100158</c:v>
                </c:pt>
                <c:pt idx="5025">
                  <c:v>10.389852653384757</c:v>
                </c:pt>
                <c:pt idx="5026">
                  <c:v>10.342439021088957</c:v>
                </c:pt>
                <c:pt idx="5027">
                  <c:v>10.469593889244257</c:v>
                </c:pt>
                <c:pt idx="5028">
                  <c:v>10.465283495536358</c:v>
                </c:pt>
                <c:pt idx="5029">
                  <c:v>10.415714317140658</c:v>
                </c:pt>
                <c:pt idx="5030">
                  <c:v>10.413559469532558</c:v>
                </c:pt>
                <c:pt idx="5031">
                  <c:v>10.527783855055958</c:v>
                </c:pt>
                <c:pt idx="5032">
                  <c:v>10.473904282952258</c:v>
                </c:pt>
                <c:pt idx="5033">
                  <c:v>10.551490671203858</c:v>
                </c:pt>
                <c:pt idx="5034">
                  <c:v>10.678645539359158</c:v>
                </c:pt>
                <c:pt idx="5035">
                  <c:v>10.734679959070858</c:v>
                </c:pt>
                <c:pt idx="5036">
                  <c:v>10.713127990530957</c:v>
                </c:pt>
                <c:pt idx="5037">
                  <c:v>10.749765987802757</c:v>
                </c:pt>
                <c:pt idx="5038">
                  <c:v>10.820887134738358</c:v>
                </c:pt>
                <c:pt idx="5039">
                  <c:v>10.868300767034057</c:v>
                </c:pt>
                <c:pt idx="5040">
                  <c:v>10.879076402058057</c:v>
                </c:pt>
                <c:pt idx="5041">
                  <c:v>10.915714399329858</c:v>
                </c:pt>
                <c:pt idx="5042">
                  <c:v>11.001921574997358</c:v>
                </c:pt>
                <c:pt idx="5043">
                  <c:v>10.982525152557457</c:v>
                </c:pt>
                <c:pt idx="5044">
                  <c:v>10.956662790309558</c:v>
                </c:pt>
                <c:pt idx="5045">
                  <c:v>11.027783238753257</c:v>
                </c:pt>
                <c:pt idx="5046">
                  <c:v>11.105369627004757</c:v>
                </c:pt>
                <c:pt idx="5047">
                  <c:v>11.025628391145258</c:v>
                </c:pt>
                <c:pt idx="5048">
                  <c:v>11.038559572269158</c:v>
                </c:pt>
                <c:pt idx="5049">
                  <c:v>11.014852756121257</c:v>
                </c:pt>
                <c:pt idx="5050">
                  <c:v>11.036404026169157</c:v>
                </c:pt>
                <c:pt idx="5051">
                  <c:v>11.012697210021258</c:v>
                </c:pt>
                <c:pt idx="5052">
                  <c:v>10.954507942701557</c:v>
                </c:pt>
                <c:pt idx="5053">
                  <c:v>10.870455614642058</c:v>
                </c:pt>
                <c:pt idx="5054">
                  <c:v>10.926490732845757</c:v>
                </c:pt>
                <c:pt idx="5055">
                  <c:v>10.870455614642058</c:v>
                </c:pt>
                <c:pt idx="5056">
                  <c:v>10.730369565362858</c:v>
                </c:pt>
                <c:pt idx="5057">
                  <c:v>10.730369565362858</c:v>
                </c:pt>
                <c:pt idx="5058">
                  <c:v>10.738990352778858</c:v>
                </c:pt>
                <c:pt idx="5059">
                  <c:v>10.706662749214958</c:v>
                </c:pt>
                <c:pt idx="5060">
                  <c:v>10.702352355507058</c:v>
                </c:pt>
                <c:pt idx="5061">
                  <c:v>10.769163108734658</c:v>
                </c:pt>
                <c:pt idx="5062">
                  <c:v>10.786403985074557</c:v>
                </c:pt>
                <c:pt idx="5063">
                  <c:v>10.758386775218758</c:v>
                </c:pt>
                <c:pt idx="5064">
                  <c:v>10.745455594094757</c:v>
                </c:pt>
                <c:pt idx="5065">
                  <c:v>10.721748777946958</c:v>
                </c:pt>
                <c:pt idx="5066">
                  <c:v>10.719593930338858</c:v>
                </c:pt>
                <c:pt idx="5067">
                  <c:v>10.775628350050557</c:v>
                </c:pt>
                <c:pt idx="5068">
                  <c:v>10.812266347322357</c:v>
                </c:pt>
                <c:pt idx="5069">
                  <c:v>10.807955953614458</c:v>
                </c:pt>
                <c:pt idx="5070">
                  <c:v>10.775628350050557</c:v>
                </c:pt>
                <c:pt idx="5071">
                  <c:v>10.777783197658657</c:v>
                </c:pt>
                <c:pt idx="5072">
                  <c:v>10.784249137466558</c:v>
                </c:pt>
                <c:pt idx="5073">
                  <c:v>10.773473502442558</c:v>
                </c:pt>
                <c:pt idx="5074">
                  <c:v>10.749765987802757</c:v>
                </c:pt>
                <c:pt idx="5075">
                  <c:v>10.825197528446257</c:v>
                </c:pt>
                <c:pt idx="5076">
                  <c:v>10.814421194930457</c:v>
                </c:pt>
                <c:pt idx="5077">
                  <c:v>10.713127990530957</c:v>
                </c:pt>
                <c:pt idx="5078">
                  <c:v>10.654938723211258</c:v>
                </c:pt>
                <c:pt idx="5079">
                  <c:v>10.607525090915557</c:v>
                </c:pt>
                <c:pt idx="5080">
                  <c:v>10.478214676660258</c:v>
                </c:pt>
                <c:pt idx="5081">
                  <c:v>10.437266285680458</c:v>
                </c:pt>
                <c:pt idx="5082">
                  <c:v>10.482525070368258</c:v>
                </c:pt>
                <c:pt idx="5083">
                  <c:v>10.476059130560257</c:v>
                </c:pt>
                <c:pt idx="5084">
                  <c:v>10.432955891972458</c:v>
                </c:pt>
                <c:pt idx="5085">
                  <c:v>10.437266285680458</c:v>
                </c:pt>
                <c:pt idx="5086">
                  <c:v>10.411403923432658</c:v>
                </c:pt>
                <c:pt idx="5087">
                  <c:v>10.407093529724657</c:v>
                </c:pt>
                <c:pt idx="5088">
                  <c:v>10.463128647928258</c:v>
                </c:pt>
                <c:pt idx="5089">
                  <c:v>10.443731526996457</c:v>
                </c:pt>
                <c:pt idx="5090">
                  <c:v>10.389852653384757</c:v>
                </c:pt>
                <c:pt idx="5091">
                  <c:v>10.370456230944857</c:v>
                </c:pt>
                <c:pt idx="5092">
                  <c:v>10.376921472260857</c:v>
                </c:pt>
                <c:pt idx="5093">
                  <c:v>10.310111417525157</c:v>
                </c:pt>
                <c:pt idx="5094">
                  <c:v>10.361835443528857</c:v>
                </c:pt>
                <c:pt idx="5095">
                  <c:v>10.402783834508657</c:v>
                </c:pt>
                <c:pt idx="5096">
                  <c:v>10.417869863240558</c:v>
                </c:pt>
                <c:pt idx="5097">
                  <c:v>10.323041900157158</c:v>
                </c:pt>
                <c:pt idx="5098">
                  <c:v>10.254076299321557</c:v>
                </c:pt>
                <c:pt idx="5099">
                  <c:v>10.135542218582158</c:v>
                </c:pt>
                <c:pt idx="5100">
                  <c:v>10.126921431166158</c:v>
                </c:pt>
                <c:pt idx="5101">
                  <c:v>10.081662646478458</c:v>
                </c:pt>
                <c:pt idx="5102">
                  <c:v>10.036403861790758</c:v>
                </c:pt>
                <c:pt idx="5103">
                  <c:v>9.9329558097832571</c:v>
                </c:pt>
                <c:pt idx="5104">
                  <c:v>9.8661457550476577</c:v>
                </c:pt>
                <c:pt idx="5105">
                  <c:v>9.7605421569402573</c:v>
                </c:pt>
                <c:pt idx="5106">
                  <c:v>9.7239041596684572</c:v>
                </c:pt>
                <c:pt idx="5107">
                  <c:v>9.6894217084965568</c:v>
                </c:pt>
                <c:pt idx="5108">
                  <c:v>9.7842489730881574</c:v>
                </c:pt>
                <c:pt idx="5109">
                  <c:v>9.9027837523194577</c:v>
                </c:pt>
                <c:pt idx="5110">
                  <c:v>9.9523522322231575</c:v>
                </c:pt>
                <c:pt idx="5111">
                  <c:v>9.8683006026556583</c:v>
                </c:pt>
                <c:pt idx="5112">
                  <c:v>9.7670073982562577</c:v>
                </c:pt>
                <c:pt idx="5113">
                  <c:v>9.7389901884003578</c:v>
                </c:pt>
                <c:pt idx="5114">
                  <c:v>9.6506281651248571</c:v>
                </c:pt>
                <c:pt idx="5115">
                  <c:v>9.6204561076609583</c:v>
                </c:pt>
                <c:pt idx="5116">
                  <c:v>9.642007377708957</c:v>
                </c:pt>
                <c:pt idx="5117">
                  <c:v>9.7433005821083576</c:v>
                </c:pt>
                <c:pt idx="5118">
                  <c:v>9.577352170581257</c:v>
                </c:pt>
                <c:pt idx="5119">
                  <c:v>9.402783670130157</c:v>
                </c:pt>
                <c:pt idx="5120">
                  <c:v>9.2411456523110882</c:v>
                </c:pt>
                <c:pt idx="5121">
                  <c:v>9.1096803904477976</c:v>
                </c:pt>
                <c:pt idx="5122">
                  <c:v>8.9329556454048369</c:v>
                </c:pt>
                <c:pt idx="5123">
                  <c:v>9.1333872065956783</c:v>
                </c:pt>
                <c:pt idx="5124">
                  <c:v>9.3963177303222576</c:v>
                </c:pt>
                <c:pt idx="5125">
                  <c:v>9.6657148923487579</c:v>
                </c:pt>
                <c:pt idx="5126">
                  <c:v>9.9588181720311582</c:v>
                </c:pt>
                <c:pt idx="5127">
                  <c:v>10.210973060733757</c:v>
                </c:pt>
                <c:pt idx="5128">
                  <c:v>10.187266244585857</c:v>
                </c:pt>
                <c:pt idx="5129">
                  <c:v>10.174335063461957</c:v>
                </c:pt>
                <c:pt idx="5130">
                  <c:v>10.159249034730058</c:v>
                </c:pt>
                <c:pt idx="5131">
                  <c:v>10.144163005998058</c:v>
                </c:pt>
                <c:pt idx="5132">
                  <c:v>10.167869822145958</c:v>
                </c:pt>
                <c:pt idx="5133">
                  <c:v>10.221748695757757</c:v>
                </c:pt>
                <c:pt idx="5134">
                  <c:v>10.271317874153457</c:v>
                </c:pt>
                <c:pt idx="5135">
                  <c:v>10.297180236401257</c:v>
                </c:pt>
                <c:pt idx="5136">
                  <c:v>10.267007480445457</c:v>
                </c:pt>
                <c:pt idx="5137">
                  <c:v>10.178645457169958</c:v>
                </c:pt>
                <c:pt idx="5138">
                  <c:v>10.105369462626358</c:v>
                </c:pt>
                <c:pt idx="5139">
                  <c:v>10.019162985450757</c:v>
                </c:pt>
                <c:pt idx="5140">
                  <c:v>9.935111355883258</c:v>
                </c:pt>
                <c:pt idx="5141">
                  <c:v>9.9372662034912569</c:v>
                </c:pt>
                <c:pt idx="5142">
                  <c:v>10.038559407890657</c:v>
                </c:pt>
                <c:pt idx="5143">
                  <c:v>10.161403882338057</c:v>
                </c:pt>
                <c:pt idx="5144">
                  <c:v>10.221748695757757</c:v>
                </c:pt>
                <c:pt idx="5145">
                  <c:v>10.232525029273557</c:v>
                </c:pt>
                <c:pt idx="5146">
                  <c:v>10.249766604105458</c:v>
                </c:pt>
                <c:pt idx="5147">
                  <c:v>10.195887032001858</c:v>
                </c:pt>
                <c:pt idx="5148">
                  <c:v>10.042869801598657</c:v>
                </c:pt>
                <c:pt idx="5149">
                  <c:v>10.006231804326857</c:v>
                </c:pt>
                <c:pt idx="5150">
                  <c:v>10.017007439350857</c:v>
                </c:pt>
                <c:pt idx="5151">
                  <c:v>9.9329558097832571</c:v>
                </c:pt>
                <c:pt idx="5152">
                  <c:v>9.7691629443561574</c:v>
                </c:pt>
                <c:pt idx="5153">
                  <c:v>9.7195937659604574</c:v>
                </c:pt>
                <c:pt idx="5154">
                  <c:v>9.6764905273726569</c:v>
                </c:pt>
                <c:pt idx="5155">
                  <c:v>9.5967492915131576</c:v>
                </c:pt>
                <c:pt idx="5156">
                  <c:v>9.517007357161658</c:v>
                </c:pt>
                <c:pt idx="5157">
                  <c:v>9.6118353202450582</c:v>
                </c:pt>
                <c:pt idx="5158">
                  <c:v>9.6851113147886583</c:v>
                </c:pt>
                <c:pt idx="5159">
                  <c:v>9.6829557686886574</c:v>
                </c:pt>
                <c:pt idx="5160">
                  <c:v>9.6398525301008569</c:v>
                </c:pt>
                <c:pt idx="5161">
                  <c:v>9.6484733175168582</c:v>
                </c:pt>
                <c:pt idx="5162">
                  <c:v>9.6010596852210579</c:v>
                </c:pt>
                <c:pt idx="5163">
                  <c:v>9.5407148718014572</c:v>
                </c:pt>
                <c:pt idx="5164">
                  <c:v>9.5062317221376578</c:v>
                </c:pt>
                <c:pt idx="5165">
                  <c:v>9.5299385382855579</c:v>
                </c:pt>
                <c:pt idx="5166">
                  <c:v>9.4911456934057572</c:v>
                </c:pt>
                <c:pt idx="5167">
                  <c:v>9.4739041185738575</c:v>
                </c:pt>
                <c:pt idx="5168">
                  <c:v>9.4609729374499576</c:v>
                </c:pt>
                <c:pt idx="5169">
                  <c:v>9.4394216674019571</c:v>
                </c:pt>
                <c:pt idx="5170">
                  <c:v>9.4178696988621571</c:v>
                </c:pt>
                <c:pt idx="5171">
                  <c:v>9.4458869087179576</c:v>
                </c:pt>
                <c:pt idx="5172">
                  <c:v>9.3381284630025476</c:v>
                </c:pt>
                <c:pt idx="5173">
                  <c:v>9.2282144711871776</c:v>
                </c:pt>
                <c:pt idx="5174">
                  <c:v>9.1743348990835081</c:v>
                </c:pt>
                <c:pt idx="5175">
                  <c:v>9.1118352380558179</c:v>
                </c:pt>
                <c:pt idx="5176">
                  <c:v>9.1420079940116175</c:v>
                </c:pt>
                <c:pt idx="5177">
                  <c:v>9.2195936837712367</c:v>
                </c:pt>
                <c:pt idx="5178">
                  <c:v>9.2217492298711878</c:v>
                </c:pt>
                <c:pt idx="5179">
                  <c:v>9.1010596030318567</c:v>
                </c:pt>
                <c:pt idx="5180">
                  <c:v>9.0062316399484175</c:v>
                </c:pt>
                <c:pt idx="5181">
                  <c:v>8.8273527457893675</c:v>
                </c:pt>
                <c:pt idx="5182">
                  <c:v>8.7152832078740481</c:v>
                </c:pt>
                <c:pt idx="5183">
                  <c:v>8.6592487881623583</c:v>
                </c:pt>
                <c:pt idx="5184">
                  <c:v>8.7066631189500381</c:v>
                </c:pt>
                <c:pt idx="5185">
                  <c:v>8.7454559638298477</c:v>
                </c:pt>
                <c:pt idx="5186">
                  <c:v>8.7626975386617278</c:v>
                </c:pt>
                <c:pt idx="5187">
                  <c:v>8.7519212051458375</c:v>
                </c:pt>
                <c:pt idx="5188">
                  <c:v>8.7454559638298477</c:v>
                </c:pt>
                <c:pt idx="5189">
                  <c:v>8.6808007567022081</c:v>
                </c:pt>
                <c:pt idx="5190">
                  <c:v>8.6764903629942367</c:v>
                </c:pt>
                <c:pt idx="5191">
                  <c:v>8.6764903629942367</c:v>
                </c:pt>
                <c:pt idx="5192">
                  <c:v>8.6700251216782469</c:v>
                </c:pt>
                <c:pt idx="5193">
                  <c:v>8.6161455495745667</c:v>
                </c:pt>
                <c:pt idx="5194">
                  <c:v>8.6376975181144271</c:v>
                </c:pt>
                <c:pt idx="5195">
                  <c:v>8.6226107908905583</c:v>
                </c:pt>
                <c:pt idx="5196">
                  <c:v>8.5989039747426883</c:v>
                </c:pt>
                <c:pt idx="5197">
                  <c:v>8.5514903424469377</c:v>
                </c:pt>
                <c:pt idx="5198">
                  <c:v>8.5471799487389681</c:v>
                </c:pt>
                <c:pt idx="5199">
                  <c:v>8.5450251011309373</c:v>
                </c:pt>
                <c:pt idx="5200">
                  <c:v>8.4674387128793871</c:v>
                </c:pt>
                <c:pt idx="5201">
                  <c:v>8.3855419309198673</c:v>
                </c:pt>
                <c:pt idx="5202">
                  <c:v>8.3618351147719867</c:v>
                </c:pt>
                <c:pt idx="5203">
                  <c:v>8.4006286581437273</c:v>
                </c:pt>
                <c:pt idx="5204">
                  <c:v>8.3790766896038775</c:v>
                </c:pt>
                <c:pt idx="5205">
                  <c:v>8.3747662958959079</c:v>
                </c:pt>
                <c:pt idx="5206">
                  <c:v>8.4458867443395267</c:v>
                </c:pt>
                <c:pt idx="5207">
                  <c:v>8.3963182644357577</c:v>
                </c:pt>
                <c:pt idx="5208">
                  <c:v>8.3402838447240679</c:v>
                </c:pt>
                <c:pt idx="5209">
                  <c:v>8.2971799076443578</c:v>
                </c:pt>
                <c:pt idx="5210">
                  <c:v>8.3144214824762379</c:v>
                </c:pt>
                <c:pt idx="5211">
                  <c:v>8.3424386923320881</c:v>
                </c:pt>
                <c:pt idx="5212">
                  <c:v>8.3769211435039281</c:v>
                </c:pt>
                <c:pt idx="5213">
                  <c:v>8.3489039336480779</c:v>
                </c:pt>
                <c:pt idx="5214">
                  <c:v>8.3251971175001973</c:v>
                </c:pt>
                <c:pt idx="5215">
                  <c:v>8.2950250600363375</c:v>
                </c:pt>
                <c:pt idx="5216">
                  <c:v>8.2131282780768071</c:v>
                </c:pt>
                <c:pt idx="5217">
                  <c:v>8.2799390313043979</c:v>
                </c:pt>
                <c:pt idx="5218">
                  <c:v>8.2971799076443578</c:v>
                </c:pt>
                <c:pt idx="5219">
                  <c:v>8.2993354537443071</c:v>
                </c:pt>
                <c:pt idx="5220">
                  <c:v>8.2756286375964283</c:v>
                </c:pt>
                <c:pt idx="5221">
                  <c:v>8.2433010340326067</c:v>
                </c:pt>
                <c:pt idx="5222">
                  <c:v>8.1226114071932773</c:v>
                </c:pt>
                <c:pt idx="5223">
                  <c:v>8.0493354126496968</c:v>
                </c:pt>
                <c:pt idx="5224">
                  <c:v>8.0342486854258279</c:v>
                </c:pt>
                <c:pt idx="5225">
                  <c:v>7.999766234253987</c:v>
                </c:pt>
                <c:pt idx="5226">
                  <c:v>7.9157146046864471</c:v>
                </c:pt>
                <c:pt idx="5227">
                  <c:v>7.9006285759545163</c:v>
                </c:pt>
                <c:pt idx="5228">
                  <c:v>7.9609733893741774</c:v>
                </c:pt>
                <c:pt idx="5229">
                  <c:v>7.9846802055220563</c:v>
                </c:pt>
                <c:pt idx="5230">
                  <c:v>8.0191626566938972</c:v>
                </c:pt>
                <c:pt idx="5231">
                  <c:v>8.0902838036294575</c:v>
                </c:pt>
                <c:pt idx="5232">
                  <c:v>8.1312314961172873</c:v>
                </c:pt>
                <c:pt idx="5233">
                  <c:v>8.1032142862614371</c:v>
                </c:pt>
                <c:pt idx="5234">
                  <c:v>8.0536458063576681</c:v>
                </c:pt>
                <c:pt idx="5235">
                  <c:v>8.0062314755699866</c:v>
                </c:pt>
                <c:pt idx="5236">
                  <c:v>7.9566629956662061</c:v>
                </c:pt>
                <c:pt idx="5237">
                  <c:v>7.9609733893741774</c:v>
                </c:pt>
                <c:pt idx="5238">
                  <c:v>7.9954558405460174</c:v>
                </c:pt>
                <c:pt idx="5239">
                  <c:v>8.036404231525788</c:v>
                </c:pt>
                <c:pt idx="5240">
                  <c:v>8.0277834441098381</c:v>
                </c:pt>
                <c:pt idx="5241">
                  <c:v>8.0126974153779074</c:v>
                </c:pt>
                <c:pt idx="5242">
                  <c:v>7.9372665732263075</c:v>
                </c:pt>
                <c:pt idx="5243">
                  <c:v>7.8984730298545669</c:v>
                </c:pt>
                <c:pt idx="5244">
                  <c:v>7.8424386101428665</c:v>
                </c:pt>
                <c:pt idx="5245">
                  <c:v>7.8489038514588563</c:v>
                </c:pt>
                <c:pt idx="5246">
                  <c:v>7.8144214002870163</c:v>
                </c:pt>
                <c:pt idx="5247">
                  <c:v>7.8575246388747972</c:v>
                </c:pt>
                <c:pt idx="5248">
                  <c:v>7.7691626155992859</c:v>
                </c:pt>
                <c:pt idx="5249">
                  <c:v>7.7346801644274459</c:v>
                </c:pt>
                <c:pt idx="5250">
                  <c:v>7.6808005923237763</c:v>
                </c:pt>
                <c:pt idx="5251">
                  <c:v>7.7389905581354173</c:v>
                </c:pt>
                <c:pt idx="5252">
                  <c:v>7.7346801644274459</c:v>
                </c:pt>
                <c:pt idx="5253">
                  <c:v>7.7648522218913163</c:v>
                </c:pt>
                <c:pt idx="5254">
                  <c:v>7.7195941356955169</c:v>
                </c:pt>
                <c:pt idx="5255">
                  <c:v>7.7109733482795759</c:v>
                </c:pt>
                <c:pt idx="5256">
                  <c:v>7.6764901986158067</c:v>
                </c:pt>
                <c:pt idx="5257">
                  <c:v>7.5924385690482561</c:v>
                </c:pt>
                <c:pt idx="5258">
                  <c:v>7.5579561178764161</c:v>
                </c:pt>
                <c:pt idx="5259">
                  <c:v>7.6247661726120759</c:v>
                </c:pt>
                <c:pt idx="5260">
                  <c:v>7.5795073879243473</c:v>
                </c:pt>
                <c:pt idx="5261">
                  <c:v>7.5126973331886857</c:v>
                </c:pt>
                <c:pt idx="5262">
                  <c:v>7.4868349709408557</c:v>
                </c:pt>
                <c:pt idx="5263">
                  <c:v>7.5514901780684971</c:v>
                </c:pt>
                <c:pt idx="5264">
                  <c:v>7.5148521807967059</c:v>
                </c:pt>
                <c:pt idx="5265">
                  <c:v>7.5407145430445359</c:v>
                </c:pt>
                <c:pt idx="5266">
                  <c:v>7.5730421466083557</c:v>
                </c:pt>
                <c:pt idx="5267">
                  <c:v>7.5536457241684465</c:v>
                </c:pt>
                <c:pt idx="5268">
                  <c:v>7.4006284937652973</c:v>
                </c:pt>
                <c:pt idx="5269">
                  <c:v>7.3230421055137462</c:v>
                </c:pt>
                <c:pt idx="5270">
                  <c:v>7.2389904759462063</c:v>
                </c:pt>
                <c:pt idx="5271">
                  <c:v>7.2217489011143163</c:v>
                </c:pt>
                <c:pt idx="5272">
                  <c:v>7.2088177199904067</c:v>
                </c:pt>
                <c:pt idx="5273">
                  <c:v>7.2626972920940762</c:v>
                </c:pt>
                <c:pt idx="5274">
                  <c:v>7.2842492606339366</c:v>
                </c:pt>
                <c:pt idx="5275">
                  <c:v>7.2756284732179966</c:v>
                </c:pt>
                <c:pt idx="5276">
                  <c:v>7.2670076858020467</c:v>
                </c:pt>
                <c:pt idx="5277">
                  <c:v>7.2519216570701168</c:v>
                </c:pt>
                <c:pt idx="5278">
                  <c:v>7.2282148409222362</c:v>
                </c:pt>
                <c:pt idx="5279">
                  <c:v>7.1786456625265362</c:v>
                </c:pt>
                <c:pt idx="5280">
                  <c:v>7.1894212975504965</c:v>
                </c:pt>
                <c:pt idx="5281">
                  <c:v>7.1398528176467266</c:v>
                </c:pt>
                <c:pt idx="5282">
                  <c:v>7.1786456625265362</c:v>
                </c:pt>
                <c:pt idx="5283">
                  <c:v>7.1894212975504965</c:v>
                </c:pt>
                <c:pt idx="5284">
                  <c:v>7.1829560562345067</c:v>
                </c:pt>
                <c:pt idx="5285">
                  <c:v>7.1764901164265869</c:v>
                </c:pt>
                <c:pt idx="5286">
                  <c:v>7.1570936939866767</c:v>
                </c:pt>
                <c:pt idx="5287">
                  <c:v>7.0924384868590469</c:v>
                </c:pt>
                <c:pt idx="5288">
                  <c:v>7.0040764635835266</c:v>
                </c:pt>
                <c:pt idx="5289">
                  <c:v>6.9803696474356567</c:v>
                </c:pt>
                <c:pt idx="5290">
                  <c:v>6.9027832591840967</c:v>
                </c:pt>
                <c:pt idx="5291">
                  <c:v>6.8941631702600867</c:v>
                </c:pt>
                <c:pt idx="5292">
                  <c:v>6.8833868367441964</c:v>
                </c:pt>
                <c:pt idx="5293">
                  <c:v>6.8510592331803766</c:v>
                </c:pt>
                <c:pt idx="5294">
                  <c:v>6.7971803595686362</c:v>
                </c:pt>
                <c:pt idx="5295">
                  <c:v>6.7454556350729762</c:v>
                </c:pt>
                <c:pt idx="5296">
                  <c:v>6.5385595310580769</c:v>
                </c:pt>
                <c:pt idx="5297">
                  <c:v>6.3661458782150264</c:v>
                </c:pt>
                <c:pt idx="5298">
                  <c:v>6.413559510510777</c:v>
                </c:pt>
                <c:pt idx="5299">
                  <c:v>6.4609731428065267</c:v>
                </c:pt>
                <c:pt idx="5300">
                  <c:v>6.5536455597900165</c:v>
                </c:pt>
                <c:pt idx="5301">
                  <c:v>6.6764907327292962</c:v>
                </c:pt>
                <c:pt idx="5302">
                  <c:v>6.8532147792803269</c:v>
                </c:pt>
                <c:pt idx="5303">
                  <c:v>6.8575251729882964</c:v>
                </c:pt>
                <c:pt idx="5304">
                  <c:v>6.8144212359085863</c:v>
                </c:pt>
                <c:pt idx="5305">
                  <c:v>6.7756283910287767</c:v>
                </c:pt>
                <c:pt idx="5306">
                  <c:v>6.8963180178681069</c:v>
                </c:pt>
                <c:pt idx="5307">
                  <c:v>6.904938805284047</c:v>
                </c:pt>
                <c:pt idx="5308">
                  <c:v>6.8769215954282066</c:v>
                </c:pt>
                <c:pt idx="5309">
                  <c:v>6.8920076241601365</c:v>
                </c:pt>
                <c:pt idx="5310">
                  <c:v>6.9351108627479165</c:v>
                </c:pt>
                <c:pt idx="5311">
                  <c:v>6.904938805284047</c:v>
                </c:pt>
                <c:pt idx="5312">
                  <c:v>6.8855423828441467</c:v>
                </c:pt>
                <c:pt idx="5313">
                  <c:v>6.9609732249957466</c:v>
                </c:pt>
                <c:pt idx="5314">
                  <c:v>7.0126972509994667</c:v>
                </c:pt>
                <c:pt idx="5315">
                  <c:v>7.0773524581271063</c:v>
                </c:pt>
                <c:pt idx="5316">
                  <c:v>7.0234728860234368</c:v>
                </c:pt>
                <c:pt idx="5317">
                  <c:v>7.0536456419792266</c:v>
                </c:pt>
                <c:pt idx="5318">
                  <c:v>7.0277832797314064</c:v>
                </c:pt>
                <c:pt idx="5319">
                  <c:v>7.0579560356872069</c:v>
                </c:pt>
                <c:pt idx="5320">
                  <c:v>6.9782147998276267</c:v>
                </c:pt>
                <c:pt idx="5321">
                  <c:v>6.9092491989920166</c:v>
                </c:pt>
                <c:pt idx="5322">
                  <c:v>6.8316628107404664</c:v>
                </c:pt>
                <c:pt idx="5323">
                  <c:v>6.8489043855723564</c:v>
                </c:pt>
                <c:pt idx="5324">
                  <c:v>6.7626972099048563</c:v>
                </c:pt>
                <c:pt idx="5325">
                  <c:v>6.6700247929213763</c:v>
                </c:pt>
                <c:pt idx="5326">
                  <c:v>6.6980420027772265</c:v>
                </c:pt>
                <c:pt idx="5327">
                  <c:v>6.6549387641894464</c:v>
                </c:pt>
                <c:pt idx="5328">
                  <c:v>6.5364039849581266</c:v>
                </c:pt>
                <c:pt idx="5329">
                  <c:v>6.4566627490985562</c:v>
                </c:pt>
                <c:pt idx="5330">
                  <c:v>6.4609731428065267</c:v>
                </c:pt>
                <c:pt idx="5331">
                  <c:v>6.4372663266586567</c:v>
                </c:pt>
                <c:pt idx="5332">
                  <c:v>6.4437315679746465</c:v>
                </c:pt>
                <c:pt idx="5333">
                  <c:v>6.3790763608470069</c:v>
                </c:pt>
                <c:pt idx="5334">
                  <c:v>6.4070935707028562</c:v>
                </c:pt>
                <c:pt idx="5335">
                  <c:v>6.4200247518267668</c:v>
                </c:pt>
                <c:pt idx="5336">
                  <c:v>6.3726111195310162</c:v>
                </c:pt>
                <c:pt idx="5337">
                  <c:v>6.2842490962554969</c:v>
                </c:pt>
                <c:pt idx="5338">
                  <c:v>6.2971802773794163</c:v>
                </c:pt>
                <c:pt idx="5339">
                  <c:v>6.3058010647953564</c:v>
                </c:pt>
                <c:pt idx="5340">
                  <c:v>6.2993351249874365</c:v>
                </c:pt>
                <c:pt idx="5341">
                  <c:v>6.3769215132389867</c:v>
                </c:pt>
                <c:pt idx="5342">
                  <c:v>6.3790763608470069</c:v>
                </c:pt>
                <c:pt idx="5343">
                  <c:v>6.3144211537193664</c:v>
                </c:pt>
                <c:pt idx="5344">
                  <c:v>6.2152834954198868</c:v>
                </c:pt>
                <c:pt idx="5345">
                  <c:v>6.1161458371204169</c:v>
                </c:pt>
                <c:pt idx="5346">
                  <c:v>6.014852632720987</c:v>
                </c:pt>
                <c:pt idx="5347">
                  <c:v>6.0428698425768363</c:v>
                </c:pt>
                <c:pt idx="5348">
                  <c:v>6.0665766587247063</c:v>
                </c:pt>
                <c:pt idx="5349">
                  <c:v>5.9717486956412769</c:v>
                </c:pt>
                <c:pt idx="5350">
                  <c:v>5.9458870318853769</c:v>
                </c:pt>
                <c:pt idx="5351">
                  <c:v>5.9070941870055664</c:v>
                </c:pt>
                <c:pt idx="5352">
                  <c:v>5.8295077987540163</c:v>
                </c:pt>
                <c:pt idx="5353">
                  <c:v>5.8014905888981669</c:v>
                </c:pt>
                <c:pt idx="5354">
                  <c:v>5.8984733995896264</c:v>
                </c:pt>
                <c:pt idx="5355">
                  <c:v>5.8941630058816568</c:v>
                </c:pt>
                <c:pt idx="5356">
                  <c:v>5.9027837932975968</c:v>
                </c:pt>
                <c:pt idx="5357">
                  <c:v>5.9114038822216068</c:v>
                </c:pt>
                <c:pt idx="5358">
                  <c:v>5.9006282471976466</c:v>
                </c:pt>
                <c:pt idx="5359">
                  <c:v>5.8661457960258065</c:v>
                </c:pt>
                <c:pt idx="5360">
                  <c:v>5.8726110373417963</c:v>
                </c:pt>
                <c:pt idx="5361">
                  <c:v>5.8165766176300968</c:v>
                </c:pt>
                <c:pt idx="5362">
                  <c:v>5.7713178329423664</c:v>
                </c:pt>
                <c:pt idx="5363">
                  <c:v>5.7346798356705762</c:v>
                </c:pt>
                <c:pt idx="5364">
                  <c:v>5.7088181719146869</c:v>
                </c:pt>
                <c:pt idx="5365">
                  <c:v>5.6721801746428966</c:v>
                </c:pt>
                <c:pt idx="5366">
                  <c:v>5.6657142348349669</c:v>
                </c:pt>
                <c:pt idx="5367">
                  <c:v>5.7239042006466168</c:v>
                </c:pt>
                <c:pt idx="5368">
                  <c:v>5.7713178329423664</c:v>
                </c:pt>
                <c:pt idx="5369">
                  <c:v>5.7928698014822269</c:v>
                </c:pt>
                <c:pt idx="5370">
                  <c:v>5.8467493735858964</c:v>
                </c:pt>
                <c:pt idx="5371">
                  <c:v>5.8876970660737262</c:v>
                </c:pt>
                <c:pt idx="5372">
                  <c:v>5.8575250086098665</c:v>
                </c:pt>
                <c:pt idx="5373">
                  <c:v>5.861835402317837</c:v>
                </c:pt>
                <c:pt idx="5374">
                  <c:v>5.8790762786577861</c:v>
                </c:pt>
                <c:pt idx="5375">
                  <c:v>5.870456189733777</c:v>
                </c:pt>
                <c:pt idx="5376">
                  <c:v>5.8402834337779765</c:v>
                </c:pt>
                <c:pt idx="5377">
                  <c:v>5.8036454365061863</c:v>
                </c:pt>
                <c:pt idx="5378">
                  <c:v>5.6764905683508662</c:v>
                </c:pt>
                <c:pt idx="5379">
                  <c:v>5.5838181513673764</c:v>
                </c:pt>
                <c:pt idx="5380">
                  <c:v>5.5536453954115768</c:v>
                </c:pt>
                <c:pt idx="5381">
                  <c:v>5.5536453954115768</c:v>
                </c:pt>
                <c:pt idx="5382">
                  <c:v>5.5558009415115261</c:v>
                </c:pt>
                <c:pt idx="5383">
                  <c:v>5.5773522115594565</c:v>
                </c:pt>
                <c:pt idx="5384">
                  <c:v>5.6118353612232266</c:v>
                </c:pt>
                <c:pt idx="5385">
                  <c:v>5.5148525505317663</c:v>
                </c:pt>
                <c:pt idx="5386">
                  <c:v>5.4264905272562567</c:v>
                </c:pt>
                <c:pt idx="5387">
                  <c:v>5.4308009209642263</c:v>
                </c:pt>
                <c:pt idx="5388">
                  <c:v>5.4329557685722465</c:v>
                </c:pt>
                <c:pt idx="5389">
                  <c:v>5.4049385587163963</c:v>
                </c:pt>
                <c:pt idx="5390">
                  <c:v>5.4803694008679962</c:v>
                </c:pt>
                <c:pt idx="5391">
                  <c:v>5.5105421568237967</c:v>
                </c:pt>
                <c:pt idx="5392">
                  <c:v>5.4523521910121469</c:v>
                </c:pt>
                <c:pt idx="5393">
                  <c:v>5.4264905272562567</c:v>
                </c:pt>
                <c:pt idx="5394">
                  <c:v>5.3920073775924866</c:v>
                </c:pt>
                <c:pt idx="5395">
                  <c:v>5.3812317425685263</c:v>
                </c:pt>
                <c:pt idx="5396">
                  <c:v>5.4157148922322964</c:v>
                </c:pt>
                <c:pt idx="5397">
                  <c:v>5.4157148922322964</c:v>
                </c:pt>
                <c:pt idx="5398">
                  <c:v>5.353214532712677</c:v>
                </c:pt>
                <c:pt idx="5399">
                  <c:v>5.3489041390047065</c:v>
                </c:pt>
                <c:pt idx="5400">
                  <c:v>5.2842489318770669</c:v>
                </c:pt>
                <c:pt idx="5401">
                  <c:v>5.2109729373334863</c:v>
                </c:pt>
                <c:pt idx="5402">
                  <c:v>5.1915765148935762</c:v>
                </c:pt>
                <c:pt idx="5403">
                  <c:v>5.1678696987457062</c:v>
                </c:pt>
                <c:pt idx="5404">
                  <c:v>5.1333872475738662</c:v>
                </c:pt>
                <c:pt idx="5405">
                  <c:v>5.182955727477637</c:v>
                </c:pt>
                <c:pt idx="5406">
                  <c:v>5.1527836700137666</c:v>
                </c:pt>
                <c:pt idx="5407">
                  <c:v>5.1678696987457062</c:v>
                </c:pt>
                <c:pt idx="5408">
                  <c:v>5.2195937247494264</c:v>
                </c:pt>
                <c:pt idx="5409">
                  <c:v>5.2368352995813163</c:v>
                </c:pt>
                <c:pt idx="5410">
                  <c:v>5.1657148511376869</c:v>
                </c:pt>
                <c:pt idx="5411">
                  <c:v>5.1958869086015467</c:v>
                </c:pt>
                <c:pt idx="5412">
                  <c:v>5.1851112735775864</c:v>
                </c:pt>
                <c:pt idx="5413">
                  <c:v>5.2131284834334366</c:v>
                </c:pt>
                <c:pt idx="5414">
                  <c:v>5.2001973023095269</c:v>
                </c:pt>
                <c:pt idx="5415">
                  <c:v>5.1764904861616463</c:v>
                </c:pt>
                <c:pt idx="5416">
                  <c:v>5.1463177302058467</c:v>
                </c:pt>
                <c:pt idx="5417">
                  <c:v>5.1053700377180169</c:v>
                </c:pt>
                <c:pt idx="5418">
                  <c:v>5.0450252242983469</c:v>
                </c:pt>
                <c:pt idx="5419">
                  <c:v>5.0234732557584962</c:v>
                </c:pt>
                <c:pt idx="5420">
                  <c:v>5.0105420746345768</c:v>
                </c:pt>
                <c:pt idx="5421">
                  <c:v>5.004076833318587</c:v>
                </c:pt>
                <c:pt idx="5422">
                  <c:v>4.9760596234627466</c:v>
                </c:pt>
                <c:pt idx="5423">
                  <c:v>4.9006280828192068</c:v>
                </c:pt>
                <c:pt idx="5424">
                  <c:v>4.8338180280835568</c:v>
                </c:pt>
                <c:pt idx="5425">
                  <c:v>4.801490424519737</c:v>
                </c:pt>
                <c:pt idx="5426">
                  <c:v>4.7239040362681868</c:v>
                </c:pt>
                <c:pt idx="5427">
                  <c:v>4.7217491886601568</c:v>
                </c:pt>
                <c:pt idx="5428">
                  <c:v>4.7109728551442664</c:v>
                </c:pt>
                <c:pt idx="5429">
                  <c:v>4.6980423725122868</c:v>
                </c:pt>
                <c:pt idx="5430">
                  <c:v>4.6527835878245565</c:v>
                </c:pt>
                <c:pt idx="5431">
                  <c:v>4.691576432704367</c:v>
                </c:pt>
                <c:pt idx="5432">
                  <c:v>4.631231619284697</c:v>
                </c:pt>
                <c:pt idx="5433">
                  <c:v>4.5967491681128569</c:v>
                </c:pt>
                <c:pt idx="5434">
                  <c:v>4.5105419924453667</c:v>
                </c:pt>
                <c:pt idx="5435">
                  <c:v>4.4997663574213966</c:v>
                </c:pt>
                <c:pt idx="5436">
                  <c:v>4.3726107907741465</c:v>
                </c:pt>
                <c:pt idx="5437">
                  <c:v>4.3208867647704166</c:v>
                </c:pt>
                <c:pt idx="5438">
                  <c:v>4.2670078911586762</c:v>
                </c:pt>
                <c:pt idx="5439">
                  <c:v>4.3058007360384867</c:v>
                </c:pt>
                <c:pt idx="5440">
                  <c:v>4.3510595207262162</c:v>
                </c:pt>
                <c:pt idx="5441">
                  <c:v>4.4997663574213966</c:v>
                </c:pt>
                <c:pt idx="5442">
                  <c:v>4.631231619284697</c:v>
                </c:pt>
                <c:pt idx="5443">
                  <c:v>4.749766398516007</c:v>
                </c:pt>
                <c:pt idx="5444">
                  <c:v>4.8338180280835568</c:v>
                </c:pt>
                <c:pt idx="5445">
                  <c:v>4.8316624819835967</c:v>
                </c:pt>
                <c:pt idx="5446">
                  <c:v>4.7950251832037463</c:v>
                </c:pt>
                <c:pt idx="5447">
                  <c:v>4.7799384559798765</c:v>
                </c:pt>
                <c:pt idx="5448">
                  <c:v>4.8338180280835568</c:v>
                </c:pt>
                <c:pt idx="5449">
                  <c:v>4.8726108729633664</c:v>
                </c:pt>
                <c:pt idx="5450">
                  <c:v>4.9415764737989765</c:v>
                </c:pt>
                <c:pt idx="5451">
                  <c:v>4.9717492297547663</c:v>
                </c:pt>
                <c:pt idx="5452">
                  <c:v>4.9458868675069469</c:v>
                </c:pt>
                <c:pt idx="5453">
                  <c:v>4.9027836289191669</c:v>
                </c:pt>
                <c:pt idx="5454">
                  <c:v>4.9070940226271365</c:v>
                </c:pt>
                <c:pt idx="5455">
                  <c:v>4.9092488702351567</c:v>
                </c:pt>
                <c:pt idx="5456">
                  <c:v>4.8920079938951968</c:v>
                </c:pt>
                <c:pt idx="5457">
                  <c:v>4.8833872064792567</c:v>
                </c:pt>
                <c:pt idx="5458">
                  <c:v>4.8532144505234562</c:v>
                </c:pt>
                <c:pt idx="5459">
                  <c:v>4.8036452721277563</c:v>
                </c:pt>
                <c:pt idx="5460">
                  <c:v>4.7950251832037463</c:v>
                </c:pt>
                <c:pt idx="5461">
                  <c:v>4.801490424519737</c:v>
                </c:pt>
                <c:pt idx="5462">
                  <c:v>4.8208868469596364</c:v>
                </c:pt>
                <c:pt idx="5463">
                  <c:v>4.9092488702351567</c:v>
                </c:pt>
                <c:pt idx="5464">
                  <c:v>4.9221800513590663</c:v>
                </c:pt>
                <c:pt idx="5465">
                  <c:v>4.8812316603793064</c:v>
                </c:pt>
                <c:pt idx="5466">
                  <c:v>4.8532144505234562</c:v>
                </c:pt>
                <c:pt idx="5467">
                  <c:v>4.810111211935677</c:v>
                </c:pt>
                <c:pt idx="5468">
                  <c:v>4.6980423725122868</c:v>
                </c:pt>
                <c:pt idx="5469">
                  <c:v>4.6700251626564366</c:v>
                </c:pt>
                <c:pt idx="5470">
                  <c:v>4.6441628004086066</c:v>
                </c:pt>
                <c:pt idx="5471">
                  <c:v>4.6032144094288467</c:v>
                </c:pt>
                <c:pt idx="5472">
                  <c:v>4.5924387744048865</c:v>
                </c:pt>
                <c:pt idx="5473">
                  <c:v>4.6096803492367764</c:v>
                </c:pt>
                <c:pt idx="5474">
                  <c:v>4.5708868058650269</c:v>
                </c:pt>
                <c:pt idx="5475">
                  <c:v>4.5795075932809768</c:v>
                </c:pt>
                <c:pt idx="5476">
                  <c:v>4.5816631393809262</c:v>
                </c:pt>
                <c:pt idx="5477">
                  <c:v>4.5859728345969666</c:v>
                </c:pt>
                <c:pt idx="5478">
                  <c:v>4.5665764121570565</c:v>
                </c:pt>
                <c:pt idx="5479">
                  <c:v>4.6010595618208265</c:v>
                </c:pt>
                <c:pt idx="5480">
                  <c:v>4.5967491681128569</c:v>
                </c:pt>
                <c:pt idx="5481">
                  <c:v>4.5795075932809768</c:v>
                </c:pt>
                <c:pt idx="5482">
                  <c:v>4.5665764121570565</c:v>
                </c:pt>
                <c:pt idx="5483">
                  <c:v>4.5687319582570067</c:v>
                </c:pt>
                <c:pt idx="5484">
                  <c:v>4.512697538545317</c:v>
                </c:pt>
                <c:pt idx="5485">
                  <c:v>4.4674387538575866</c:v>
                </c:pt>
                <c:pt idx="5486">
                  <c:v>4.4480423314176765</c:v>
                </c:pt>
                <c:pt idx="5487">
                  <c:v>4.3833871242900369</c:v>
                </c:pt>
                <c:pt idx="5488">
                  <c:v>4.3596803081421669</c:v>
                </c:pt>
                <c:pt idx="5489">
                  <c:v>4.3618351557501862</c:v>
                </c:pt>
                <c:pt idx="5490">
                  <c:v>4.3532143683342364</c:v>
                </c:pt>
                <c:pt idx="5491">
                  <c:v>4.3661455494581567</c:v>
                </c:pt>
                <c:pt idx="5492">
                  <c:v>4.3790767305820664</c:v>
                </c:pt>
                <c:pt idx="5493">
                  <c:v>4.3402831872103267</c:v>
                </c:pt>
                <c:pt idx="5494">
                  <c:v>4.2497663163267969</c:v>
                </c:pt>
                <c:pt idx="5495">
                  <c:v>4.2088179253470264</c:v>
                </c:pt>
                <c:pt idx="5496">
                  <c:v>4.1786458678831666</c:v>
                </c:pt>
                <c:pt idx="5497">
                  <c:v>4.1247662957794864</c:v>
                </c:pt>
                <c:pt idx="5498">
                  <c:v>4.1204559020715168</c:v>
                </c:pt>
                <c:pt idx="5499">
                  <c:v>4.1872659568071766</c:v>
                </c:pt>
                <c:pt idx="5500">
                  <c:v>4.1678695343672665</c:v>
                </c:pt>
                <c:pt idx="5501">
                  <c:v>4.1096802670475565</c:v>
                </c:pt>
                <c:pt idx="5502">
                  <c:v>4.1312315370954762</c:v>
                </c:pt>
                <c:pt idx="5503">
                  <c:v>4.0967490859236362</c:v>
                </c:pt>
                <c:pt idx="5504">
                  <c:v>4.0213182437720363</c:v>
                </c:pt>
                <c:pt idx="5505">
                  <c:v>3.9954558815242169</c:v>
                </c:pt>
                <c:pt idx="5506">
                  <c:v>4.0320938787960063</c:v>
                </c:pt>
                <c:pt idx="5507">
                  <c:v>3.9997662752321865</c:v>
                </c:pt>
                <c:pt idx="5508">
                  <c:v>4.0083870626481266</c:v>
                </c:pt>
                <c:pt idx="5509">
                  <c:v>4.0213182437720363</c:v>
                </c:pt>
                <c:pt idx="5510">
                  <c:v>4.0234730913800565</c:v>
                </c:pt>
                <c:pt idx="5511">
                  <c:v>4.0062315165481763</c:v>
                </c:pt>
                <c:pt idx="5512">
                  <c:v>3.978214306692327</c:v>
                </c:pt>
                <c:pt idx="5513">
                  <c:v>3.9458867031285063</c:v>
                </c:pt>
                <c:pt idx="5514">
                  <c:v>3.8618350735609663</c:v>
                </c:pt>
                <c:pt idx="5515">
                  <c:v>3.8295074699971465</c:v>
                </c:pt>
                <c:pt idx="5516">
                  <c:v>3.8316630160970968</c:v>
                </c:pt>
                <c:pt idx="5517">
                  <c:v>3.8683010133688862</c:v>
                </c:pt>
                <c:pt idx="5518">
                  <c:v>3.859680225952947</c:v>
                </c:pt>
                <c:pt idx="5519">
                  <c:v>3.9027834645407262</c:v>
                </c:pt>
                <c:pt idx="5520">
                  <c:v>3.9157146456646368</c:v>
                </c:pt>
                <c:pt idx="5521">
                  <c:v>3.8553698322449765</c:v>
                </c:pt>
                <c:pt idx="5522">
                  <c:v>3.8316630160970968</c:v>
                </c:pt>
                <c:pt idx="5523">
                  <c:v>3.8036458062412466</c:v>
                </c:pt>
                <c:pt idx="5524">
                  <c:v>3.7907146251173369</c:v>
                </c:pt>
                <c:pt idx="5525">
                  <c:v>3.773473050285447</c:v>
                </c:pt>
                <c:pt idx="5526">
                  <c:v>3.7001970557418664</c:v>
                </c:pt>
                <c:pt idx="5527">
                  <c:v>3.631231454906267</c:v>
                </c:pt>
                <c:pt idx="5528">
                  <c:v>3.5945941561264068</c:v>
                </c:pt>
                <c:pt idx="5529">
                  <c:v>3.562266552562587</c:v>
                </c:pt>
                <c:pt idx="5530">
                  <c:v>3.545024977730697</c:v>
                </c:pt>
                <c:pt idx="5531">
                  <c:v>3.5945941561264068</c:v>
                </c:pt>
                <c:pt idx="5532">
                  <c:v>3.5989038513424463</c:v>
                </c:pt>
                <c:pt idx="5533">
                  <c:v>3.5945941561264068</c:v>
                </c:pt>
                <c:pt idx="5534">
                  <c:v>3.5816629750024864</c:v>
                </c:pt>
                <c:pt idx="5535">
                  <c:v>3.5105418280669269</c:v>
                </c:pt>
                <c:pt idx="5536">
                  <c:v>3.4588178020632068</c:v>
                </c:pt>
                <c:pt idx="5537">
                  <c:v>3.4070937760594768</c:v>
                </c:pt>
                <c:pt idx="5538">
                  <c:v>3.4351109859153262</c:v>
                </c:pt>
                <c:pt idx="5539">
                  <c:v>3.4480421670392465</c:v>
                </c:pt>
                <c:pt idx="5540">
                  <c:v>3.4954557993349962</c:v>
                </c:pt>
                <c:pt idx="5541">
                  <c:v>3.5213181615828262</c:v>
                </c:pt>
                <c:pt idx="5542">
                  <c:v>3.5644214001706063</c:v>
                </c:pt>
                <c:pt idx="5543">
                  <c:v>3.5277834028988169</c:v>
                </c:pt>
                <c:pt idx="5544">
                  <c:v>3.5083869804589067</c:v>
                </c:pt>
                <c:pt idx="5545">
                  <c:v>3.4911454056270266</c:v>
                </c:pt>
                <c:pt idx="5546">
                  <c:v>3.4803697706030565</c:v>
                </c:pt>
                <c:pt idx="5547">
                  <c:v>3.4566629544551866</c:v>
                </c:pt>
                <c:pt idx="5548">
                  <c:v>3.3941625949355663</c:v>
                </c:pt>
                <c:pt idx="5549">
                  <c:v>3.3532142039558064</c:v>
                </c:pt>
                <c:pt idx="5550">
                  <c:v>3.3187317527839664</c:v>
                </c:pt>
                <c:pt idx="5551">
                  <c:v>3.290714542928117</c:v>
                </c:pt>
                <c:pt idx="5552">
                  <c:v>3.2756285141961872</c:v>
                </c:pt>
                <c:pt idx="5553">
                  <c:v>3.3230421464919369</c:v>
                </c:pt>
                <c:pt idx="5554">
                  <c:v>3.307956117760007</c:v>
                </c:pt>
                <c:pt idx="5555">
                  <c:v>3.2842493016121272</c:v>
                </c:pt>
                <c:pt idx="5556">
                  <c:v>3.2799389079041568</c:v>
                </c:pt>
                <c:pt idx="5557">
                  <c:v>3.290714542928117</c:v>
                </c:pt>
                <c:pt idx="5558">
                  <c:v>3.247611304340337</c:v>
                </c:pt>
                <c:pt idx="5559">
                  <c:v>3.2670077267802471</c:v>
                </c:pt>
                <c:pt idx="5560">
                  <c:v>3.2519216980483066</c:v>
                </c:pt>
                <c:pt idx="5561">
                  <c:v>3.2346801232164264</c:v>
                </c:pt>
                <c:pt idx="5562">
                  <c:v>3.2066629133605771</c:v>
                </c:pt>
                <c:pt idx="5563">
                  <c:v>3.2626973330722668</c:v>
                </c:pt>
                <c:pt idx="5564">
                  <c:v>3.2670077267802471</c:v>
                </c:pt>
                <c:pt idx="5565">
                  <c:v>3.2950249366360866</c:v>
                </c:pt>
                <c:pt idx="5566">
                  <c:v>3.3122665114679766</c:v>
                </c:pt>
                <c:pt idx="5567">
                  <c:v>3.3058005716600567</c:v>
                </c:pt>
                <c:pt idx="5568">
                  <c:v>3.247611304340337</c:v>
                </c:pt>
                <c:pt idx="5569">
                  <c:v>3.2239044881924572</c:v>
                </c:pt>
                <c:pt idx="5570">
                  <c:v>3.2195940944844867</c:v>
                </c:pt>
                <c:pt idx="5571">
                  <c:v>3.2195940944844867</c:v>
                </c:pt>
                <c:pt idx="5572">
                  <c:v>3.256232091756277</c:v>
                </c:pt>
                <c:pt idx="5573">
                  <c:v>3.2282148819004366</c:v>
                </c:pt>
                <c:pt idx="5574">
                  <c:v>3.1915768846286472</c:v>
                </c:pt>
                <c:pt idx="5575">
                  <c:v>3.1786457035047269</c:v>
                </c:pt>
                <c:pt idx="5576">
                  <c:v>3.1506284936488766</c:v>
                </c:pt>
                <c:pt idx="5577">
                  <c:v>3.0644213179813864</c:v>
                </c:pt>
                <c:pt idx="5578">
                  <c:v>3.0924385278372366</c:v>
                </c:pt>
                <c:pt idx="5579">
                  <c:v>3.1463180999409071</c:v>
                </c:pt>
                <c:pt idx="5580">
                  <c:v>3.1398521601329872</c:v>
                </c:pt>
                <c:pt idx="5581">
                  <c:v>3.1333869188169965</c:v>
                </c:pt>
                <c:pt idx="5582">
                  <c:v>3.1786457035047269</c:v>
                </c:pt>
                <c:pt idx="5583">
                  <c:v>3.1657145223808172</c:v>
                </c:pt>
                <c:pt idx="5584">
                  <c:v>3.1506284936488766</c:v>
                </c:pt>
                <c:pt idx="5585">
                  <c:v>3.1700249160887868</c:v>
                </c:pt>
                <c:pt idx="5586">
                  <c:v>3.1570937349648771</c:v>
                </c:pt>
                <c:pt idx="5587">
                  <c:v>3.1312320712089772</c:v>
                </c:pt>
                <c:pt idx="5588">
                  <c:v>3.1075245565691665</c:v>
                </c:pt>
                <c:pt idx="5589">
                  <c:v>3.0665768640813367</c:v>
                </c:pt>
                <c:pt idx="5590">
                  <c:v>2.9997661108537468</c:v>
                </c:pt>
                <c:pt idx="5591">
                  <c:v>2.9631281135819565</c:v>
                </c:pt>
                <c:pt idx="5592">
                  <c:v>2.9631281135819565</c:v>
                </c:pt>
                <c:pt idx="5593">
                  <c:v>2.9889904758297865</c:v>
                </c:pt>
                <c:pt idx="5594">
                  <c:v>2.9997661108537468</c:v>
                </c:pt>
                <c:pt idx="5595">
                  <c:v>3.0256284731015768</c:v>
                </c:pt>
                <c:pt idx="5596">
                  <c:v>3.0234729270016265</c:v>
                </c:pt>
                <c:pt idx="5597">
                  <c:v>2.9846800821218169</c:v>
                </c:pt>
                <c:pt idx="5598">
                  <c:v>2.9458872372420064</c:v>
                </c:pt>
                <c:pt idx="5599">
                  <c:v>2.9372664498260672</c:v>
                </c:pt>
                <c:pt idx="5600">
                  <c:v>2.8984729064543169</c:v>
                </c:pt>
                <c:pt idx="5601">
                  <c:v>2.9027833001622971</c:v>
                </c:pt>
                <c:pt idx="5602">
                  <c:v>2.883386877722387</c:v>
                </c:pt>
                <c:pt idx="5603">
                  <c:v>2.8747660903064469</c:v>
                </c:pt>
                <c:pt idx="5604">
                  <c:v>2.8187316705947465</c:v>
                </c:pt>
                <c:pt idx="5605">
                  <c:v>2.8036456418628166</c:v>
                </c:pt>
                <c:pt idx="5606">
                  <c:v>2.8036456418628166</c:v>
                </c:pt>
                <c:pt idx="5607">
                  <c:v>2.8402836391346069</c:v>
                </c:pt>
                <c:pt idx="5608">
                  <c:v>2.833817699326687</c:v>
                </c:pt>
                <c:pt idx="5609">
                  <c:v>2.8316628517186668</c:v>
                </c:pt>
                <c:pt idx="5610">
                  <c:v>2.8467488804505967</c:v>
                </c:pt>
                <c:pt idx="5611">
                  <c:v>2.833817699326687</c:v>
                </c:pt>
                <c:pt idx="5612">
                  <c:v>2.8101108831788064</c:v>
                </c:pt>
                <c:pt idx="5613">
                  <c:v>2.7756284320069664</c:v>
                </c:pt>
                <c:pt idx="5614">
                  <c:v>2.7691624921990465</c:v>
                </c:pt>
                <c:pt idx="5615">
                  <c:v>2.7239044060032471</c:v>
                </c:pt>
                <c:pt idx="5616">
                  <c:v>2.7217488599032968</c:v>
                </c:pt>
                <c:pt idx="5617">
                  <c:v>2.7217488599032968</c:v>
                </c:pt>
                <c:pt idx="5618">
                  <c:v>2.7174384661953166</c:v>
                </c:pt>
                <c:pt idx="5619">
                  <c:v>2.7325251934191872</c:v>
                </c:pt>
                <c:pt idx="5620">
                  <c:v>2.7476112221511171</c:v>
                </c:pt>
                <c:pt idx="5621">
                  <c:v>2.713128072487347</c:v>
                </c:pt>
                <c:pt idx="5622">
                  <c:v>2.6355423827277269</c:v>
                </c:pt>
                <c:pt idx="5623">
                  <c:v>2.6010592330639568</c:v>
                </c:pt>
                <c:pt idx="5624">
                  <c:v>2.5816628106240564</c:v>
                </c:pt>
                <c:pt idx="5625">
                  <c:v>2.5536456007682071</c:v>
                </c:pt>
                <c:pt idx="5626">
                  <c:v>2.5234728448124066</c:v>
                </c:pt>
                <c:pt idx="5627">
                  <c:v>2.5493352070602366</c:v>
                </c:pt>
                <c:pt idx="5628">
                  <c:v>2.5644212357921665</c:v>
                </c:pt>
                <c:pt idx="5629">
                  <c:v>2.5320936322283467</c:v>
                </c:pt>
                <c:pt idx="5630">
                  <c:v>2.4933007873485371</c:v>
                </c:pt>
                <c:pt idx="5631">
                  <c:v>2.4631280313927366</c:v>
                </c:pt>
                <c:pt idx="5632">
                  <c:v>2.4480420026608067</c:v>
                </c:pt>
                <c:pt idx="5633">
                  <c:v>2.4027832179730773</c:v>
                </c:pt>
                <c:pt idx="5634">
                  <c:v>2.4049387640730266</c:v>
                </c:pt>
                <c:pt idx="5635">
                  <c:v>2.4049387640730266</c:v>
                </c:pt>
                <c:pt idx="5636">
                  <c:v>2.4049387640730266</c:v>
                </c:pt>
                <c:pt idx="5637">
                  <c:v>2.3898527353410968</c:v>
                </c:pt>
                <c:pt idx="5638">
                  <c:v>2.3812319479251469</c:v>
                </c:pt>
                <c:pt idx="5639">
                  <c:v>2.3898527353410968</c:v>
                </c:pt>
                <c:pt idx="5640">
                  <c:v>2.4221803389049068</c:v>
                </c:pt>
                <c:pt idx="5641">
                  <c:v>2.4308004278289266</c:v>
                </c:pt>
                <c:pt idx="5642">
                  <c:v>2.4480420026608067</c:v>
                </c:pt>
                <c:pt idx="5643">
                  <c:v>2.4760592125166569</c:v>
                </c:pt>
                <c:pt idx="5644">
                  <c:v>2.4480420026608067</c:v>
                </c:pt>
                <c:pt idx="5645">
                  <c:v>2.4588183361767069</c:v>
                </c:pt>
                <c:pt idx="5646">
                  <c:v>2.4695939712006671</c:v>
                </c:pt>
                <c:pt idx="5647">
                  <c:v>2.4566627900767468</c:v>
                </c:pt>
                <c:pt idx="5648">
                  <c:v>2.4954556349565564</c:v>
                </c:pt>
                <c:pt idx="5649">
                  <c:v>2.484679999932597</c:v>
                </c:pt>
                <c:pt idx="5650">
                  <c:v>2.4372663676368465</c:v>
                </c:pt>
                <c:pt idx="5651">
                  <c:v>2.4114040053890164</c:v>
                </c:pt>
                <c:pt idx="5652">
                  <c:v>2.4049387640730266</c:v>
                </c:pt>
                <c:pt idx="5653">
                  <c:v>2.374766008117227</c:v>
                </c:pt>
                <c:pt idx="5654">
                  <c:v>2.3963179766570866</c:v>
                </c:pt>
                <c:pt idx="5655">
                  <c:v>2.4092491577809971</c:v>
                </c:pt>
                <c:pt idx="5656">
                  <c:v>2.3941631290490673</c:v>
                </c:pt>
                <c:pt idx="5657">
                  <c:v>2.3855423416331165</c:v>
                </c:pt>
                <c:pt idx="5658">
                  <c:v>2.3596799793852972</c:v>
                </c:pt>
                <c:pt idx="5659">
                  <c:v>2.3467487982613768</c:v>
                </c:pt>
                <c:pt idx="5660">
                  <c:v>2.3510591919693464</c:v>
                </c:pt>
                <c:pt idx="5661">
                  <c:v>2.3812319479251469</c:v>
                </c:pt>
                <c:pt idx="5662">
                  <c:v>2.4006283703650571</c:v>
                </c:pt>
                <c:pt idx="5663">
                  <c:v>2.3876971892411367</c:v>
                </c:pt>
                <c:pt idx="5664">
                  <c:v>2.3639903730932668</c:v>
                </c:pt>
                <c:pt idx="5665">
                  <c:v>2.3295079219214267</c:v>
                </c:pt>
                <c:pt idx="5666">
                  <c:v>2.3187315884055364</c:v>
                </c:pt>
                <c:pt idx="5667">
                  <c:v>2.3058004072816169</c:v>
                </c:pt>
                <c:pt idx="5668">
                  <c:v>2.2950247722576567</c:v>
                </c:pt>
                <c:pt idx="5669">
                  <c:v>2.2842491372336964</c:v>
                </c:pt>
                <c:pt idx="5670">
                  <c:v>2.2497659875699272</c:v>
                </c:pt>
                <c:pt idx="5671">
                  <c:v>2.1721802978103071</c:v>
                </c:pt>
                <c:pt idx="5672">
                  <c:v>2.1204562718065771</c:v>
                </c:pt>
                <c:pt idx="5673">
                  <c:v>2.1075250906826666</c:v>
                </c:pt>
                <c:pt idx="5674">
                  <c:v>2.0924383634587969</c:v>
                </c:pt>
                <c:pt idx="5675">
                  <c:v>2.0730419410188965</c:v>
                </c:pt>
                <c:pt idx="5676">
                  <c:v>2.0644211536029564</c:v>
                </c:pt>
                <c:pt idx="5677">
                  <c:v>2.0536455185789873</c:v>
                </c:pt>
                <c:pt idx="5678">
                  <c:v>2.0256283087231468</c:v>
                </c:pt>
                <c:pt idx="5679">
                  <c:v>2.017007521307197</c:v>
                </c:pt>
                <c:pt idx="5680">
                  <c:v>2.0536455185789873</c:v>
                </c:pt>
                <c:pt idx="5681">
                  <c:v>2.0881286682427564</c:v>
                </c:pt>
                <c:pt idx="5682">
                  <c:v>2.0795078808268173</c:v>
                </c:pt>
                <c:pt idx="5683">
                  <c:v>2.077352334726867</c:v>
                </c:pt>
                <c:pt idx="5684">
                  <c:v>2.0471802772629966</c:v>
                </c:pt>
                <c:pt idx="5685">
                  <c:v>2.0450247311630472</c:v>
                </c:pt>
                <c:pt idx="5686">
                  <c:v>2.0062318862832367</c:v>
                </c:pt>
                <c:pt idx="5687">
                  <c:v>2.0019214925752671</c:v>
                </c:pt>
                <c:pt idx="5688">
                  <c:v>1.986835463843337</c:v>
                </c:pt>
                <c:pt idx="5689">
                  <c:v>1.986835463843337</c:v>
                </c:pt>
                <c:pt idx="5690">
                  <c:v>1.9243351043237167</c:v>
                </c:pt>
                <c:pt idx="5691">
                  <c:v>1.9221802567156969</c:v>
                </c:pt>
                <c:pt idx="5692">
                  <c:v>1.9114039231997968</c:v>
                </c:pt>
                <c:pt idx="5693">
                  <c:v>1.9027838342757868</c:v>
                </c:pt>
                <c:pt idx="5694">
                  <c:v>1.904938681883807</c:v>
                </c:pt>
                <c:pt idx="5695">
                  <c:v>1.9027838342757868</c:v>
                </c:pt>
                <c:pt idx="5696">
                  <c:v>1.879076319635977</c:v>
                </c:pt>
                <c:pt idx="5697">
                  <c:v>1.8402834747561669</c:v>
                </c:pt>
                <c:pt idx="5698">
                  <c:v>1.8316626873402269</c:v>
                </c:pt>
                <c:pt idx="5699">
                  <c:v>1.7993350837764066</c:v>
                </c:pt>
                <c:pt idx="5700">
                  <c:v>1.7820935089445269</c:v>
                </c:pt>
                <c:pt idx="5701">
                  <c:v>1.7713178739205666</c:v>
                </c:pt>
                <c:pt idx="5702">
                  <c:v>1.7842490550444767</c:v>
                </c:pt>
                <c:pt idx="5703">
                  <c:v>1.7626970865046168</c:v>
                </c:pt>
                <c:pt idx="5704">
                  <c:v>1.7433006640647168</c:v>
                </c:pt>
                <c:pt idx="5705">
                  <c:v>1.730369482940797</c:v>
                </c:pt>
                <c:pt idx="5706">
                  <c:v>1.7152834542088666</c:v>
                </c:pt>
                <c:pt idx="5707">
                  <c:v>1.6872662443530169</c:v>
                </c:pt>
                <c:pt idx="5708">
                  <c:v>1.6829558506450468</c:v>
                </c:pt>
                <c:pt idx="5709">
                  <c:v>1.6743350632291067</c:v>
                </c:pt>
                <c:pt idx="5710">
                  <c:v>1.6657142758131667</c:v>
                </c:pt>
                <c:pt idx="5711">
                  <c:v>1.676490609329057</c:v>
                </c:pt>
                <c:pt idx="5712">
                  <c:v>1.7131286066008469</c:v>
                </c:pt>
                <c:pt idx="5713">
                  <c:v>1.7217486955248569</c:v>
                </c:pt>
                <c:pt idx="5714">
                  <c:v>1.7519214514806569</c:v>
                </c:pt>
                <c:pt idx="5715">
                  <c:v>1.7713178739205666</c:v>
                </c:pt>
                <c:pt idx="5716">
                  <c:v>1.7454562101646667</c:v>
                </c:pt>
                <c:pt idx="5717">
                  <c:v>1.7497666038726367</c:v>
                </c:pt>
                <c:pt idx="5718">
                  <c:v>1.7497666038726367</c:v>
                </c:pt>
                <c:pt idx="5719">
                  <c:v>1.7433006640647168</c:v>
                </c:pt>
                <c:pt idx="5720">
                  <c:v>1.7282146353327767</c:v>
                </c:pt>
                <c:pt idx="5721">
                  <c:v>1.760542238896597</c:v>
                </c:pt>
                <c:pt idx="5722">
                  <c:v>1.7389902703567468</c:v>
                </c:pt>
                <c:pt idx="5723">
                  <c:v>1.7389902703567468</c:v>
                </c:pt>
                <c:pt idx="5724">
                  <c:v>1.7411458164566966</c:v>
                </c:pt>
                <c:pt idx="5725">
                  <c:v>1.7583866927966467</c:v>
                </c:pt>
                <c:pt idx="5726">
                  <c:v>1.7476110577726869</c:v>
                </c:pt>
                <c:pt idx="5727">
                  <c:v>1.7476110577726869</c:v>
                </c:pt>
                <c:pt idx="5728">
                  <c:v>1.7217486955248569</c:v>
                </c:pt>
                <c:pt idx="5729">
                  <c:v>1.7389902703567468</c:v>
                </c:pt>
                <c:pt idx="5730">
                  <c:v>1.706662666792927</c:v>
                </c:pt>
                <c:pt idx="5731">
                  <c:v>1.6980418793769869</c:v>
                </c:pt>
                <c:pt idx="5732">
                  <c:v>1.6937314856690067</c:v>
                </c:pt>
                <c:pt idx="5733">
                  <c:v>1.7045078191849068</c:v>
                </c:pt>
                <c:pt idx="5734">
                  <c:v>1.6894217904529667</c:v>
                </c:pt>
                <c:pt idx="5735">
                  <c:v>1.706662666792927</c:v>
                </c:pt>
                <c:pt idx="5736">
                  <c:v>1.7109730605008966</c:v>
                </c:pt>
                <c:pt idx="5737">
                  <c:v>1.706662666792927</c:v>
                </c:pt>
                <c:pt idx="5738">
                  <c:v>1.7195938479168367</c:v>
                </c:pt>
                <c:pt idx="5739">
                  <c:v>1.7045078191849068</c:v>
                </c:pt>
                <c:pt idx="5740">
                  <c:v>1.7088182128928768</c:v>
                </c:pt>
                <c:pt idx="5741">
                  <c:v>1.7001974254769368</c:v>
                </c:pt>
                <c:pt idx="5742">
                  <c:v>1.6872662443530169</c:v>
                </c:pt>
                <c:pt idx="5743">
                  <c:v>1.650628247081227</c:v>
                </c:pt>
                <c:pt idx="5744">
                  <c:v>1.6312318246413267</c:v>
                </c:pt>
                <c:pt idx="5745">
                  <c:v>1.6032146147854769</c:v>
                </c:pt>
                <c:pt idx="5746">
                  <c:v>1.6010590686855266</c:v>
                </c:pt>
                <c:pt idx="5747">
                  <c:v>1.6096798561014667</c:v>
                </c:pt>
                <c:pt idx="5748">
                  <c:v>1.6226110372253768</c:v>
                </c:pt>
                <c:pt idx="5749">
                  <c:v>1.6312318246413267</c:v>
                </c:pt>
                <c:pt idx="5750">
                  <c:v>1.6441630057652368</c:v>
                </c:pt>
                <c:pt idx="5751">
                  <c:v>1.6420074596652869</c:v>
                </c:pt>
                <c:pt idx="5752">
                  <c:v>1.6183006435174068</c:v>
                </c:pt>
                <c:pt idx="5753">
                  <c:v>1.5989042210775068</c:v>
                </c:pt>
                <c:pt idx="5754">
                  <c:v>1.5730418588296768</c:v>
                </c:pt>
                <c:pt idx="5755">
                  <c:v>1.5773522525376469</c:v>
                </c:pt>
                <c:pt idx="5756">
                  <c:v>1.585973039953587</c:v>
                </c:pt>
                <c:pt idx="5757">
                  <c:v>1.5644217699056668</c:v>
                </c:pt>
              </c:numCache>
            </c:numRef>
          </c:yVal>
          <c:smooth val="1"/>
        </c:ser>
        <c:axId val="64226816"/>
        <c:axId val="64295680"/>
      </c:scatterChart>
      <c:valAx>
        <c:axId val="64226816"/>
        <c:scaling>
          <c:orientation val="minMax"/>
          <c:max val="100"/>
          <c:min val="0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Elution time (min)</a:t>
                </a:r>
              </a:p>
            </c:rich>
          </c:tx>
          <c:layout/>
        </c:title>
        <c:numFmt formatCode="General" sourceLinked="1"/>
        <c:tickLblPos val="nextTo"/>
        <c:crossAx val="64295680"/>
        <c:crosses val="autoZero"/>
        <c:crossBetween val="midCat"/>
      </c:valAx>
      <c:valAx>
        <c:axId val="64295680"/>
        <c:scaling>
          <c:orientation val="minMax"/>
          <c:max val="25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ELSD signal (mV)</a:t>
                </a:r>
              </a:p>
            </c:rich>
          </c:tx>
          <c:layout/>
        </c:title>
        <c:numFmt formatCode="General" sourceLinked="1"/>
        <c:tickLblPos val="nextTo"/>
        <c:crossAx val="64226816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68263300547547245"/>
          <c:y val="6.2212947217265335E-2"/>
          <c:w val="0.26756901195405325"/>
          <c:h val="0.209255516564639"/>
        </c:manualLayout>
      </c:layout>
      <c:overlay val="1"/>
    </c:legend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tx>
            <c:v>DI</c:v>
          </c:tx>
          <c:marker>
            <c:symbol val="none"/>
          </c:marker>
          <c:xVal>
            <c:numRef>
              <c:f>DI!$G$2:$G$5753</c:f>
              <c:numCache>
                <c:formatCode>General</c:formatCode>
                <c:ptCount val="5752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  <c:pt idx="5531">
                  <c:v>92.185000000000002</c:v>
                </c:pt>
                <c:pt idx="5532">
                  <c:v>92.201666666666696</c:v>
                </c:pt>
                <c:pt idx="5533">
                  <c:v>92.218333333333305</c:v>
                </c:pt>
                <c:pt idx="5534">
                  <c:v>92.234999999999999</c:v>
                </c:pt>
                <c:pt idx="5535">
                  <c:v>92.251666666666694</c:v>
                </c:pt>
                <c:pt idx="5536">
                  <c:v>92.268333333333402</c:v>
                </c:pt>
                <c:pt idx="5537">
                  <c:v>92.284999999999997</c:v>
                </c:pt>
                <c:pt idx="5538">
                  <c:v>92.301666666666705</c:v>
                </c:pt>
                <c:pt idx="5539">
                  <c:v>92.318333333333399</c:v>
                </c:pt>
                <c:pt idx="5540">
                  <c:v>92.334999999999994</c:v>
                </c:pt>
                <c:pt idx="5541">
                  <c:v>92.351666666666702</c:v>
                </c:pt>
                <c:pt idx="5542">
                  <c:v>92.368333333333396</c:v>
                </c:pt>
                <c:pt idx="5543">
                  <c:v>92.385000000000005</c:v>
                </c:pt>
                <c:pt idx="5544">
                  <c:v>92.401666666666699</c:v>
                </c:pt>
                <c:pt idx="5545">
                  <c:v>92.418333333333393</c:v>
                </c:pt>
                <c:pt idx="5546">
                  <c:v>92.435000000000002</c:v>
                </c:pt>
                <c:pt idx="5547">
                  <c:v>92.451666666666696</c:v>
                </c:pt>
                <c:pt idx="5548">
                  <c:v>92.468333333333405</c:v>
                </c:pt>
                <c:pt idx="5549">
                  <c:v>92.484999999999999</c:v>
                </c:pt>
                <c:pt idx="5550">
                  <c:v>92.501666666666694</c:v>
                </c:pt>
                <c:pt idx="5551">
                  <c:v>92.518333333333402</c:v>
                </c:pt>
                <c:pt idx="5552">
                  <c:v>92.534999999999997</c:v>
                </c:pt>
                <c:pt idx="5553">
                  <c:v>92.551666666666705</c:v>
                </c:pt>
                <c:pt idx="5554">
                  <c:v>92.568333333333399</c:v>
                </c:pt>
                <c:pt idx="5555">
                  <c:v>92.584999999999994</c:v>
                </c:pt>
                <c:pt idx="5556">
                  <c:v>92.601666666666702</c:v>
                </c:pt>
                <c:pt idx="5557">
                  <c:v>92.618333333333396</c:v>
                </c:pt>
                <c:pt idx="5558">
                  <c:v>92.635000000000005</c:v>
                </c:pt>
                <c:pt idx="5559">
                  <c:v>92.651666666666699</c:v>
                </c:pt>
                <c:pt idx="5560">
                  <c:v>92.668333333333393</c:v>
                </c:pt>
                <c:pt idx="5561">
                  <c:v>92.685000000000002</c:v>
                </c:pt>
                <c:pt idx="5562">
                  <c:v>92.701666666666696</c:v>
                </c:pt>
                <c:pt idx="5563">
                  <c:v>92.718333333333405</c:v>
                </c:pt>
                <c:pt idx="5564">
                  <c:v>92.734999999999999</c:v>
                </c:pt>
                <c:pt idx="5565">
                  <c:v>92.751666666666694</c:v>
                </c:pt>
                <c:pt idx="5566">
                  <c:v>92.768333333333402</c:v>
                </c:pt>
                <c:pt idx="5567">
                  <c:v>92.784999999999997</c:v>
                </c:pt>
                <c:pt idx="5568">
                  <c:v>92.801666666666705</c:v>
                </c:pt>
                <c:pt idx="5569">
                  <c:v>92.818333333333399</c:v>
                </c:pt>
                <c:pt idx="5570">
                  <c:v>92.834999999999994</c:v>
                </c:pt>
                <c:pt idx="5571">
                  <c:v>92.851666666666702</c:v>
                </c:pt>
                <c:pt idx="5572">
                  <c:v>92.868333333333396</c:v>
                </c:pt>
                <c:pt idx="5573">
                  <c:v>92.885000000000005</c:v>
                </c:pt>
                <c:pt idx="5574">
                  <c:v>92.901666666666699</c:v>
                </c:pt>
                <c:pt idx="5575">
                  <c:v>92.918333333333393</c:v>
                </c:pt>
                <c:pt idx="5576">
                  <c:v>92.935000000000002</c:v>
                </c:pt>
                <c:pt idx="5577">
                  <c:v>92.951666666666696</c:v>
                </c:pt>
                <c:pt idx="5578">
                  <c:v>92.968333333333405</c:v>
                </c:pt>
                <c:pt idx="5579">
                  <c:v>92.984999999999999</c:v>
                </c:pt>
                <c:pt idx="5580">
                  <c:v>93.001666666666694</c:v>
                </c:pt>
                <c:pt idx="5581">
                  <c:v>93.018333333333402</c:v>
                </c:pt>
                <c:pt idx="5582">
                  <c:v>93.034999999999997</c:v>
                </c:pt>
                <c:pt idx="5583">
                  <c:v>93.051666666666705</c:v>
                </c:pt>
                <c:pt idx="5584">
                  <c:v>93.068333333333399</c:v>
                </c:pt>
                <c:pt idx="5585">
                  <c:v>93.084999999999994</c:v>
                </c:pt>
                <c:pt idx="5586">
                  <c:v>93.101666666666702</c:v>
                </c:pt>
                <c:pt idx="5587">
                  <c:v>93.118333333333396</c:v>
                </c:pt>
                <c:pt idx="5588">
                  <c:v>93.135000000000005</c:v>
                </c:pt>
                <c:pt idx="5589">
                  <c:v>93.151666666666699</c:v>
                </c:pt>
                <c:pt idx="5590">
                  <c:v>93.168333333333393</c:v>
                </c:pt>
                <c:pt idx="5591">
                  <c:v>93.185000000000002</c:v>
                </c:pt>
                <c:pt idx="5592">
                  <c:v>93.201666666666696</c:v>
                </c:pt>
                <c:pt idx="5593">
                  <c:v>93.218333333333405</c:v>
                </c:pt>
                <c:pt idx="5594">
                  <c:v>93.234999999999999</c:v>
                </c:pt>
                <c:pt idx="5595">
                  <c:v>93.251666666666694</c:v>
                </c:pt>
                <c:pt idx="5596">
                  <c:v>93.268333333333402</c:v>
                </c:pt>
                <c:pt idx="5597">
                  <c:v>93.284999999999997</c:v>
                </c:pt>
                <c:pt idx="5598">
                  <c:v>93.301666666666705</c:v>
                </c:pt>
                <c:pt idx="5599">
                  <c:v>93.318333333333399</c:v>
                </c:pt>
                <c:pt idx="5600">
                  <c:v>93.334999999999994</c:v>
                </c:pt>
                <c:pt idx="5601">
                  <c:v>93.351666666666702</c:v>
                </c:pt>
                <c:pt idx="5602">
                  <c:v>93.368333333333396</c:v>
                </c:pt>
                <c:pt idx="5603">
                  <c:v>93.385000000000005</c:v>
                </c:pt>
                <c:pt idx="5604">
                  <c:v>93.401666666666699</c:v>
                </c:pt>
                <c:pt idx="5605">
                  <c:v>93.418333333333393</c:v>
                </c:pt>
                <c:pt idx="5606">
                  <c:v>93.435000000000002</c:v>
                </c:pt>
                <c:pt idx="5607">
                  <c:v>93.451666666666696</c:v>
                </c:pt>
                <c:pt idx="5608">
                  <c:v>93.468333333333405</c:v>
                </c:pt>
                <c:pt idx="5609">
                  <c:v>93.484999999999999</c:v>
                </c:pt>
                <c:pt idx="5610">
                  <c:v>93.501666666666694</c:v>
                </c:pt>
                <c:pt idx="5611">
                  <c:v>93.518333333333402</c:v>
                </c:pt>
                <c:pt idx="5612">
                  <c:v>93.534999999999997</c:v>
                </c:pt>
                <c:pt idx="5613">
                  <c:v>93.551666666666705</c:v>
                </c:pt>
                <c:pt idx="5614">
                  <c:v>93.568333333333399</c:v>
                </c:pt>
                <c:pt idx="5615">
                  <c:v>93.584999999999994</c:v>
                </c:pt>
                <c:pt idx="5616">
                  <c:v>93.601666666666702</c:v>
                </c:pt>
                <c:pt idx="5617">
                  <c:v>93.618333333333396</c:v>
                </c:pt>
                <c:pt idx="5618">
                  <c:v>93.635000000000005</c:v>
                </c:pt>
                <c:pt idx="5619">
                  <c:v>93.651666666666699</c:v>
                </c:pt>
                <c:pt idx="5620">
                  <c:v>93.668333333333393</c:v>
                </c:pt>
                <c:pt idx="5621">
                  <c:v>93.685000000000002</c:v>
                </c:pt>
                <c:pt idx="5622">
                  <c:v>93.701666666666696</c:v>
                </c:pt>
                <c:pt idx="5623">
                  <c:v>93.718333333333405</c:v>
                </c:pt>
                <c:pt idx="5624">
                  <c:v>93.734999999999999</c:v>
                </c:pt>
                <c:pt idx="5625">
                  <c:v>93.751666666666694</c:v>
                </c:pt>
                <c:pt idx="5626">
                  <c:v>93.768333333333402</c:v>
                </c:pt>
                <c:pt idx="5627">
                  <c:v>93.784999999999997</c:v>
                </c:pt>
                <c:pt idx="5628">
                  <c:v>93.801666666666705</c:v>
                </c:pt>
                <c:pt idx="5629">
                  <c:v>93.818333333333399</c:v>
                </c:pt>
                <c:pt idx="5630">
                  <c:v>93.834999999999994</c:v>
                </c:pt>
                <c:pt idx="5631">
                  <c:v>93.851666666666702</c:v>
                </c:pt>
                <c:pt idx="5632">
                  <c:v>93.868333333333396</c:v>
                </c:pt>
                <c:pt idx="5633">
                  <c:v>93.885000000000005</c:v>
                </c:pt>
                <c:pt idx="5634">
                  <c:v>93.901666666666699</c:v>
                </c:pt>
                <c:pt idx="5635">
                  <c:v>93.918333333333393</c:v>
                </c:pt>
                <c:pt idx="5636">
                  <c:v>93.935000000000002</c:v>
                </c:pt>
                <c:pt idx="5637">
                  <c:v>93.951666666666696</c:v>
                </c:pt>
                <c:pt idx="5638">
                  <c:v>93.968333333333405</c:v>
                </c:pt>
                <c:pt idx="5639">
                  <c:v>93.984999999999999</c:v>
                </c:pt>
                <c:pt idx="5640">
                  <c:v>94.001666666666694</c:v>
                </c:pt>
                <c:pt idx="5641">
                  <c:v>94.018333333333402</c:v>
                </c:pt>
                <c:pt idx="5642">
                  <c:v>94.034999999999997</c:v>
                </c:pt>
                <c:pt idx="5643">
                  <c:v>94.051666666666705</c:v>
                </c:pt>
                <c:pt idx="5644">
                  <c:v>94.068333333333399</c:v>
                </c:pt>
                <c:pt idx="5645">
                  <c:v>94.084999999999994</c:v>
                </c:pt>
                <c:pt idx="5646">
                  <c:v>94.101666666666702</c:v>
                </c:pt>
                <c:pt idx="5647">
                  <c:v>94.118333333333396</c:v>
                </c:pt>
                <c:pt idx="5648">
                  <c:v>94.135000000000005</c:v>
                </c:pt>
                <c:pt idx="5649">
                  <c:v>94.151666666666699</c:v>
                </c:pt>
                <c:pt idx="5650">
                  <c:v>94.168333333333393</c:v>
                </c:pt>
                <c:pt idx="5651">
                  <c:v>94.185000000000002</c:v>
                </c:pt>
                <c:pt idx="5652">
                  <c:v>94.201666666666696</c:v>
                </c:pt>
                <c:pt idx="5653">
                  <c:v>94.218333333333405</c:v>
                </c:pt>
                <c:pt idx="5654">
                  <c:v>94.234999999999999</c:v>
                </c:pt>
                <c:pt idx="5655">
                  <c:v>94.251666666666694</c:v>
                </c:pt>
                <c:pt idx="5656">
                  <c:v>94.268333333333402</c:v>
                </c:pt>
                <c:pt idx="5657">
                  <c:v>94.285000000000096</c:v>
                </c:pt>
                <c:pt idx="5658">
                  <c:v>94.301666666666705</c:v>
                </c:pt>
                <c:pt idx="5659">
                  <c:v>94.318333333333399</c:v>
                </c:pt>
                <c:pt idx="5660">
                  <c:v>94.334999999999994</c:v>
                </c:pt>
                <c:pt idx="5661">
                  <c:v>94.351666666666702</c:v>
                </c:pt>
                <c:pt idx="5662">
                  <c:v>94.368333333333396</c:v>
                </c:pt>
                <c:pt idx="5663">
                  <c:v>94.385000000000005</c:v>
                </c:pt>
                <c:pt idx="5664">
                  <c:v>94.401666666666699</c:v>
                </c:pt>
                <c:pt idx="5665">
                  <c:v>94.418333333333393</c:v>
                </c:pt>
                <c:pt idx="5666">
                  <c:v>94.435000000000002</c:v>
                </c:pt>
                <c:pt idx="5667">
                  <c:v>94.451666666666696</c:v>
                </c:pt>
                <c:pt idx="5668">
                  <c:v>94.468333333333405</c:v>
                </c:pt>
                <c:pt idx="5669">
                  <c:v>94.484999999999999</c:v>
                </c:pt>
                <c:pt idx="5670">
                  <c:v>94.501666666666694</c:v>
                </c:pt>
                <c:pt idx="5671">
                  <c:v>94.518333333333402</c:v>
                </c:pt>
                <c:pt idx="5672">
                  <c:v>94.534999999999997</c:v>
                </c:pt>
                <c:pt idx="5673">
                  <c:v>94.551666666666705</c:v>
                </c:pt>
                <c:pt idx="5674">
                  <c:v>94.568333333333399</c:v>
                </c:pt>
                <c:pt idx="5675">
                  <c:v>94.584999999999994</c:v>
                </c:pt>
                <c:pt idx="5676">
                  <c:v>94.601666666666702</c:v>
                </c:pt>
                <c:pt idx="5677">
                  <c:v>94.618333333333396</c:v>
                </c:pt>
                <c:pt idx="5678">
                  <c:v>94.635000000000005</c:v>
                </c:pt>
                <c:pt idx="5679">
                  <c:v>94.651666666666699</c:v>
                </c:pt>
                <c:pt idx="5680">
                  <c:v>94.668333333333393</c:v>
                </c:pt>
                <c:pt idx="5681">
                  <c:v>94.685000000000002</c:v>
                </c:pt>
                <c:pt idx="5682">
                  <c:v>94.701666666666696</c:v>
                </c:pt>
                <c:pt idx="5683">
                  <c:v>94.718333333333305</c:v>
                </c:pt>
                <c:pt idx="5684">
                  <c:v>94.734999999999999</c:v>
                </c:pt>
                <c:pt idx="5685">
                  <c:v>94.751666666666694</c:v>
                </c:pt>
                <c:pt idx="5686">
                  <c:v>94.768333333333402</c:v>
                </c:pt>
                <c:pt idx="5687">
                  <c:v>94.784999999999997</c:v>
                </c:pt>
                <c:pt idx="5688">
                  <c:v>94.801666666666705</c:v>
                </c:pt>
                <c:pt idx="5689">
                  <c:v>94.818333333333399</c:v>
                </c:pt>
                <c:pt idx="5690">
                  <c:v>94.835000000000093</c:v>
                </c:pt>
                <c:pt idx="5691">
                  <c:v>94.851666666666702</c:v>
                </c:pt>
                <c:pt idx="5692">
                  <c:v>94.868333333333396</c:v>
                </c:pt>
                <c:pt idx="5693">
                  <c:v>94.885000000000005</c:v>
                </c:pt>
                <c:pt idx="5694">
                  <c:v>94.901666666666699</c:v>
                </c:pt>
                <c:pt idx="5695">
                  <c:v>94.918333333333393</c:v>
                </c:pt>
                <c:pt idx="5696">
                  <c:v>94.935000000000002</c:v>
                </c:pt>
                <c:pt idx="5697">
                  <c:v>94.951666666666696</c:v>
                </c:pt>
                <c:pt idx="5698">
                  <c:v>94.968333333333405</c:v>
                </c:pt>
                <c:pt idx="5699">
                  <c:v>94.984999999999999</c:v>
                </c:pt>
                <c:pt idx="5700">
                  <c:v>95.001666666666694</c:v>
                </c:pt>
                <c:pt idx="5701">
                  <c:v>95.018333333333402</c:v>
                </c:pt>
                <c:pt idx="5702">
                  <c:v>95.034999999999997</c:v>
                </c:pt>
                <c:pt idx="5703">
                  <c:v>95.051666666666705</c:v>
                </c:pt>
                <c:pt idx="5704">
                  <c:v>95.068333333333399</c:v>
                </c:pt>
                <c:pt idx="5705">
                  <c:v>95.085000000000093</c:v>
                </c:pt>
                <c:pt idx="5706">
                  <c:v>95.101666666666702</c:v>
                </c:pt>
                <c:pt idx="5707">
                  <c:v>95.118333333333396</c:v>
                </c:pt>
                <c:pt idx="5708">
                  <c:v>95.135000000000005</c:v>
                </c:pt>
                <c:pt idx="5709">
                  <c:v>95.151666666666699</c:v>
                </c:pt>
                <c:pt idx="5710">
                  <c:v>95.168333333333393</c:v>
                </c:pt>
                <c:pt idx="5711">
                  <c:v>95.185000000000002</c:v>
                </c:pt>
                <c:pt idx="5712">
                  <c:v>95.201666666666696</c:v>
                </c:pt>
                <c:pt idx="5713">
                  <c:v>95.218333333333405</c:v>
                </c:pt>
                <c:pt idx="5714">
                  <c:v>95.234999999999999</c:v>
                </c:pt>
                <c:pt idx="5715">
                  <c:v>95.251666666666694</c:v>
                </c:pt>
                <c:pt idx="5716">
                  <c:v>95.268333333333402</c:v>
                </c:pt>
                <c:pt idx="5717">
                  <c:v>95.284999999999997</c:v>
                </c:pt>
                <c:pt idx="5718">
                  <c:v>95.301666666666705</c:v>
                </c:pt>
                <c:pt idx="5719">
                  <c:v>95.318333333333399</c:v>
                </c:pt>
                <c:pt idx="5720">
                  <c:v>95.334999999999994</c:v>
                </c:pt>
                <c:pt idx="5721">
                  <c:v>95.351666666666702</c:v>
                </c:pt>
                <c:pt idx="5722">
                  <c:v>95.368333333333396</c:v>
                </c:pt>
                <c:pt idx="5723">
                  <c:v>95.385000000000005</c:v>
                </c:pt>
                <c:pt idx="5724">
                  <c:v>95.401666666666699</c:v>
                </c:pt>
                <c:pt idx="5725">
                  <c:v>95.418333333333393</c:v>
                </c:pt>
                <c:pt idx="5726">
                  <c:v>95.435000000000002</c:v>
                </c:pt>
                <c:pt idx="5727">
                  <c:v>95.451666666666696</c:v>
                </c:pt>
                <c:pt idx="5728">
                  <c:v>95.468333333333405</c:v>
                </c:pt>
                <c:pt idx="5729">
                  <c:v>95.484999999999999</c:v>
                </c:pt>
                <c:pt idx="5730">
                  <c:v>95.501666666666694</c:v>
                </c:pt>
                <c:pt idx="5731">
                  <c:v>95.518333333333402</c:v>
                </c:pt>
                <c:pt idx="5732">
                  <c:v>95.534999999999997</c:v>
                </c:pt>
                <c:pt idx="5733">
                  <c:v>95.551666666666705</c:v>
                </c:pt>
                <c:pt idx="5734">
                  <c:v>95.568333333333399</c:v>
                </c:pt>
                <c:pt idx="5735">
                  <c:v>95.584999999999994</c:v>
                </c:pt>
                <c:pt idx="5736">
                  <c:v>95.601666666666702</c:v>
                </c:pt>
                <c:pt idx="5737">
                  <c:v>95.618333333333396</c:v>
                </c:pt>
                <c:pt idx="5738">
                  <c:v>95.635000000000005</c:v>
                </c:pt>
                <c:pt idx="5739">
                  <c:v>95.651666666666699</c:v>
                </c:pt>
                <c:pt idx="5740">
                  <c:v>95.668333333333393</c:v>
                </c:pt>
                <c:pt idx="5741">
                  <c:v>95.685000000000002</c:v>
                </c:pt>
                <c:pt idx="5742">
                  <c:v>95.701666666666696</c:v>
                </c:pt>
                <c:pt idx="5743">
                  <c:v>95.718333333333405</c:v>
                </c:pt>
                <c:pt idx="5744">
                  <c:v>95.734999999999999</c:v>
                </c:pt>
                <c:pt idx="5745">
                  <c:v>95.751666666666694</c:v>
                </c:pt>
                <c:pt idx="5746">
                  <c:v>95.768333333333402</c:v>
                </c:pt>
                <c:pt idx="5747">
                  <c:v>95.784999999999997</c:v>
                </c:pt>
                <c:pt idx="5748">
                  <c:v>95.801666666666705</c:v>
                </c:pt>
                <c:pt idx="5749">
                  <c:v>95.818333333333399</c:v>
                </c:pt>
                <c:pt idx="5750">
                  <c:v>95.834999999999994</c:v>
                </c:pt>
                <c:pt idx="5751">
                  <c:v>95.851666666666702</c:v>
                </c:pt>
              </c:numCache>
            </c:numRef>
          </c:xVal>
          <c:yVal>
            <c:numRef>
              <c:f>DI!$J$2:$J$5753</c:f>
              <c:numCache>
                <c:formatCode>General</c:formatCode>
                <c:ptCount val="5752"/>
                <c:pt idx="0">
                  <c:v>1.1625103910388623E-2</c:v>
                </c:pt>
                <c:pt idx="1">
                  <c:v>1.5935497618359662E-2</c:v>
                </c:pt>
                <c:pt idx="2">
                  <c:v>4.1797859866186671E-2</c:v>
                </c:pt>
                <c:pt idx="3">
                  <c:v>4.6108253574158597E-2</c:v>
                </c:pt>
                <c:pt idx="4">
                  <c:v>3.004316494445658E-3</c:v>
                </c:pt>
                <c:pt idx="5">
                  <c:v>2.2401437426281645E-2</c:v>
                </c:pt>
                <c:pt idx="6">
                  <c:v>9.4702563023686404E-3</c:v>
                </c:pt>
                <c:pt idx="7">
                  <c:v>-7.7713185295174014E-3</c:v>
                </c:pt>
                <c:pt idx="8">
                  <c:v>-9.9261661375373844E-3</c:v>
                </c:pt>
                <c:pt idx="9">
                  <c:v>7.3147102024165855E-3</c:v>
                </c:pt>
                <c:pt idx="10">
                  <c:v>-7.7713185295174014E-3</c:v>
                </c:pt>
                <c:pt idx="11">
                  <c:v>-1.8546953553479351E-2</c:v>
                </c:pt>
                <c:pt idx="12">
                  <c:v>-3.4609248215453636E-3</c:v>
                </c:pt>
                <c:pt idx="13">
                  <c:v>-9.9261661375373844E-3</c:v>
                </c:pt>
                <c:pt idx="14">
                  <c:v>-3.4609248215453636E-3</c:v>
                </c:pt>
                <c:pt idx="15">
                  <c:v>-7.7713185295174014E-3</c:v>
                </c:pt>
                <c:pt idx="16">
                  <c:v>-1.2081712237488329E-2</c:v>
                </c:pt>
                <c:pt idx="17">
                  <c:v>-9.9261661375373844E-3</c:v>
                </c:pt>
                <c:pt idx="18">
                  <c:v>-2.932258857744241E-2</c:v>
                </c:pt>
                <c:pt idx="19">
                  <c:v>-2.932258857744241E-2</c:v>
                </c:pt>
                <c:pt idx="20">
                  <c:v>-4.0098922093335321E-2</c:v>
                </c:pt>
                <c:pt idx="21">
                  <c:v>-3.3632982285413338E-2</c:v>
                </c:pt>
                <c:pt idx="22">
                  <c:v>-4.2253769701355415E-2</c:v>
                </c:pt>
                <c:pt idx="23">
                  <c:v>-1.4236559845508423E-2</c:v>
                </c:pt>
                <c:pt idx="24">
                  <c:v>7.3147102024165855E-3</c:v>
                </c:pt>
                <c:pt idx="25">
                  <c:v>1.5935497618359662E-2</c:v>
                </c:pt>
                <c:pt idx="26">
                  <c:v>3.9642313766235615E-2</c:v>
                </c:pt>
                <c:pt idx="27">
                  <c:v>4.3952707474206654E-2</c:v>
                </c:pt>
                <c:pt idx="28">
                  <c:v>7.3147102024165855E-3</c:v>
                </c:pt>
                <c:pt idx="29">
                  <c:v>-2.2857347261450389E-2</c:v>
                </c:pt>
                <c:pt idx="30">
                  <c:v>-2.7167740969422316E-2</c:v>
                </c:pt>
                <c:pt idx="31">
                  <c:v>-2.5012893361402333E-2</c:v>
                </c:pt>
                <c:pt idx="32">
                  <c:v>-2.5012893361402333E-2</c:v>
                </c:pt>
                <c:pt idx="33">
                  <c:v>5.1598625943966026E-3</c:v>
                </c:pt>
                <c:pt idx="34">
                  <c:v>3.1022224842224611E-2</c:v>
                </c:pt>
                <c:pt idx="35">
                  <c:v>2.024589132633059E-2</c:v>
                </c:pt>
                <c:pt idx="36">
                  <c:v>-3.4609248215453636E-3</c:v>
                </c:pt>
                <c:pt idx="37">
                  <c:v>-2.0702499653430406E-2</c:v>
                </c:pt>
                <c:pt idx="38">
                  <c:v>-2.5012893361402333E-2</c:v>
                </c:pt>
                <c:pt idx="39">
                  <c:v>-3.3632982285413338E-2</c:v>
                </c:pt>
                <c:pt idx="40">
                  <c:v>-1.4236559845508423E-2</c:v>
                </c:pt>
                <c:pt idx="41">
                  <c:v>-3.4609248215453636E-3</c:v>
                </c:pt>
                <c:pt idx="42">
                  <c:v>-5.6157724295653466E-3</c:v>
                </c:pt>
                <c:pt idx="43">
                  <c:v>-2.0702499653430406E-2</c:v>
                </c:pt>
                <c:pt idx="44">
                  <c:v>-1.2081712237488329E-2</c:v>
                </c:pt>
                <c:pt idx="45">
                  <c:v>-3.4609248215453636E-3</c:v>
                </c:pt>
                <c:pt idx="46">
                  <c:v>-4.6564163409327342E-2</c:v>
                </c:pt>
                <c:pt idx="47">
                  <c:v>-3.7943375993384376E-2</c:v>
                </c:pt>
                <c:pt idx="48">
                  <c:v>-5.6157724295653466E-3</c:v>
                </c:pt>
                <c:pt idx="49">
                  <c:v>-1.305378721594419E-3</c:v>
                </c:pt>
                <c:pt idx="50">
                  <c:v>-1.305378721594419E-3</c:v>
                </c:pt>
                <c:pt idx="51">
                  <c:v>3.7487466158215632E-2</c:v>
                </c:pt>
                <c:pt idx="52">
                  <c:v>3.3177072450244594E-2</c:v>
                </c:pt>
                <c:pt idx="53">
                  <c:v>2.024589132633059E-2</c:v>
                </c:pt>
                <c:pt idx="54">
                  <c:v>-9.9261661375373844E-3</c:v>
                </c:pt>
                <c:pt idx="55">
                  <c:v>-1.4236559845508423E-2</c:v>
                </c:pt>
                <c:pt idx="56">
                  <c:v>-7.7713185295174014E-3</c:v>
                </c:pt>
                <c:pt idx="57">
                  <c:v>-3.4609248215453636E-3</c:v>
                </c:pt>
                <c:pt idx="58">
                  <c:v>-2.932258857744241E-2</c:v>
                </c:pt>
                <c:pt idx="59">
                  <c:v>-1.6392105945459368E-2</c:v>
                </c:pt>
                <c:pt idx="60">
                  <c:v>-1.8546953553479351E-2</c:v>
                </c:pt>
                <c:pt idx="61">
                  <c:v>-4.2253769701355415E-2</c:v>
                </c:pt>
                <c:pt idx="62">
                  <c:v>-2.0702499653430406E-2</c:v>
                </c:pt>
                <c:pt idx="63">
                  <c:v>-7.7713185295174014E-3</c:v>
                </c:pt>
                <c:pt idx="64">
                  <c:v>3.004316494445658E-3</c:v>
                </c:pt>
                <c:pt idx="65">
                  <c:v>-9.9261661375373844E-3</c:v>
                </c:pt>
                <c:pt idx="66">
                  <c:v>9.4702563023686404E-3</c:v>
                </c:pt>
                <c:pt idx="67">
                  <c:v>-1.8546953553479351E-2</c:v>
                </c:pt>
                <c:pt idx="68">
                  <c:v>-1.305378721594419E-3</c:v>
                </c:pt>
                <c:pt idx="69">
                  <c:v>7.3147102024165855E-3</c:v>
                </c:pt>
                <c:pt idx="70">
                  <c:v>-1.2081712237488329E-2</c:v>
                </c:pt>
                <c:pt idx="71">
                  <c:v>-2.7167740969422316E-2</c:v>
                </c:pt>
                <c:pt idx="72">
                  <c:v>-1.4236559845508423E-2</c:v>
                </c:pt>
                <c:pt idx="73">
                  <c:v>-4.4409315801307359E-2</c:v>
                </c:pt>
                <c:pt idx="74">
                  <c:v>-4.4409315801307359E-2</c:v>
                </c:pt>
                <c:pt idx="75">
                  <c:v>3.004316494445658E-3</c:v>
                </c:pt>
                <c:pt idx="76">
                  <c:v>3.004316494445658E-3</c:v>
                </c:pt>
                <c:pt idx="77">
                  <c:v>1.5935497618359662E-2</c:v>
                </c:pt>
                <c:pt idx="78">
                  <c:v>3.1022224842224611E-2</c:v>
                </c:pt>
                <c:pt idx="79">
                  <c:v>1.8091043718310607E-2</c:v>
                </c:pt>
                <c:pt idx="80">
                  <c:v>1.1625103910388623E-2</c:v>
                </c:pt>
                <c:pt idx="81">
                  <c:v>1.1625103910388623E-2</c:v>
                </c:pt>
                <c:pt idx="82">
                  <c:v>1.3780650010339679E-2</c:v>
                </c:pt>
                <c:pt idx="83">
                  <c:v>-5.6157724295653466E-3</c:v>
                </c:pt>
                <c:pt idx="84">
                  <c:v>1.1625103910388623E-2</c:v>
                </c:pt>
                <c:pt idx="85">
                  <c:v>3.004316494445658E-3</c:v>
                </c:pt>
                <c:pt idx="86">
                  <c:v>3.3177072450244594E-2</c:v>
                </c:pt>
                <c:pt idx="87">
                  <c:v>2.4556285034301628E-2</c:v>
                </c:pt>
                <c:pt idx="88">
                  <c:v>6.1194282306092584E-2</c:v>
                </c:pt>
                <c:pt idx="89">
                  <c:v>5.4729040990100675E-2</c:v>
                </c:pt>
                <c:pt idx="90">
                  <c:v>5.9039434698072601E-2</c:v>
                </c:pt>
                <c:pt idx="91">
                  <c:v>5.6883888598120658E-2</c:v>
                </c:pt>
                <c:pt idx="92">
                  <c:v>2.8866678742273666E-2</c:v>
                </c:pt>
                <c:pt idx="93">
                  <c:v>3.1022224842224611E-2</c:v>
                </c:pt>
                <c:pt idx="94">
                  <c:v>2.4556285034301628E-2</c:v>
                </c:pt>
                <c:pt idx="95">
                  <c:v>1.8091043718310607E-2</c:v>
                </c:pt>
                <c:pt idx="96">
                  <c:v>3.004316494445658E-3</c:v>
                </c:pt>
                <c:pt idx="97">
                  <c:v>2.8866678742273666E-2</c:v>
                </c:pt>
                <c:pt idx="98">
                  <c:v>1.8091043718310607E-2</c:v>
                </c:pt>
                <c:pt idx="99">
                  <c:v>3.1022224842224611E-2</c:v>
                </c:pt>
                <c:pt idx="100">
                  <c:v>4.1797859866186671E-2</c:v>
                </c:pt>
                <c:pt idx="101">
                  <c:v>3.004316494445658E-3</c:v>
                </c:pt>
                <c:pt idx="102">
                  <c:v>9.4702563023686404E-3</c:v>
                </c:pt>
                <c:pt idx="103">
                  <c:v>9.4702563023686404E-3</c:v>
                </c:pt>
                <c:pt idx="104">
                  <c:v>8.4946888642567497E-4</c:v>
                </c:pt>
                <c:pt idx="105">
                  <c:v>-7.7713185295174014E-3</c:v>
                </c:pt>
                <c:pt idx="106">
                  <c:v>5.1598625943966026E-3</c:v>
                </c:pt>
                <c:pt idx="107">
                  <c:v>5.1598625943966026E-3</c:v>
                </c:pt>
                <c:pt idx="108">
                  <c:v>-1.2081712237488329E-2</c:v>
                </c:pt>
                <c:pt idx="109">
                  <c:v>-1.6392105945459368E-2</c:v>
                </c:pt>
                <c:pt idx="110">
                  <c:v>-3.4609248215453636E-3</c:v>
                </c:pt>
                <c:pt idx="111">
                  <c:v>7.3147102024165855E-3</c:v>
                </c:pt>
                <c:pt idx="112">
                  <c:v>-7.7713185295174014E-3</c:v>
                </c:pt>
                <c:pt idx="113">
                  <c:v>7.3147102024165855E-3</c:v>
                </c:pt>
                <c:pt idx="114">
                  <c:v>5.1598625943966026E-3</c:v>
                </c:pt>
                <c:pt idx="115">
                  <c:v>1.3780650010339679E-2</c:v>
                </c:pt>
                <c:pt idx="116">
                  <c:v>1.8091043718310607E-2</c:v>
                </c:pt>
                <c:pt idx="117">
                  <c:v>3.3177072450244594E-2</c:v>
                </c:pt>
                <c:pt idx="118">
                  <c:v>5.4729040990100675E-2</c:v>
                </c:pt>
                <c:pt idx="119">
                  <c:v>6.7659523622083606E-2</c:v>
                </c:pt>
                <c:pt idx="120">
                  <c:v>4.826310118217858E-2</c:v>
                </c:pt>
                <c:pt idx="121">
                  <c:v>7.6280311038025683E-2</c:v>
                </c:pt>
                <c:pt idx="122">
                  <c:v>9.9987127185902636E-2</c:v>
                </c:pt>
                <c:pt idx="123">
                  <c:v>0.13447027684967261</c:v>
                </c:pt>
                <c:pt idx="124">
                  <c:v>0.14740145797358661</c:v>
                </c:pt>
                <c:pt idx="125">
                  <c:v>0.2163670588091956</c:v>
                </c:pt>
                <c:pt idx="126">
                  <c:v>0.25515990368900565</c:v>
                </c:pt>
                <c:pt idx="127">
                  <c:v>0.29179790096079561</c:v>
                </c:pt>
                <c:pt idx="128">
                  <c:v>0.29610829466876665</c:v>
                </c:pt>
                <c:pt idx="129">
                  <c:v>0.34136638086456861</c:v>
                </c:pt>
                <c:pt idx="130">
                  <c:v>0.36291834940442458</c:v>
                </c:pt>
                <c:pt idx="131">
                  <c:v>0.39093555926027757</c:v>
                </c:pt>
                <c:pt idx="132">
                  <c:v>0.44265958526399773</c:v>
                </c:pt>
                <c:pt idx="133">
                  <c:v>0.50515994478361759</c:v>
                </c:pt>
                <c:pt idx="134">
                  <c:v>0.55903881839535774</c:v>
                </c:pt>
                <c:pt idx="135">
                  <c:v>0.60429760308309766</c:v>
                </c:pt>
                <c:pt idx="136">
                  <c:v>0.6560216290868176</c:v>
                </c:pt>
                <c:pt idx="137">
                  <c:v>0.67972914372662763</c:v>
                </c:pt>
                <c:pt idx="138">
                  <c:v>0.72067683621445766</c:v>
                </c:pt>
                <c:pt idx="139">
                  <c:v>0.7788668020260977</c:v>
                </c:pt>
                <c:pt idx="140">
                  <c:v>0.81334925319793772</c:v>
                </c:pt>
                <c:pt idx="141">
                  <c:v>0.88662524774151763</c:v>
                </c:pt>
                <c:pt idx="142">
                  <c:v>0.96852202970104762</c:v>
                </c:pt>
                <c:pt idx="143">
                  <c:v>1.0590389005845777</c:v>
                </c:pt>
                <c:pt idx="144">
                  <c:v>1.1603321049840076</c:v>
                </c:pt>
                <c:pt idx="145">
                  <c:v>1.3413665452430075</c:v>
                </c:pt>
                <c:pt idx="146">
                  <c:v>1.5224009855020078</c:v>
                </c:pt>
                <c:pt idx="147">
                  <c:v>1.8887802597279779</c:v>
                </c:pt>
                <c:pt idx="148">
                  <c:v>2.4469703077288378</c:v>
                </c:pt>
                <c:pt idx="149">
                  <c:v>3.3801597188796877</c:v>
                </c:pt>
                <c:pt idx="150">
                  <c:v>4.6926595853804178</c:v>
                </c:pt>
                <c:pt idx="151">
                  <c:v>6.3586082434751274</c:v>
                </c:pt>
                <c:pt idx="152">
                  <c:v>8.5719699175628872</c:v>
                </c:pt>
                <c:pt idx="153">
                  <c:v>11.181884320324398</c:v>
                </c:pt>
                <c:pt idx="154">
                  <c:v>14.505160150605898</c:v>
                </c:pt>
                <c:pt idx="155">
                  <c:v>18.640935765198996</c:v>
                </c:pt>
                <c:pt idx="156">
                  <c:v>22.858608161751597</c:v>
                </c:pt>
                <c:pt idx="157">
                  <c:v>25.628004337740297</c:v>
                </c:pt>
                <c:pt idx="158">
                  <c:v>26.647400924558596</c:v>
                </c:pt>
                <c:pt idx="159">
                  <c:v>25.643091064964096</c:v>
                </c:pt>
                <c:pt idx="160">
                  <c:v>22.673263327784596</c:v>
                </c:pt>
                <c:pt idx="161">
                  <c:v>19.145246241096196</c:v>
                </c:pt>
                <c:pt idx="162">
                  <c:v>16.666797798689995</c:v>
                </c:pt>
                <c:pt idx="163">
                  <c:v>15.707746025291298</c:v>
                </c:pt>
                <c:pt idx="164">
                  <c:v>15.871538890718396</c:v>
                </c:pt>
                <c:pt idx="165">
                  <c:v>16.593521804146395</c:v>
                </c:pt>
                <c:pt idx="166">
                  <c:v>17.048263101647898</c:v>
                </c:pt>
                <c:pt idx="167">
                  <c:v>16.878004994904796</c:v>
                </c:pt>
                <c:pt idx="168">
                  <c:v>16.235763317336296</c:v>
                </c:pt>
                <c:pt idx="169">
                  <c:v>15.175418339538197</c:v>
                </c:pt>
                <c:pt idx="170">
                  <c:v>14.143090571595998</c:v>
                </c:pt>
                <c:pt idx="171">
                  <c:v>13.446970020415797</c:v>
                </c:pt>
                <c:pt idx="172">
                  <c:v>13.074125504873898</c:v>
                </c:pt>
                <c:pt idx="173">
                  <c:v>12.703435836939898</c:v>
                </c:pt>
                <c:pt idx="174">
                  <c:v>12.535332577804898</c:v>
                </c:pt>
                <c:pt idx="175">
                  <c:v>12.427573433597498</c:v>
                </c:pt>
                <c:pt idx="176">
                  <c:v>12.356452985153897</c:v>
                </c:pt>
                <c:pt idx="177">
                  <c:v>12.162487363770998</c:v>
                </c:pt>
                <c:pt idx="178">
                  <c:v>12.071970492887397</c:v>
                </c:pt>
                <c:pt idx="179">
                  <c:v>12.026711708199699</c:v>
                </c:pt>
                <c:pt idx="180">
                  <c:v>11.841366874232698</c:v>
                </c:pt>
                <c:pt idx="181">
                  <c:v>11.565504470890298</c:v>
                </c:pt>
                <c:pt idx="182">
                  <c:v>11.414642786587098</c:v>
                </c:pt>
                <c:pt idx="183">
                  <c:v>11.190504409248398</c:v>
                </c:pt>
                <c:pt idx="184">
                  <c:v>10.899556675665897</c:v>
                </c:pt>
                <c:pt idx="185">
                  <c:v>10.701280660575097</c:v>
                </c:pt>
                <c:pt idx="186">
                  <c:v>10.446970225772498</c:v>
                </c:pt>
                <c:pt idx="187">
                  <c:v>10.097832526378397</c:v>
                </c:pt>
                <c:pt idx="188">
                  <c:v>9.7465392808843969</c:v>
                </c:pt>
                <c:pt idx="189">
                  <c:v>9.3370560695786473</c:v>
                </c:pt>
                <c:pt idx="190">
                  <c:v>8.9792975827686181</c:v>
                </c:pt>
                <c:pt idx="191">
                  <c:v>8.679729061770237</c:v>
                </c:pt>
                <c:pt idx="192">
                  <c:v>8.4771426529713771</c:v>
                </c:pt>
                <c:pt idx="193">
                  <c:v>8.2336078531927672</c:v>
                </c:pt>
                <c:pt idx="194">
                  <c:v>8.020245809369948</c:v>
                </c:pt>
                <c:pt idx="195">
                  <c:v>7.7982629781311879</c:v>
                </c:pt>
                <c:pt idx="196">
                  <c:v>7.6495561414360083</c:v>
                </c:pt>
                <c:pt idx="197">
                  <c:v>7.4749876409849279</c:v>
                </c:pt>
                <c:pt idx="198">
                  <c:v>7.4383496437131384</c:v>
                </c:pt>
                <c:pt idx="199">
                  <c:v>7.382315224001438</c:v>
                </c:pt>
                <c:pt idx="200">
                  <c:v>7.3844700716094573</c:v>
                </c:pt>
                <c:pt idx="201">
                  <c:v>7.3370564393137077</c:v>
                </c:pt>
                <c:pt idx="202">
                  <c:v>7.3305911979977179</c:v>
                </c:pt>
                <c:pt idx="203">
                  <c:v>7.2874872609180077</c:v>
                </c:pt>
                <c:pt idx="204">
                  <c:v>7.2486944160381981</c:v>
                </c:pt>
                <c:pt idx="205">
                  <c:v>7.2379187810142378</c:v>
                </c:pt>
                <c:pt idx="206">
                  <c:v>7.2745560797940874</c:v>
                </c:pt>
                <c:pt idx="207">
                  <c:v>7.2336083873062575</c:v>
                </c:pt>
                <c:pt idx="208">
                  <c:v>7.3111940770658777</c:v>
                </c:pt>
                <c:pt idx="209">
                  <c:v>7.5008493047408269</c:v>
                </c:pt>
                <c:pt idx="210">
                  <c:v>7.7853324954992082</c:v>
                </c:pt>
                <c:pt idx="211">
                  <c:v>8.289642272904457</c:v>
                </c:pt>
                <c:pt idx="212">
                  <c:v>9.1366252068797369</c:v>
                </c:pt>
                <c:pt idx="213">
                  <c:v>10.117228948818298</c:v>
                </c:pt>
                <c:pt idx="214">
                  <c:v>11.281021978623798</c:v>
                </c:pt>
                <c:pt idx="215">
                  <c:v>12.434039373405398</c:v>
                </c:pt>
                <c:pt idx="216">
                  <c:v>13.457746353931698</c:v>
                </c:pt>
                <c:pt idx="217">
                  <c:v>14.283177319367198</c:v>
                </c:pt>
                <c:pt idx="218">
                  <c:v>14.852142303900099</c:v>
                </c:pt>
                <c:pt idx="219">
                  <c:v>15.181884279346198</c:v>
                </c:pt>
                <c:pt idx="220">
                  <c:v>15.397401170776996</c:v>
                </c:pt>
                <c:pt idx="221">
                  <c:v>15.453435590488697</c:v>
                </c:pt>
                <c:pt idx="222">
                  <c:v>15.332745963649398</c:v>
                </c:pt>
                <c:pt idx="223">
                  <c:v>15.278866391545698</c:v>
                </c:pt>
                <c:pt idx="224">
                  <c:v>15.091366709970698</c:v>
                </c:pt>
                <c:pt idx="225">
                  <c:v>14.998694292987198</c:v>
                </c:pt>
                <c:pt idx="226">
                  <c:v>14.908177422103698</c:v>
                </c:pt>
                <c:pt idx="227">
                  <c:v>14.899556634687698</c:v>
                </c:pt>
                <c:pt idx="228">
                  <c:v>14.839211821268098</c:v>
                </c:pt>
                <c:pt idx="229">
                  <c:v>15.069814741430898</c:v>
                </c:pt>
                <c:pt idx="230">
                  <c:v>15.296107966377598</c:v>
                </c:pt>
                <c:pt idx="231">
                  <c:v>15.554728794888097</c:v>
                </c:pt>
                <c:pt idx="232">
                  <c:v>15.729297993831098</c:v>
                </c:pt>
                <c:pt idx="233">
                  <c:v>15.893090859258299</c:v>
                </c:pt>
                <c:pt idx="234">
                  <c:v>15.798263594666798</c:v>
                </c:pt>
                <c:pt idx="235">
                  <c:v>15.369383960921198</c:v>
                </c:pt>
                <c:pt idx="236">
                  <c:v>14.729297829452697</c:v>
                </c:pt>
                <c:pt idx="237">
                  <c:v>13.548263224815297</c:v>
                </c:pt>
                <c:pt idx="238">
                  <c:v>11.869384084088598</c:v>
                </c:pt>
                <c:pt idx="239">
                  <c:v>10.076280557838498</c:v>
                </c:pt>
                <c:pt idx="240">
                  <c:v>8.2508494280246474</c:v>
                </c:pt>
                <c:pt idx="241">
                  <c:v>6.5396426837341277</c:v>
                </c:pt>
                <c:pt idx="242">
                  <c:v>5.2896424782610874</c:v>
                </c:pt>
                <c:pt idx="243">
                  <c:v>4.4167978805299075</c:v>
                </c:pt>
                <c:pt idx="244">
                  <c:v>3.7400737517896676</c:v>
                </c:pt>
                <c:pt idx="245">
                  <c:v>3.3004184830201075</c:v>
                </c:pt>
                <c:pt idx="246">
                  <c:v>3.0784356517813478</c:v>
                </c:pt>
                <c:pt idx="247">
                  <c:v>3.0417976545095575</c:v>
                </c:pt>
                <c:pt idx="248">
                  <c:v>3.1086084077371479</c:v>
                </c:pt>
                <c:pt idx="249">
                  <c:v>3.2400736696004477</c:v>
                </c:pt>
                <c:pt idx="250">
                  <c:v>3.3413668739998776</c:v>
                </c:pt>
                <c:pt idx="251">
                  <c:v>3.3111941180440776</c:v>
                </c:pt>
                <c:pt idx="252">
                  <c:v>3.2271424884765278</c:v>
                </c:pt>
                <c:pt idx="253">
                  <c:v>3.0374872608015879</c:v>
                </c:pt>
                <c:pt idx="254">
                  <c:v>2.6905044090155279</c:v>
                </c:pt>
                <c:pt idx="255">
                  <c:v>2.2767115024937978</c:v>
                </c:pt>
                <c:pt idx="256">
                  <c:v>1.8176598112843476</c:v>
                </c:pt>
                <c:pt idx="257">
                  <c:v>1.3133493353871577</c:v>
                </c:pt>
                <c:pt idx="258">
                  <c:v>0.94265966745321761</c:v>
                </c:pt>
                <c:pt idx="259">
                  <c:v>0.69697002006657771</c:v>
                </c:pt>
                <c:pt idx="260">
                  <c:v>0.54179794205540766</c:v>
                </c:pt>
                <c:pt idx="261">
                  <c:v>0.47067679511984772</c:v>
                </c:pt>
                <c:pt idx="262">
                  <c:v>0.51378073219955767</c:v>
                </c:pt>
                <c:pt idx="263">
                  <c:v>0.51162518609960761</c:v>
                </c:pt>
                <c:pt idx="264">
                  <c:v>0.57412554561922768</c:v>
                </c:pt>
                <c:pt idx="265">
                  <c:v>0.68188399133464761</c:v>
                </c:pt>
                <c:pt idx="266">
                  <c:v>0.81119440558991773</c:v>
                </c:pt>
                <c:pt idx="267">
                  <c:v>0.92541879111325753</c:v>
                </c:pt>
                <c:pt idx="268">
                  <c:v>1.0719700817084878</c:v>
                </c:pt>
                <c:pt idx="269">
                  <c:v>1.2012804959637675</c:v>
                </c:pt>
                <c:pt idx="270">
                  <c:v>1.3176597290951277</c:v>
                </c:pt>
                <c:pt idx="271">
                  <c:v>1.4017113586626677</c:v>
                </c:pt>
                <c:pt idx="272">
                  <c:v>1.4922289280381378</c:v>
                </c:pt>
                <c:pt idx="273">
                  <c:v>1.5784354052136975</c:v>
                </c:pt>
                <c:pt idx="274">
                  <c:v>1.6926597907370375</c:v>
                </c:pt>
                <c:pt idx="275">
                  <c:v>1.7810218140125578</c:v>
                </c:pt>
                <c:pt idx="276">
                  <c:v>1.8262805987002877</c:v>
                </c:pt>
                <c:pt idx="277">
                  <c:v>1.7831773601125076</c:v>
                </c:pt>
                <c:pt idx="278">
                  <c:v>1.7163666068849177</c:v>
                </c:pt>
                <c:pt idx="279">
                  <c:v>1.5525737414578078</c:v>
                </c:pt>
                <c:pt idx="280">
                  <c:v>1.3499873326589475</c:v>
                </c:pt>
                <c:pt idx="281">
                  <c:v>1.1581772573759874</c:v>
                </c:pt>
                <c:pt idx="282">
                  <c:v>0.9706768773090676</c:v>
                </c:pt>
                <c:pt idx="283">
                  <c:v>0.78964243705006754</c:v>
                </c:pt>
                <c:pt idx="284">
                  <c:v>0.62369402552299757</c:v>
                </c:pt>
                <c:pt idx="285">
                  <c:v>0.50300439868366753</c:v>
                </c:pt>
                <c:pt idx="286">
                  <c:v>0.39740149906819766</c:v>
                </c:pt>
                <c:pt idx="287">
                  <c:v>0.35429756198848261</c:v>
                </c:pt>
                <c:pt idx="288">
                  <c:v>0.30257353598475867</c:v>
                </c:pt>
                <c:pt idx="289">
                  <c:v>0.29395274856881559</c:v>
                </c:pt>
                <c:pt idx="290">
                  <c:v>0.29610829466876665</c:v>
                </c:pt>
                <c:pt idx="291">
                  <c:v>0.28102156744490159</c:v>
                </c:pt>
                <c:pt idx="292">
                  <c:v>0.30041868837673857</c:v>
                </c:pt>
                <c:pt idx="293">
                  <c:v>0.34567677457253965</c:v>
                </c:pt>
                <c:pt idx="294">
                  <c:v>0.41679792150809758</c:v>
                </c:pt>
                <c:pt idx="295">
                  <c:v>0.47067679511984772</c:v>
                </c:pt>
                <c:pt idx="296">
                  <c:v>0.55688397078733753</c:v>
                </c:pt>
                <c:pt idx="297">
                  <c:v>0.62153917791497759</c:v>
                </c:pt>
                <c:pt idx="298">
                  <c:v>0.66464241650275768</c:v>
                </c:pt>
                <c:pt idx="299">
                  <c:v>0.69265962635860767</c:v>
                </c:pt>
                <c:pt idx="300">
                  <c:v>0.75731483348624773</c:v>
                </c:pt>
                <c:pt idx="301">
                  <c:v>0.81550479929788755</c:v>
                </c:pt>
                <c:pt idx="302">
                  <c:v>0.88231485403354759</c:v>
                </c:pt>
                <c:pt idx="303">
                  <c:v>0.95559084857712773</c:v>
                </c:pt>
                <c:pt idx="304">
                  <c:v>1.0159356619967976</c:v>
                </c:pt>
                <c:pt idx="305">
                  <c:v>1.0849012628324077</c:v>
                </c:pt>
                <c:pt idx="306">
                  <c:v>1.1861944672318376</c:v>
                </c:pt>
                <c:pt idx="307">
                  <c:v>1.2594704617754178</c:v>
                </c:pt>
                <c:pt idx="308">
                  <c:v>1.3047285479712176</c:v>
                </c:pt>
                <c:pt idx="309">
                  <c:v>1.3715393011988075</c:v>
                </c:pt>
                <c:pt idx="310">
                  <c:v>1.3693837550988475</c:v>
                </c:pt>
                <c:pt idx="311">
                  <c:v>1.3133493353871577</c:v>
                </c:pt>
                <c:pt idx="312">
                  <c:v>1.2594704617754178</c:v>
                </c:pt>
                <c:pt idx="313">
                  <c:v>1.2206769184036674</c:v>
                </c:pt>
                <c:pt idx="314">
                  <c:v>1.0827457167324575</c:v>
                </c:pt>
                <c:pt idx="315">
                  <c:v>0.92541879111325753</c:v>
                </c:pt>
                <c:pt idx="316">
                  <c:v>0.73360801733836756</c:v>
                </c:pt>
                <c:pt idx="317">
                  <c:v>0.6086079967910677</c:v>
                </c:pt>
                <c:pt idx="318">
                  <c:v>0.48791836995172766</c:v>
                </c:pt>
                <c:pt idx="319">
                  <c:v>0.42757355653206763</c:v>
                </c:pt>
                <c:pt idx="320">
                  <c:v>0.43188395024003767</c:v>
                </c:pt>
                <c:pt idx="321">
                  <c:v>0.4771427349277676</c:v>
                </c:pt>
                <c:pt idx="322">
                  <c:v>0.43188395024003767</c:v>
                </c:pt>
                <c:pt idx="323">
                  <c:v>0.41248752780012754</c:v>
                </c:pt>
                <c:pt idx="324">
                  <c:v>0.34783232067249059</c:v>
                </c:pt>
                <c:pt idx="325">
                  <c:v>0.28102156744490159</c:v>
                </c:pt>
                <c:pt idx="326">
                  <c:v>0.24653911627306258</c:v>
                </c:pt>
                <c:pt idx="327">
                  <c:v>0.22283230012518662</c:v>
                </c:pt>
                <c:pt idx="328">
                  <c:v>0.19912548397731067</c:v>
                </c:pt>
                <c:pt idx="329">
                  <c:v>0.20128033158533065</c:v>
                </c:pt>
                <c:pt idx="330">
                  <c:v>0.18188390914542563</c:v>
                </c:pt>
                <c:pt idx="331">
                  <c:v>0.16895272802151162</c:v>
                </c:pt>
                <c:pt idx="332">
                  <c:v>0.16033194060556866</c:v>
                </c:pt>
                <c:pt idx="333">
                  <c:v>0.14740145797358661</c:v>
                </c:pt>
                <c:pt idx="334">
                  <c:v>0.16033194060556866</c:v>
                </c:pt>
                <c:pt idx="335">
                  <c:v>0.18619430285339666</c:v>
                </c:pt>
                <c:pt idx="336">
                  <c:v>0.17541866782943361</c:v>
                </c:pt>
                <c:pt idx="337">
                  <c:v>0.17972906153740564</c:v>
                </c:pt>
                <c:pt idx="338">
                  <c:v>0.18619430285339666</c:v>
                </c:pt>
                <c:pt idx="339">
                  <c:v>0.20559072529330158</c:v>
                </c:pt>
                <c:pt idx="340">
                  <c:v>0.2249871477332066</c:v>
                </c:pt>
                <c:pt idx="341">
                  <c:v>0.27671187222886162</c:v>
                </c:pt>
                <c:pt idx="342">
                  <c:v>0.3068839296927296</c:v>
                </c:pt>
                <c:pt idx="343">
                  <c:v>0.3327462919405566</c:v>
                </c:pt>
                <c:pt idx="344">
                  <c:v>0.3607635017964046</c:v>
                </c:pt>
                <c:pt idx="345">
                  <c:v>0.41679792150809758</c:v>
                </c:pt>
                <c:pt idx="346">
                  <c:v>0.45128037267993759</c:v>
                </c:pt>
                <c:pt idx="347">
                  <c:v>0.49869400497569771</c:v>
                </c:pt>
                <c:pt idx="348">
                  <c:v>0.56119436449530757</c:v>
                </c:pt>
                <c:pt idx="349">
                  <c:v>0.60429760308309766</c:v>
                </c:pt>
                <c:pt idx="350">
                  <c:v>0.64955638777082758</c:v>
                </c:pt>
                <c:pt idx="351">
                  <c:v>0.68403883894266759</c:v>
                </c:pt>
                <c:pt idx="352">
                  <c:v>0.75947037958619756</c:v>
                </c:pt>
                <c:pt idx="353">
                  <c:v>0.80903885948996768</c:v>
                </c:pt>
                <c:pt idx="354">
                  <c:v>0.86722882530161771</c:v>
                </c:pt>
                <c:pt idx="355">
                  <c:v>0.87584961271755757</c:v>
                </c:pt>
                <c:pt idx="356">
                  <c:v>0.89309118754944772</c:v>
                </c:pt>
                <c:pt idx="357">
                  <c:v>0.84136646305378771</c:v>
                </c:pt>
                <c:pt idx="358">
                  <c:v>0.8262804343218576</c:v>
                </c:pt>
                <c:pt idx="359">
                  <c:v>0.75515998587822752</c:v>
                </c:pt>
                <c:pt idx="360">
                  <c:v>0.70128041377454753</c:v>
                </c:pt>
                <c:pt idx="361">
                  <c:v>0.64093560035488772</c:v>
                </c:pt>
                <c:pt idx="362">
                  <c:v>0.59783236176709764</c:v>
                </c:pt>
                <c:pt idx="363">
                  <c:v>0.52024597351554769</c:v>
                </c:pt>
                <c:pt idx="364">
                  <c:v>0.50731479239163757</c:v>
                </c:pt>
                <c:pt idx="365">
                  <c:v>0.48791836995172766</c:v>
                </c:pt>
                <c:pt idx="366">
                  <c:v>0.45774631248786768</c:v>
                </c:pt>
                <c:pt idx="367">
                  <c:v>0.43619434394800771</c:v>
                </c:pt>
                <c:pt idx="368">
                  <c:v>0.4383491915560277</c:v>
                </c:pt>
                <c:pt idx="369">
                  <c:v>0.42326316282409759</c:v>
                </c:pt>
                <c:pt idx="370">
                  <c:v>0.38015992423630962</c:v>
                </c:pt>
                <c:pt idx="371">
                  <c:v>0.34136638086456861</c:v>
                </c:pt>
                <c:pt idx="372">
                  <c:v>0.34352192696451966</c:v>
                </c:pt>
                <c:pt idx="373">
                  <c:v>0.29610829466876665</c:v>
                </c:pt>
                <c:pt idx="374">
                  <c:v>0.25515990368900565</c:v>
                </c:pt>
                <c:pt idx="375">
                  <c:v>0.23791832885712061</c:v>
                </c:pt>
                <c:pt idx="376">
                  <c:v>0.23145308754112959</c:v>
                </c:pt>
                <c:pt idx="377">
                  <c:v>0.19696993787735861</c:v>
                </c:pt>
                <c:pt idx="378">
                  <c:v>0.17757351543745359</c:v>
                </c:pt>
                <c:pt idx="379">
                  <c:v>0.17110827412146268</c:v>
                </c:pt>
                <c:pt idx="380">
                  <c:v>0.16464233431353958</c:v>
                </c:pt>
                <c:pt idx="381">
                  <c:v>0.16679788041349164</c:v>
                </c:pt>
                <c:pt idx="382">
                  <c:v>0.16464233431353958</c:v>
                </c:pt>
                <c:pt idx="383">
                  <c:v>0.17541866782943361</c:v>
                </c:pt>
                <c:pt idx="384">
                  <c:v>0.16895272802151162</c:v>
                </c:pt>
                <c:pt idx="385">
                  <c:v>0.15386669928957764</c:v>
                </c:pt>
                <c:pt idx="386">
                  <c:v>0.1495563055816066</c:v>
                </c:pt>
                <c:pt idx="387">
                  <c:v>0.13662512445769259</c:v>
                </c:pt>
                <c:pt idx="388">
                  <c:v>0.13447027684967261</c:v>
                </c:pt>
                <c:pt idx="389">
                  <c:v>0.11938424811773862</c:v>
                </c:pt>
                <c:pt idx="390">
                  <c:v>0.12800433704174963</c:v>
                </c:pt>
                <c:pt idx="391">
                  <c:v>0.11938424811773862</c:v>
                </c:pt>
                <c:pt idx="392">
                  <c:v>0.13015988314170168</c:v>
                </c:pt>
                <c:pt idx="393">
                  <c:v>0.10214267328585358</c:v>
                </c:pt>
                <c:pt idx="394">
                  <c:v>9.9987127185902636E-2</c:v>
                </c:pt>
                <c:pt idx="395">
                  <c:v>0.11291830830981664</c:v>
                </c:pt>
                <c:pt idx="396">
                  <c:v>9.3521885869910615E-2</c:v>
                </c:pt>
                <c:pt idx="397">
                  <c:v>8.7056644553919593E-2</c:v>
                </c:pt>
                <c:pt idx="398">
                  <c:v>0.1086079146018446</c:v>
                </c:pt>
                <c:pt idx="399">
                  <c:v>0.12584948943372964</c:v>
                </c:pt>
                <c:pt idx="400">
                  <c:v>0.11291830830981664</c:v>
                </c:pt>
                <c:pt idx="401">
                  <c:v>0.11076346070179666</c:v>
                </c:pt>
                <c:pt idx="402">
                  <c:v>8.9211492161939576E-2</c:v>
                </c:pt>
                <c:pt idx="403">
                  <c:v>9.7832279577882653E-2</c:v>
                </c:pt>
                <c:pt idx="404">
                  <c:v>8.7056644553919593E-2</c:v>
                </c:pt>
                <c:pt idx="405">
                  <c:v>9.9987127185902636E-2</c:v>
                </c:pt>
                <c:pt idx="406">
                  <c:v>0.13015988314170168</c:v>
                </c:pt>
                <c:pt idx="407">
                  <c:v>0.17541866782943361</c:v>
                </c:pt>
                <c:pt idx="408">
                  <c:v>0.17972906153740564</c:v>
                </c:pt>
                <c:pt idx="409">
                  <c:v>0.19265954416938758</c:v>
                </c:pt>
                <c:pt idx="410">
                  <c:v>0.2249871477332066</c:v>
                </c:pt>
                <c:pt idx="411">
                  <c:v>0.24222872256509165</c:v>
                </c:pt>
                <c:pt idx="412">
                  <c:v>0.27024593242093964</c:v>
                </c:pt>
                <c:pt idx="413">
                  <c:v>0.3068839296927296</c:v>
                </c:pt>
                <c:pt idx="414">
                  <c:v>0.37153913682036765</c:v>
                </c:pt>
                <c:pt idx="415">
                  <c:v>0.41464237540814752</c:v>
                </c:pt>
                <c:pt idx="416">
                  <c:v>0.44696997897196755</c:v>
                </c:pt>
                <c:pt idx="417">
                  <c:v>0.4771427349277676</c:v>
                </c:pt>
                <c:pt idx="418">
                  <c:v>0.52886676093148755</c:v>
                </c:pt>
                <c:pt idx="419">
                  <c:v>0.55257357707936772</c:v>
                </c:pt>
                <c:pt idx="420">
                  <c:v>0.58705672674313758</c:v>
                </c:pt>
                <c:pt idx="421">
                  <c:v>0.6560216290868176</c:v>
                </c:pt>
                <c:pt idx="422">
                  <c:v>0.71636644250648762</c:v>
                </c:pt>
                <c:pt idx="423">
                  <c:v>0.75300443977827769</c:v>
                </c:pt>
                <c:pt idx="424">
                  <c:v>0.77240156071010768</c:v>
                </c:pt>
                <c:pt idx="425">
                  <c:v>0.75947037958619756</c:v>
                </c:pt>
                <c:pt idx="426">
                  <c:v>0.71852198860643768</c:v>
                </c:pt>
                <c:pt idx="427">
                  <c:v>0.67326320391869754</c:v>
                </c:pt>
                <c:pt idx="428">
                  <c:v>0.61291839049903774</c:v>
                </c:pt>
                <c:pt idx="429">
                  <c:v>0.56334921210332756</c:v>
                </c:pt>
                <c:pt idx="430">
                  <c:v>0.52886676093148755</c:v>
                </c:pt>
                <c:pt idx="431">
                  <c:v>0.52455636722351773</c:v>
                </c:pt>
                <c:pt idx="432">
                  <c:v>0.4771427349277676</c:v>
                </c:pt>
                <c:pt idx="433">
                  <c:v>0.45128037267993759</c:v>
                </c:pt>
                <c:pt idx="434">
                  <c:v>0.42541870892404765</c:v>
                </c:pt>
                <c:pt idx="435">
                  <c:v>0.3952459529682476</c:v>
                </c:pt>
                <c:pt idx="436">
                  <c:v>0.32196995842466358</c:v>
                </c:pt>
                <c:pt idx="437">
                  <c:v>0.26809108481291966</c:v>
                </c:pt>
                <c:pt idx="438">
                  <c:v>0.23360793514914968</c:v>
                </c:pt>
                <c:pt idx="439">
                  <c:v>0.20128033158533065</c:v>
                </c:pt>
                <c:pt idx="440">
                  <c:v>0.16033194060556866</c:v>
                </c:pt>
                <c:pt idx="441">
                  <c:v>0.1495563055816066</c:v>
                </c:pt>
                <c:pt idx="442">
                  <c:v>0.13878067055764365</c:v>
                </c:pt>
                <c:pt idx="443">
                  <c:v>0.11076346070179666</c:v>
                </c:pt>
                <c:pt idx="444">
                  <c:v>0.10214267328585358</c:v>
                </c:pt>
                <c:pt idx="445">
                  <c:v>8.059070474599761E-2</c:v>
                </c:pt>
                <c:pt idx="446">
                  <c:v>3.1022224842224611E-2</c:v>
                </c:pt>
                <c:pt idx="447">
                  <c:v>6.5504676014063623E-2</c:v>
                </c:pt>
                <c:pt idx="448">
                  <c:v>7.4125463430005589E-2</c:v>
                </c:pt>
                <c:pt idx="449">
                  <c:v>4.6108253574158597E-2</c:v>
                </c:pt>
                <c:pt idx="450">
                  <c:v>6.1194282306092584E-2</c:v>
                </c:pt>
                <c:pt idx="451">
                  <c:v>0.11291830830981664</c:v>
                </c:pt>
                <c:pt idx="452">
                  <c:v>8.2746250845948666E-2</c:v>
                </c:pt>
                <c:pt idx="453">
                  <c:v>6.5504676014063623E-2</c:v>
                </c:pt>
                <c:pt idx="454">
                  <c:v>9.3521885869910615E-2</c:v>
                </c:pt>
                <c:pt idx="455">
                  <c:v>7.4125463430005589E-2</c:v>
                </c:pt>
                <c:pt idx="456">
                  <c:v>6.334982840604364E-2</c:v>
                </c:pt>
                <c:pt idx="457">
                  <c:v>5.2573494890149619E-2</c:v>
                </c:pt>
                <c:pt idx="458">
                  <c:v>7.4125463430005589E-2</c:v>
                </c:pt>
                <c:pt idx="459">
                  <c:v>5.4729040990100675E-2</c:v>
                </c:pt>
                <c:pt idx="460">
                  <c:v>8.4901098453968649E-2</c:v>
                </c:pt>
                <c:pt idx="461">
                  <c:v>7.8435857137977627E-2</c:v>
                </c:pt>
                <c:pt idx="462">
                  <c:v>8.2746250845948666E-2</c:v>
                </c:pt>
                <c:pt idx="463">
                  <c:v>7.4125463430005589E-2</c:v>
                </c:pt>
                <c:pt idx="464">
                  <c:v>5.4729040990100675E-2</c:v>
                </c:pt>
                <c:pt idx="465">
                  <c:v>5.2573494890149619E-2</c:v>
                </c:pt>
                <c:pt idx="466">
                  <c:v>7.6280311038025683E-2</c:v>
                </c:pt>
                <c:pt idx="467">
                  <c:v>9.7832279577882653E-2</c:v>
                </c:pt>
                <c:pt idx="468">
                  <c:v>9.5676733477930598E-2</c:v>
                </c:pt>
                <c:pt idx="469">
                  <c:v>0.18403945524537668</c:v>
                </c:pt>
                <c:pt idx="470">
                  <c:v>0.19481509026933863</c:v>
                </c:pt>
                <c:pt idx="471">
                  <c:v>0.16895272802151162</c:v>
                </c:pt>
                <c:pt idx="472">
                  <c:v>0.16679788041349164</c:v>
                </c:pt>
                <c:pt idx="473">
                  <c:v>0.18834915046141665</c:v>
                </c:pt>
                <c:pt idx="474">
                  <c:v>0.16033194060556866</c:v>
                </c:pt>
                <c:pt idx="475">
                  <c:v>0.15171185168155765</c:v>
                </c:pt>
                <c:pt idx="476">
                  <c:v>0.20128033158533065</c:v>
                </c:pt>
                <c:pt idx="477">
                  <c:v>0.21852190641721558</c:v>
                </c:pt>
                <c:pt idx="478">
                  <c:v>0.24007387495707166</c:v>
                </c:pt>
                <c:pt idx="479">
                  <c:v>0.22929754144117764</c:v>
                </c:pt>
                <c:pt idx="480">
                  <c:v>0.26809108481291966</c:v>
                </c:pt>
                <c:pt idx="481">
                  <c:v>0.26809108481291966</c:v>
                </c:pt>
                <c:pt idx="482">
                  <c:v>0.2659355387129676</c:v>
                </c:pt>
                <c:pt idx="483">
                  <c:v>0.26162514500499667</c:v>
                </c:pt>
                <c:pt idx="484">
                  <c:v>0.29610829466876665</c:v>
                </c:pt>
                <c:pt idx="485">
                  <c:v>0.25731475129702563</c:v>
                </c:pt>
                <c:pt idx="486">
                  <c:v>0.28102156744490159</c:v>
                </c:pt>
                <c:pt idx="487">
                  <c:v>0.31119432340070063</c:v>
                </c:pt>
                <c:pt idx="488">
                  <c:v>0.32843589823258568</c:v>
                </c:pt>
                <c:pt idx="489">
                  <c:v>0.33705668564852864</c:v>
                </c:pt>
                <c:pt idx="490">
                  <c:v>0.38015992423630962</c:v>
                </c:pt>
                <c:pt idx="491">
                  <c:v>0.39309110536022762</c:v>
                </c:pt>
                <c:pt idx="492">
                  <c:v>0.42326316282409759</c:v>
                </c:pt>
                <c:pt idx="493">
                  <c:v>0.45559076638790763</c:v>
                </c:pt>
                <c:pt idx="494">
                  <c:v>0.51378073219955767</c:v>
                </c:pt>
                <c:pt idx="495">
                  <c:v>0.57843593932719772</c:v>
                </c:pt>
                <c:pt idx="496">
                  <c:v>0.63447035903888771</c:v>
                </c:pt>
                <c:pt idx="497">
                  <c:v>0.68403883894266759</c:v>
                </c:pt>
                <c:pt idx="498">
                  <c:v>0.72929762363039752</c:v>
                </c:pt>
                <c:pt idx="499">
                  <c:v>0.77024601461015763</c:v>
                </c:pt>
                <c:pt idx="500">
                  <c:v>0.78748758944204755</c:v>
                </c:pt>
                <c:pt idx="501">
                  <c:v>0.80257361817397765</c:v>
                </c:pt>
                <c:pt idx="502">
                  <c:v>0.81550479929788755</c:v>
                </c:pt>
                <c:pt idx="503">
                  <c:v>0.80472846578199764</c:v>
                </c:pt>
                <c:pt idx="504">
                  <c:v>0.7788668020260977</c:v>
                </c:pt>
                <c:pt idx="505">
                  <c:v>0.74438365236232762</c:v>
                </c:pt>
                <c:pt idx="506">
                  <c:v>0.69697002006657771</c:v>
                </c:pt>
                <c:pt idx="507">
                  <c:v>0.63015996533091767</c:v>
                </c:pt>
                <c:pt idx="508">
                  <c:v>0.55257357707936772</c:v>
                </c:pt>
                <c:pt idx="509">
                  <c:v>0.44481513136394757</c:v>
                </c:pt>
                <c:pt idx="510">
                  <c:v>0.38447031794428066</c:v>
                </c:pt>
                <c:pt idx="511">
                  <c:v>0.33059074584060566</c:v>
                </c:pt>
                <c:pt idx="512">
                  <c:v>0.28102156744490159</c:v>
                </c:pt>
                <c:pt idx="513">
                  <c:v>0.25947029739697658</c:v>
                </c:pt>
                <c:pt idx="514">
                  <c:v>0.25731475129702563</c:v>
                </c:pt>
                <c:pt idx="515">
                  <c:v>0.22283230012518662</c:v>
                </c:pt>
                <c:pt idx="516">
                  <c:v>0.18403945524537668</c:v>
                </c:pt>
                <c:pt idx="517">
                  <c:v>0.16033194060556866</c:v>
                </c:pt>
                <c:pt idx="518">
                  <c:v>0.13447027684967261</c:v>
                </c:pt>
                <c:pt idx="519">
                  <c:v>0.10645306699382462</c:v>
                </c:pt>
                <c:pt idx="520">
                  <c:v>9.9987127185902636E-2</c:v>
                </c:pt>
                <c:pt idx="521">
                  <c:v>0.10645306699382462</c:v>
                </c:pt>
                <c:pt idx="522">
                  <c:v>8.9211492161939576E-2</c:v>
                </c:pt>
                <c:pt idx="523">
                  <c:v>8.2746250845948666E-2</c:v>
                </c:pt>
                <c:pt idx="524">
                  <c:v>7.6280311038025683E-2</c:v>
                </c:pt>
                <c:pt idx="525">
                  <c:v>5.2573494890149619E-2</c:v>
                </c:pt>
                <c:pt idx="526">
                  <c:v>6.1194282306092584E-2</c:v>
                </c:pt>
                <c:pt idx="527">
                  <c:v>8.2746250845948666E-2</c:v>
                </c:pt>
                <c:pt idx="528">
                  <c:v>9.1367038261890632E-2</c:v>
                </c:pt>
                <c:pt idx="529">
                  <c:v>9.1367038261890632E-2</c:v>
                </c:pt>
                <c:pt idx="530">
                  <c:v>9.7832279577882653E-2</c:v>
                </c:pt>
                <c:pt idx="531">
                  <c:v>5.6883888598120658E-2</c:v>
                </c:pt>
                <c:pt idx="532">
                  <c:v>3.9642313766235615E-2</c:v>
                </c:pt>
                <c:pt idx="533">
                  <c:v>2.8866678742273666E-2</c:v>
                </c:pt>
                <c:pt idx="534">
                  <c:v>4.6108253574158597E-2</c:v>
                </c:pt>
                <c:pt idx="535">
                  <c:v>5.6883888598120658E-2</c:v>
                </c:pt>
                <c:pt idx="536">
                  <c:v>8.9211492161939576E-2</c:v>
                </c:pt>
                <c:pt idx="537">
                  <c:v>0.11722870201778768</c:v>
                </c:pt>
                <c:pt idx="538">
                  <c:v>0.13015988314170168</c:v>
                </c:pt>
                <c:pt idx="539">
                  <c:v>0.1086079146018446</c:v>
                </c:pt>
                <c:pt idx="540">
                  <c:v>0.13015988314170168</c:v>
                </c:pt>
                <c:pt idx="541">
                  <c:v>0.13662512445769259</c:v>
                </c:pt>
                <c:pt idx="542">
                  <c:v>0.13231473074972167</c:v>
                </c:pt>
                <c:pt idx="543">
                  <c:v>0.14309106426561458</c:v>
                </c:pt>
                <c:pt idx="544">
                  <c:v>0.17541866782943361</c:v>
                </c:pt>
                <c:pt idx="545">
                  <c:v>0.17757351543745359</c:v>
                </c:pt>
                <c:pt idx="546">
                  <c:v>0.16464233431353958</c:v>
                </c:pt>
                <c:pt idx="547">
                  <c:v>0.17110827412146268</c:v>
                </c:pt>
                <c:pt idx="548">
                  <c:v>0.15386669928957764</c:v>
                </c:pt>
                <c:pt idx="549">
                  <c:v>0.14093551816566363</c:v>
                </c:pt>
                <c:pt idx="550">
                  <c:v>0.14309106426561458</c:v>
                </c:pt>
                <c:pt idx="551">
                  <c:v>0.14740145797358661</c:v>
                </c:pt>
                <c:pt idx="552">
                  <c:v>0.14740145797358661</c:v>
                </c:pt>
                <c:pt idx="553">
                  <c:v>0.13878067055764365</c:v>
                </c:pt>
                <c:pt idx="554">
                  <c:v>0.1624874867055196</c:v>
                </c:pt>
                <c:pt idx="555">
                  <c:v>0.14524591187363467</c:v>
                </c:pt>
                <c:pt idx="556">
                  <c:v>0.14740145797358661</c:v>
                </c:pt>
                <c:pt idx="557">
                  <c:v>0.13878067055764365</c:v>
                </c:pt>
                <c:pt idx="558">
                  <c:v>0.16464233431353958</c:v>
                </c:pt>
                <c:pt idx="559">
                  <c:v>0.15171185168155765</c:v>
                </c:pt>
                <c:pt idx="560">
                  <c:v>0.15171185168155765</c:v>
                </c:pt>
                <c:pt idx="561">
                  <c:v>0.15602224538952858</c:v>
                </c:pt>
                <c:pt idx="562">
                  <c:v>0.13447027684967261</c:v>
                </c:pt>
                <c:pt idx="563">
                  <c:v>0.11076346070179666</c:v>
                </c:pt>
                <c:pt idx="564">
                  <c:v>8.9211492161939576E-2</c:v>
                </c:pt>
                <c:pt idx="565">
                  <c:v>0.11076346070179666</c:v>
                </c:pt>
                <c:pt idx="566">
                  <c:v>0.12584948943372964</c:v>
                </c:pt>
                <c:pt idx="567">
                  <c:v>0.14524591187363467</c:v>
                </c:pt>
                <c:pt idx="568">
                  <c:v>0.15171185168155765</c:v>
                </c:pt>
                <c:pt idx="569">
                  <c:v>0.16679788041349164</c:v>
                </c:pt>
                <c:pt idx="570">
                  <c:v>0.11722870201778768</c:v>
                </c:pt>
                <c:pt idx="571">
                  <c:v>0.1086079146018446</c:v>
                </c:pt>
                <c:pt idx="572">
                  <c:v>9.3521885869910615E-2</c:v>
                </c:pt>
                <c:pt idx="573">
                  <c:v>8.9211492161939576E-2</c:v>
                </c:pt>
                <c:pt idx="574">
                  <c:v>0.11291830830981664</c:v>
                </c:pt>
                <c:pt idx="575">
                  <c:v>0.13878067055764365</c:v>
                </c:pt>
                <c:pt idx="576">
                  <c:v>0.14524591187363467</c:v>
                </c:pt>
                <c:pt idx="577">
                  <c:v>0.19912548397731067</c:v>
                </c:pt>
                <c:pt idx="578">
                  <c:v>0.23791832885712061</c:v>
                </c:pt>
                <c:pt idx="579">
                  <c:v>0.23145308754112959</c:v>
                </c:pt>
                <c:pt idx="580">
                  <c:v>0.29395274856881559</c:v>
                </c:pt>
                <c:pt idx="581">
                  <c:v>0.31550471710867167</c:v>
                </c:pt>
                <c:pt idx="582">
                  <c:v>0.34136638086456861</c:v>
                </c:pt>
                <c:pt idx="583">
                  <c:v>0.35429756198848261</c:v>
                </c:pt>
                <c:pt idx="584">
                  <c:v>0.4017118927761677</c:v>
                </c:pt>
                <c:pt idx="585">
                  <c:v>0.43619434394800771</c:v>
                </c:pt>
                <c:pt idx="586">
                  <c:v>0.45990116009588766</c:v>
                </c:pt>
                <c:pt idx="587">
                  <c:v>0.47929758253578758</c:v>
                </c:pt>
                <c:pt idx="588">
                  <c:v>0.54395278966342764</c:v>
                </c:pt>
                <c:pt idx="589">
                  <c:v>0.55688397078733753</c:v>
                </c:pt>
                <c:pt idx="590">
                  <c:v>0.55257357707936772</c:v>
                </c:pt>
                <c:pt idx="591">
                  <c:v>0.55257357707936772</c:v>
                </c:pt>
                <c:pt idx="592">
                  <c:v>0.50731479239163757</c:v>
                </c:pt>
                <c:pt idx="593">
                  <c:v>0.44481513136394757</c:v>
                </c:pt>
                <c:pt idx="594">
                  <c:v>0.40386674038418768</c:v>
                </c:pt>
                <c:pt idx="595">
                  <c:v>0.3823147718443296</c:v>
                </c:pt>
                <c:pt idx="596">
                  <c:v>0.36291834940442458</c:v>
                </c:pt>
                <c:pt idx="597">
                  <c:v>0.34567677457253965</c:v>
                </c:pt>
                <c:pt idx="598">
                  <c:v>0.37153913682036765</c:v>
                </c:pt>
                <c:pt idx="599">
                  <c:v>0.37153913682036765</c:v>
                </c:pt>
                <c:pt idx="600">
                  <c:v>0.35860795569645365</c:v>
                </c:pt>
                <c:pt idx="601">
                  <c:v>0.34998716828051057</c:v>
                </c:pt>
                <c:pt idx="602">
                  <c:v>0.35860795569645365</c:v>
                </c:pt>
                <c:pt idx="603">
                  <c:v>0.33490113954857659</c:v>
                </c:pt>
                <c:pt idx="604">
                  <c:v>0.33705668564852864</c:v>
                </c:pt>
                <c:pt idx="605">
                  <c:v>0.32196995842466358</c:v>
                </c:pt>
                <c:pt idx="606">
                  <c:v>0.33705668564852864</c:v>
                </c:pt>
                <c:pt idx="607">
                  <c:v>0.36291834940442458</c:v>
                </c:pt>
                <c:pt idx="608">
                  <c:v>0.37800437813635868</c:v>
                </c:pt>
                <c:pt idx="609">
                  <c:v>0.37584953052833858</c:v>
                </c:pt>
                <c:pt idx="610">
                  <c:v>0.4017118927761677</c:v>
                </c:pt>
                <c:pt idx="611">
                  <c:v>0.3952459529682476</c:v>
                </c:pt>
                <c:pt idx="612">
                  <c:v>0.34352192696451966</c:v>
                </c:pt>
                <c:pt idx="613">
                  <c:v>0.34136638086456861</c:v>
                </c:pt>
                <c:pt idx="614">
                  <c:v>0.32628035213263462</c:v>
                </c:pt>
                <c:pt idx="615">
                  <c:v>0.31550471710867167</c:v>
                </c:pt>
                <c:pt idx="616">
                  <c:v>0.31550471710867167</c:v>
                </c:pt>
                <c:pt idx="617">
                  <c:v>0.3198151108166436</c:v>
                </c:pt>
                <c:pt idx="618">
                  <c:v>0.3198151108166436</c:v>
                </c:pt>
                <c:pt idx="619">
                  <c:v>0.31765956471669166</c:v>
                </c:pt>
                <c:pt idx="620">
                  <c:v>0.28748750725282468</c:v>
                </c:pt>
                <c:pt idx="621">
                  <c:v>0.29395274856881559</c:v>
                </c:pt>
                <c:pt idx="622">
                  <c:v>0.3068839296927296</c:v>
                </c:pt>
                <c:pt idx="623">
                  <c:v>0.25947029739697658</c:v>
                </c:pt>
                <c:pt idx="624">
                  <c:v>0.26162514500499667</c:v>
                </c:pt>
                <c:pt idx="625">
                  <c:v>0.25731475129702563</c:v>
                </c:pt>
                <c:pt idx="626">
                  <c:v>0.23791832885712061</c:v>
                </c:pt>
                <c:pt idx="627">
                  <c:v>0.20774627139325264</c:v>
                </c:pt>
                <c:pt idx="628">
                  <c:v>0.18403945524537668</c:v>
                </c:pt>
                <c:pt idx="629">
                  <c:v>0.17972906153740564</c:v>
                </c:pt>
                <c:pt idx="630">
                  <c:v>0.19481509026933863</c:v>
                </c:pt>
                <c:pt idx="631">
                  <c:v>0.16895272802151162</c:v>
                </c:pt>
                <c:pt idx="632">
                  <c:v>0.17972906153740564</c:v>
                </c:pt>
                <c:pt idx="633">
                  <c:v>0.20774627139325264</c:v>
                </c:pt>
                <c:pt idx="634">
                  <c:v>0.20128033158533065</c:v>
                </c:pt>
                <c:pt idx="635">
                  <c:v>0.17757351543745359</c:v>
                </c:pt>
                <c:pt idx="636">
                  <c:v>0.1624874867055196</c:v>
                </c:pt>
                <c:pt idx="637">
                  <c:v>0.14740145797358661</c:v>
                </c:pt>
                <c:pt idx="638">
                  <c:v>0.14740145797358661</c:v>
                </c:pt>
                <c:pt idx="639">
                  <c:v>0.10214267328585358</c:v>
                </c:pt>
                <c:pt idx="640">
                  <c:v>0.10645306699382462</c:v>
                </c:pt>
                <c:pt idx="641">
                  <c:v>0.12800433704174963</c:v>
                </c:pt>
                <c:pt idx="642">
                  <c:v>0.13662512445769259</c:v>
                </c:pt>
                <c:pt idx="643">
                  <c:v>0.13015988314170168</c:v>
                </c:pt>
                <c:pt idx="644">
                  <c:v>0.15171185168155765</c:v>
                </c:pt>
                <c:pt idx="645">
                  <c:v>0.15386669928957764</c:v>
                </c:pt>
                <c:pt idx="646">
                  <c:v>0.13015988314170168</c:v>
                </c:pt>
                <c:pt idx="647">
                  <c:v>0.12800433704174963</c:v>
                </c:pt>
                <c:pt idx="648">
                  <c:v>0.14093551816566363</c:v>
                </c:pt>
                <c:pt idx="649">
                  <c:v>0.13015988314170168</c:v>
                </c:pt>
                <c:pt idx="650">
                  <c:v>0.12584948943372964</c:v>
                </c:pt>
                <c:pt idx="651">
                  <c:v>0.11722870201778768</c:v>
                </c:pt>
                <c:pt idx="652">
                  <c:v>0.10214267328585358</c:v>
                </c:pt>
                <c:pt idx="653">
                  <c:v>8.4901098453968649E-2</c:v>
                </c:pt>
                <c:pt idx="654">
                  <c:v>9.5676733477930598E-2</c:v>
                </c:pt>
                <c:pt idx="655">
                  <c:v>8.9211492161939576E-2</c:v>
                </c:pt>
                <c:pt idx="656">
                  <c:v>0.11291830830981664</c:v>
                </c:pt>
                <c:pt idx="657">
                  <c:v>9.5676733477930598E-2</c:v>
                </c:pt>
                <c:pt idx="658">
                  <c:v>9.1367038261890632E-2</c:v>
                </c:pt>
                <c:pt idx="659">
                  <c:v>9.5676733477930598E-2</c:v>
                </c:pt>
                <c:pt idx="660">
                  <c:v>0.1086079146018446</c:v>
                </c:pt>
                <c:pt idx="661">
                  <c:v>0.12153909572575861</c:v>
                </c:pt>
                <c:pt idx="662">
                  <c:v>0.15817709299754867</c:v>
                </c:pt>
                <c:pt idx="663">
                  <c:v>0.15602224538952858</c:v>
                </c:pt>
                <c:pt idx="664">
                  <c:v>0.16464233431353958</c:v>
                </c:pt>
                <c:pt idx="665">
                  <c:v>0.16895272802151162</c:v>
                </c:pt>
                <c:pt idx="666">
                  <c:v>0.17541866782943361</c:v>
                </c:pt>
                <c:pt idx="667">
                  <c:v>0.17972906153740564</c:v>
                </c:pt>
                <c:pt idx="668">
                  <c:v>0.16464233431353958</c:v>
                </c:pt>
                <c:pt idx="669">
                  <c:v>0.17972906153740564</c:v>
                </c:pt>
                <c:pt idx="670">
                  <c:v>0.18834915046141665</c:v>
                </c:pt>
                <c:pt idx="671">
                  <c:v>0.18188390914542563</c:v>
                </c:pt>
                <c:pt idx="672">
                  <c:v>0.19050469656136759</c:v>
                </c:pt>
                <c:pt idx="673">
                  <c:v>0.22283230012518662</c:v>
                </c:pt>
                <c:pt idx="674">
                  <c:v>0.22929754144117764</c:v>
                </c:pt>
                <c:pt idx="675">
                  <c:v>0.22067675402523568</c:v>
                </c:pt>
                <c:pt idx="676">
                  <c:v>0.21421151270924366</c:v>
                </c:pt>
                <c:pt idx="677">
                  <c:v>0.2249871477332066</c:v>
                </c:pt>
                <c:pt idx="678">
                  <c:v>0.22929754144117764</c:v>
                </c:pt>
                <c:pt idx="679">
                  <c:v>0.26162514500499667</c:v>
                </c:pt>
                <c:pt idx="680">
                  <c:v>0.28748750725282468</c:v>
                </c:pt>
                <c:pt idx="681">
                  <c:v>0.3327462919405566</c:v>
                </c:pt>
                <c:pt idx="682">
                  <c:v>0.3327462919405566</c:v>
                </c:pt>
                <c:pt idx="683">
                  <c:v>0.35860795569645365</c:v>
                </c:pt>
                <c:pt idx="684">
                  <c:v>0.36507389550437563</c:v>
                </c:pt>
                <c:pt idx="685">
                  <c:v>0.38662516555230064</c:v>
                </c:pt>
                <c:pt idx="686">
                  <c:v>0.37369398442838764</c:v>
                </c:pt>
                <c:pt idx="687">
                  <c:v>0.40386674038418768</c:v>
                </c:pt>
                <c:pt idx="688">
                  <c:v>0.41895276911611756</c:v>
                </c:pt>
                <c:pt idx="689">
                  <c:v>0.39093555926027757</c:v>
                </c:pt>
                <c:pt idx="690">
                  <c:v>0.34783232067249059</c:v>
                </c:pt>
                <c:pt idx="691">
                  <c:v>0.34567677457253965</c:v>
                </c:pt>
                <c:pt idx="692">
                  <c:v>0.31765956471669166</c:v>
                </c:pt>
                <c:pt idx="693">
                  <c:v>0.28533196115287363</c:v>
                </c:pt>
                <c:pt idx="694">
                  <c:v>0.26809108481291966</c:v>
                </c:pt>
                <c:pt idx="695">
                  <c:v>0.26809108481291966</c:v>
                </c:pt>
                <c:pt idx="696">
                  <c:v>0.25515990368900565</c:v>
                </c:pt>
                <c:pt idx="697">
                  <c:v>0.24222872256509165</c:v>
                </c:pt>
                <c:pt idx="698">
                  <c:v>0.25731475129702563</c:v>
                </c:pt>
                <c:pt idx="699">
                  <c:v>0.25515990368900565</c:v>
                </c:pt>
                <c:pt idx="700">
                  <c:v>0.2788667198368816</c:v>
                </c:pt>
                <c:pt idx="701">
                  <c:v>0.29826314227678663</c:v>
                </c:pt>
                <c:pt idx="702">
                  <c:v>0.31334917100872062</c:v>
                </c:pt>
                <c:pt idx="703">
                  <c:v>0.28102156744490159</c:v>
                </c:pt>
                <c:pt idx="704">
                  <c:v>0.30903947579268065</c:v>
                </c:pt>
                <c:pt idx="705">
                  <c:v>0.32628035213263462</c:v>
                </c:pt>
                <c:pt idx="706">
                  <c:v>0.31119432340070063</c:v>
                </c:pt>
                <c:pt idx="707">
                  <c:v>0.29610829466876665</c:v>
                </c:pt>
                <c:pt idx="708">
                  <c:v>0.3198151108166436</c:v>
                </c:pt>
                <c:pt idx="709">
                  <c:v>0.32843589823258568</c:v>
                </c:pt>
                <c:pt idx="710">
                  <c:v>0.32843589823258568</c:v>
                </c:pt>
                <c:pt idx="711">
                  <c:v>0.35214271438046263</c:v>
                </c:pt>
                <c:pt idx="712">
                  <c:v>0.38878071165225758</c:v>
                </c:pt>
                <c:pt idx="713">
                  <c:v>0.41679792150809758</c:v>
                </c:pt>
                <c:pt idx="714">
                  <c:v>0.39740149906819766</c:v>
                </c:pt>
                <c:pt idx="715">
                  <c:v>0.38878071165225758</c:v>
                </c:pt>
                <c:pt idx="716">
                  <c:v>0.39740149906819766</c:v>
                </c:pt>
                <c:pt idx="717">
                  <c:v>0.41464237540814752</c:v>
                </c:pt>
                <c:pt idx="718">
                  <c:v>0.42326316282409759</c:v>
                </c:pt>
                <c:pt idx="719">
                  <c:v>0.45990116009588766</c:v>
                </c:pt>
                <c:pt idx="720">
                  <c:v>0.4642115538038577</c:v>
                </c:pt>
                <c:pt idx="721">
                  <c:v>0.47498718882781754</c:v>
                </c:pt>
                <c:pt idx="722">
                  <c:v>0.45774631248786768</c:v>
                </c:pt>
                <c:pt idx="723">
                  <c:v>0.44696997897196755</c:v>
                </c:pt>
                <c:pt idx="724">
                  <c:v>0.44265958526399773</c:v>
                </c:pt>
                <c:pt idx="725">
                  <c:v>0.44912552507191761</c:v>
                </c:pt>
                <c:pt idx="726">
                  <c:v>0.45990116009588766</c:v>
                </c:pt>
                <c:pt idx="727">
                  <c:v>0.49438430975965753</c:v>
                </c:pt>
                <c:pt idx="728">
                  <c:v>0.50947033849158763</c:v>
                </c:pt>
                <c:pt idx="729">
                  <c:v>0.48576352234370768</c:v>
                </c:pt>
                <c:pt idx="730">
                  <c:v>0.50084955107564755</c:v>
                </c:pt>
                <c:pt idx="731">
                  <c:v>0.51809112590752771</c:v>
                </c:pt>
                <c:pt idx="732">
                  <c:v>0.52671121483153771</c:v>
                </c:pt>
                <c:pt idx="733">
                  <c:v>0.52024597351554769</c:v>
                </c:pt>
                <c:pt idx="734">
                  <c:v>0.56981515191125764</c:v>
                </c:pt>
                <c:pt idx="735">
                  <c:v>0.57196999951927763</c:v>
                </c:pt>
                <c:pt idx="736">
                  <c:v>0.55688397078733753</c:v>
                </c:pt>
                <c:pt idx="737">
                  <c:v>0.52240151961549752</c:v>
                </c:pt>
                <c:pt idx="738">
                  <c:v>0.53317715463946758</c:v>
                </c:pt>
                <c:pt idx="739">
                  <c:v>0.52671121483153771</c:v>
                </c:pt>
                <c:pt idx="740">
                  <c:v>0.53748754834743762</c:v>
                </c:pt>
                <c:pt idx="741">
                  <c:v>0.5396423959554576</c:v>
                </c:pt>
                <c:pt idx="742">
                  <c:v>0.55903881839535774</c:v>
                </c:pt>
                <c:pt idx="743">
                  <c:v>0.56119436449530757</c:v>
                </c:pt>
                <c:pt idx="744">
                  <c:v>0.55041872947134773</c:v>
                </c:pt>
                <c:pt idx="745">
                  <c:v>0.54826318337139768</c:v>
                </c:pt>
                <c:pt idx="746">
                  <c:v>0.54826318337139768</c:v>
                </c:pt>
                <c:pt idx="747">
                  <c:v>0.53533200224748756</c:v>
                </c:pt>
                <c:pt idx="748">
                  <c:v>0.50731479239163757</c:v>
                </c:pt>
                <c:pt idx="749">
                  <c:v>0.51809112590752771</c:v>
                </c:pt>
                <c:pt idx="750">
                  <c:v>0.51809112590752771</c:v>
                </c:pt>
                <c:pt idx="751">
                  <c:v>0.51378073219955767</c:v>
                </c:pt>
                <c:pt idx="752">
                  <c:v>0.49869400497569771</c:v>
                </c:pt>
                <c:pt idx="753">
                  <c:v>0.49438430975965753</c:v>
                </c:pt>
                <c:pt idx="754">
                  <c:v>0.47283234121979756</c:v>
                </c:pt>
                <c:pt idx="755">
                  <c:v>0.45559076638790763</c:v>
                </c:pt>
                <c:pt idx="756">
                  <c:v>0.39955634667621764</c:v>
                </c:pt>
                <c:pt idx="757">
                  <c:v>0.41895276911611756</c:v>
                </c:pt>
                <c:pt idx="758">
                  <c:v>0.44265958526399773</c:v>
                </c:pt>
                <c:pt idx="759">
                  <c:v>0.41464237540814752</c:v>
                </c:pt>
                <c:pt idx="760">
                  <c:v>0.40386674038418768</c:v>
                </c:pt>
                <c:pt idx="761">
                  <c:v>0.43188395024003767</c:v>
                </c:pt>
                <c:pt idx="762">
                  <c:v>0.41679792150809758</c:v>
                </c:pt>
                <c:pt idx="763">
                  <c:v>0.3952459529682476</c:v>
                </c:pt>
                <c:pt idx="764">
                  <c:v>0.41248752780012754</c:v>
                </c:pt>
                <c:pt idx="765">
                  <c:v>0.39309110536022762</c:v>
                </c:pt>
                <c:pt idx="766">
                  <c:v>0.3823147718443296</c:v>
                </c:pt>
                <c:pt idx="767">
                  <c:v>0.37153913682036765</c:v>
                </c:pt>
                <c:pt idx="768">
                  <c:v>0.3607635017964046</c:v>
                </c:pt>
                <c:pt idx="769">
                  <c:v>0.32196995842466358</c:v>
                </c:pt>
                <c:pt idx="770">
                  <c:v>0.28102156744490159</c:v>
                </c:pt>
                <c:pt idx="771">
                  <c:v>0.26162514500499667</c:v>
                </c:pt>
                <c:pt idx="772">
                  <c:v>0.27455632612891068</c:v>
                </c:pt>
                <c:pt idx="773">
                  <c:v>0.2530043575890546</c:v>
                </c:pt>
                <c:pt idx="774">
                  <c:v>0.26162514500499667</c:v>
                </c:pt>
                <c:pt idx="775">
                  <c:v>0.30041868837673857</c:v>
                </c:pt>
                <c:pt idx="776">
                  <c:v>0.29610829466876665</c:v>
                </c:pt>
                <c:pt idx="777">
                  <c:v>0.27455632612891068</c:v>
                </c:pt>
                <c:pt idx="778">
                  <c:v>0.28317711354485364</c:v>
                </c:pt>
                <c:pt idx="779">
                  <c:v>0.28748750725282468</c:v>
                </c:pt>
                <c:pt idx="780">
                  <c:v>0.2788667198368816</c:v>
                </c:pt>
                <c:pt idx="781">
                  <c:v>0.29610829466876665</c:v>
                </c:pt>
                <c:pt idx="782">
                  <c:v>0.28964235486084466</c:v>
                </c:pt>
                <c:pt idx="783">
                  <c:v>0.28748750725282468</c:v>
                </c:pt>
                <c:pt idx="784">
                  <c:v>0.28964235486084466</c:v>
                </c:pt>
                <c:pt idx="785">
                  <c:v>0.30257353598475867</c:v>
                </c:pt>
                <c:pt idx="786">
                  <c:v>0.27671187222886162</c:v>
                </c:pt>
                <c:pt idx="787">
                  <c:v>0.2788667198368816</c:v>
                </c:pt>
                <c:pt idx="788">
                  <c:v>0.29826314227678663</c:v>
                </c:pt>
                <c:pt idx="789">
                  <c:v>0.31765956471669166</c:v>
                </c:pt>
                <c:pt idx="790">
                  <c:v>0.30257353598475867</c:v>
                </c:pt>
                <c:pt idx="791">
                  <c:v>0.31550471710867167</c:v>
                </c:pt>
                <c:pt idx="792">
                  <c:v>0.32412550452461464</c:v>
                </c:pt>
                <c:pt idx="793">
                  <c:v>0.31765956471669166</c:v>
                </c:pt>
                <c:pt idx="794">
                  <c:v>0.32843589823258568</c:v>
                </c:pt>
                <c:pt idx="795">
                  <c:v>0.32628035213263462</c:v>
                </c:pt>
                <c:pt idx="796">
                  <c:v>0.34783232067249059</c:v>
                </c:pt>
                <c:pt idx="797">
                  <c:v>0.34567677457253965</c:v>
                </c:pt>
                <c:pt idx="798">
                  <c:v>0.34783232067249059</c:v>
                </c:pt>
                <c:pt idx="799">
                  <c:v>0.33705668564852864</c:v>
                </c:pt>
                <c:pt idx="800">
                  <c:v>0.35214271438046263</c:v>
                </c:pt>
                <c:pt idx="801">
                  <c:v>0.35214271438046263</c:v>
                </c:pt>
                <c:pt idx="802">
                  <c:v>0.3607635017964046</c:v>
                </c:pt>
                <c:pt idx="803">
                  <c:v>0.36722874311239562</c:v>
                </c:pt>
                <c:pt idx="804">
                  <c:v>0.33490113954857659</c:v>
                </c:pt>
                <c:pt idx="805">
                  <c:v>0.33921153325654863</c:v>
                </c:pt>
                <c:pt idx="806">
                  <c:v>0.34136638086456861</c:v>
                </c:pt>
                <c:pt idx="807">
                  <c:v>0.36507389550437563</c:v>
                </c:pt>
                <c:pt idx="808">
                  <c:v>0.37584953052833858</c:v>
                </c:pt>
                <c:pt idx="809">
                  <c:v>0.41248752780012754</c:v>
                </c:pt>
                <c:pt idx="810">
                  <c:v>0.41895276911611756</c:v>
                </c:pt>
                <c:pt idx="811">
                  <c:v>0.41895276911611756</c:v>
                </c:pt>
                <c:pt idx="812">
                  <c:v>0.39309110536022762</c:v>
                </c:pt>
                <c:pt idx="813">
                  <c:v>0.3823147718443296</c:v>
                </c:pt>
                <c:pt idx="814">
                  <c:v>0.35214271438046263</c:v>
                </c:pt>
                <c:pt idx="815">
                  <c:v>0.34136638086456861</c:v>
                </c:pt>
                <c:pt idx="816">
                  <c:v>0.3607635017964046</c:v>
                </c:pt>
                <c:pt idx="817">
                  <c:v>0.36507389550437563</c:v>
                </c:pt>
                <c:pt idx="818">
                  <c:v>0.38015992423630962</c:v>
                </c:pt>
                <c:pt idx="819">
                  <c:v>0.39955634667621764</c:v>
                </c:pt>
                <c:pt idx="820">
                  <c:v>0.38878071165225758</c:v>
                </c:pt>
                <c:pt idx="821">
                  <c:v>0.37369398442838764</c:v>
                </c:pt>
                <c:pt idx="822">
                  <c:v>0.37369398442838764</c:v>
                </c:pt>
                <c:pt idx="823">
                  <c:v>0.36938428921234767</c:v>
                </c:pt>
                <c:pt idx="824">
                  <c:v>0.37369398442838764</c:v>
                </c:pt>
                <c:pt idx="825">
                  <c:v>0.42972910263201769</c:v>
                </c:pt>
                <c:pt idx="826">
                  <c:v>0.44265958526399773</c:v>
                </c:pt>
                <c:pt idx="827">
                  <c:v>0.47067679511984772</c:v>
                </c:pt>
                <c:pt idx="828">
                  <c:v>0.48576352234370768</c:v>
                </c:pt>
                <c:pt idx="829">
                  <c:v>0.50947033849158763</c:v>
                </c:pt>
                <c:pt idx="830">
                  <c:v>0.46852194751182752</c:v>
                </c:pt>
                <c:pt idx="831">
                  <c:v>0.49653915736767773</c:v>
                </c:pt>
                <c:pt idx="832">
                  <c:v>0.50300439868366753</c:v>
                </c:pt>
                <c:pt idx="833">
                  <c:v>0.48360797624375762</c:v>
                </c:pt>
                <c:pt idx="834">
                  <c:v>0.48145312863573764</c:v>
                </c:pt>
                <c:pt idx="835">
                  <c:v>0.54610833576337769</c:v>
                </c:pt>
                <c:pt idx="836">
                  <c:v>0.5396423959554576</c:v>
                </c:pt>
                <c:pt idx="837">
                  <c:v>0.57628039322724767</c:v>
                </c:pt>
                <c:pt idx="838">
                  <c:v>0.62584957162294763</c:v>
                </c:pt>
                <c:pt idx="839">
                  <c:v>0.6624875688947377</c:v>
                </c:pt>
                <c:pt idx="840">
                  <c:v>0.65171123537884756</c:v>
                </c:pt>
                <c:pt idx="841">
                  <c:v>0.69912556616652755</c:v>
                </c:pt>
                <c:pt idx="842">
                  <c:v>0.70343595987449758</c:v>
                </c:pt>
                <c:pt idx="843">
                  <c:v>0.70128041377454753</c:v>
                </c:pt>
                <c:pt idx="844">
                  <c:v>0.68834923265063763</c:v>
                </c:pt>
                <c:pt idx="845">
                  <c:v>0.71421159489846764</c:v>
                </c:pt>
                <c:pt idx="846">
                  <c:v>0.69697002006657771</c:v>
                </c:pt>
                <c:pt idx="847">
                  <c:v>0.7249872299224277</c:v>
                </c:pt>
                <c:pt idx="848">
                  <c:v>0.77671125592614765</c:v>
                </c:pt>
                <c:pt idx="849">
                  <c:v>0.81119440558991773</c:v>
                </c:pt>
                <c:pt idx="850">
                  <c:v>0.82843598042180766</c:v>
                </c:pt>
                <c:pt idx="851">
                  <c:v>0.83705606934581767</c:v>
                </c:pt>
                <c:pt idx="852">
                  <c:v>0.80257361817397765</c:v>
                </c:pt>
                <c:pt idx="853">
                  <c:v>0.78964243705006754</c:v>
                </c:pt>
                <c:pt idx="854">
                  <c:v>0.77240156071010768</c:v>
                </c:pt>
                <c:pt idx="855">
                  <c:v>0.77671125592614765</c:v>
                </c:pt>
                <c:pt idx="856">
                  <c:v>0.79179798315001759</c:v>
                </c:pt>
                <c:pt idx="857">
                  <c:v>0.81334925319793772</c:v>
                </c:pt>
                <c:pt idx="858">
                  <c:v>0.79826322446600761</c:v>
                </c:pt>
                <c:pt idx="859">
                  <c:v>0.80472846578199764</c:v>
                </c:pt>
                <c:pt idx="860">
                  <c:v>0.79395283075803758</c:v>
                </c:pt>
                <c:pt idx="861">
                  <c:v>0.79179798315001759</c:v>
                </c:pt>
                <c:pt idx="862">
                  <c:v>0.79179798315001759</c:v>
                </c:pt>
                <c:pt idx="863">
                  <c:v>0.81119440558991773</c:v>
                </c:pt>
                <c:pt idx="864">
                  <c:v>0.82412558671383762</c:v>
                </c:pt>
                <c:pt idx="865">
                  <c:v>0.82412558671383762</c:v>
                </c:pt>
                <c:pt idx="866">
                  <c:v>0.80257361817397765</c:v>
                </c:pt>
                <c:pt idx="867">
                  <c:v>0.78317719573406752</c:v>
                </c:pt>
                <c:pt idx="868">
                  <c:v>0.78964243705006754</c:v>
                </c:pt>
                <c:pt idx="869">
                  <c:v>0.78964243705006754</c:v>
                </c:pt>
                <c:pt idx="870">
                  <c:v>0.79395283075803758</c:v>
                </c:pt>
                <c:pt idx="871">
                  <c:v>0.83490122173779768</c:v>
                </c:pt>
                <c:pt idx="872">
                  <c:v>0.84567685676175752</c:v>
                </c:pt>
                <c:pt idx="873">
                  <c:v>0.8262804343218576</c:v>
                </c:pt>
                <c:pt idx="874">
                  <c:v>0.84998725046972756</c:v>
                </c:pt>
                <c:pt idx="875">
                  <c:v>0.8327463741297777</c:v>
                </c:pt>
                <c:pt idx="876">
                  <c:v>0.83921161544576772</c:v>
                </c:pt>
                <c:pt idx="877">
                  <c:v>0.86722882530161771</c:v>
                </c:pt>
                <c:pt idx="878">
                  <c:v>0.86722882530161771</c:v>
                </c:pt>
                <c:pt idx="879">
                  <c:v>0.8542976441776976</c:v>
                </c:pt>
                <c:pt idx="880">
                  <c:v>0.85860803788567763</c:v>
                </c:pt>
                <c:pt idx="881">
                  <c:v>0.83921161544576772</c:v>
                </c:pt>
                <c:pt idx="882">
                  <c:v>0.82412558671383762</c:v>
                </c:pt>
                <c:pt idx="883">
                  <c:v>0.8262804343218576</c:v>
                </c:pt>
                <c:pt idx="884">
                  <c:v>0.80257361817397765</c:v>
                </c:pt>
                <c:pt idx="885">
                  <c:v>0.78964243705006754</c:v>
                </c:pt>
                <c:pt idx="886">
                  <c:v>0.78533204334208773</c:v>
                </c:pt>
                <c:pt idx="887">
                  <c:v>0.77671125592614765</c:v>
                </c:pt>
                <c:pt idx="888">
                  <c:v>0.75084959217025771</c:v>
                </c:pt>
                <c:pt idx="889">
                  <c:v>0.75300443977827769</c:v>
                </c:pt>
                <c:pt idx="890">
                  <c:v>0.72929762363039752</c:v>
                </c:pt>
                <c:pt idx="891">
                  <c:v>0.7249872299224277</c:v>
                </c:pt>
                <c:pt idx="892">
                  <c:v>0.72283238231440772</c:v>
                </c:pt>
                <c:pt idx="893">
                  <c:v>0.71852198860643768</c:v>
                </c:pt>
                <c:pt idx="894">
                  <c:v>0.68619438504261765</c:v>
                </c:pt>
                <c:pt idx="895">
                  <c:v>0.72067683621445766</c:v>
                </c:pt>
                <c:pt idx="896">
                  <c:v>0.68619438504261765</c:v>
                </c:pt>
                <c:pt idx="897">
                  <c:v>0.67541875001865759</c:v>
                </c:pt>
                <c:pt idx="898">
                  <c:v>0.69265962635860767</c:v>
                </c:pt>
                <c:pt idx="899">
                  <c:v>0.71636644250648762</c:v>
                </c:pt>
                <c:pt idx="900">
                  <c:v>0.69912556616652755</c:v>
                </c:pt>
                <c:pt idx="901">
                  <c:v>0.71205604879850759</c:v>
                </c:pt>
                <c:pt idx="902">
                  <c:v>0.70774635358246762</c:v>
                </c:pt>
                <c:pt idx="903">
                  <c:v>0.66464241650275768</c:v>
                </c:pt>
                <c:pt idx="904">
                  <c:v>0.67110835631067756</c:v>
                </c:pt>
                <c:pt idx="905">
                  <c:v>0.67326320391869754</c:v>
                </c:pt>
                <c:pt idx="906">
                  <c:v>0.67110835631067756</c:v>
                </c:pt>
                <c:pt idx="907">
                  <c:v>0.6560216290868176</c:v>
                </c:pt>
                <c:pt idx="908">
                  <c:v>0.68403883894266759</c:v>
                </c:pt>
                <c:pt idx="909">
                  <c:v>0.63878075274686752</c:v>
                </c:pt>
                <c:pt idx="910">
                  <c:v>0.63015996533091767</c:v>
                </c:pt>
                <c:pt idx="911">
                  <c:v>0.58490118064318752</c:v>
                </c:pt>
                <c:pt idx="912">
                  <c:v>0.56550475820327761</c:v>
                </c:pt>
                <c:pt idx="913">
                  <c:v>0.52671121483153771</c:v>
                </c:pt>
                <c:pt idx="914">
                  <c:v>0.52455636722351773</c:v>
                </c:pt>
                <c:pt idx="915">
                  <c:v>0.50731479239163757</c:v>
                </c:pt>
                <c:pt idx="916">
                  <c:v>0.52024597351554769</c:v>
                </c:pt>
                <c:pt idx="917">
                  <c:v>0.50300439868366753</c:v>
                </c:pt>
                <c:pt idx="918">
                  <c:v>0.50084955107564755</c:v>
                </c:pt>
                <c:pt idx="919">
                  <c:v>0.49438430975965753</c:v>
                </c:pt>
                <c:pt idx="920">
                  <c:v>0.48791836995172766</c:v>
                </c:pt>
                <c:pt idx="921">
                  <c:v>0.4642115538038577</c:v>
                </c:pt>
                <c:pt idx="922">
                  <c:v>0.45990116009588766</c:v>
                </c:pt>
                <c:pt idx="923">
                  <c:v>0.4383491915560277</c:v>
                </c:pt>
                <c:pt idx="924">
                  <c:v>0.42541870892404765</c:v>
                </c:pt>
                <c:pt idx="925">
                  <c:v>0.41248752780012754</c:v>
                </c:pt>
                <c:pt idx="926">
                  <c:v>0.37800437813635868</c:v>
                </c:pt>
                <c:pt idx="927">
                  <c:v>0.38662516555230064</c:v>
                </c:pt>
                <c:pt idx="928">
                  <c:v>0.39309110536022762</c:v>
                </c:pt>
                <c:pt idx="929">
                  <c:v>0.38447031794428066</c:v>
                </c:pt>
                <c:pt idx="930">
                  <c:v>0.35645310808843367</c:v>
                </c:pt>
                <c:pt idx="931">
                  <c:v>0.40386674038418768</c:v>
                </c:pt>
                <c:pt idx="932">
                  <c:v>0.3952459529682476</c:v>
                </c:pt>
                <c:pt idx="933">
                  <c:v>0.3823147718443296</c:v>
                </c:pt>
                <c:pt idx="934">
                  <c:v>0.36722874311239562</c:v>
                </c:pt>
                <c:pt idx="935">
                  <c:v>0.38015992423630962</c:v>
                </c:pt>
                <c:pt idx="936">
                  <c:v>0.38447031794428066</c:v>
                </c:pt>
                <c:pt idx="937">
                  <c:v>0.39093555926027757</c:v>
                </c:pt>
                <c:pt idx="938">
                  <c:v>0.41464237540814752</c:v>
                </c:pt>
                <c:pt idx="939">
                  <c:v>0.46636640141187768</c:v>
                </c:pt>
                <c:pt idx="940">
                  <c:v>0.48791836995172766</c:v>
                </c:pt>
                <c:pt idx="941">
                  <c:v>0.49438430975965753</c:v>
                </c:pt>
                <c:pt idx="942">
                  <c:v>0.50300439868366753</c:v>
                </c:pt>
                <c:pt idx="943">
                  <c:v>0.50515994478361759</c:v>
                </c:pt>
                <c:pt idx="944">
                  <c:v>0.49438430975965753</c:v>
                </c:pt>
                <c:pt idx="945">
                  <c:v>0.49869400497569771</c:v>
                </c:pt>
                <c:pt idx="946">
                  <c:v>0.52024597351554769</c:v>
                </c:pt>
                <c:pt idx="947">
                  <c:v>0.54395278966342764</c:v>
                </c:pt>
                <c:pt idx="948">
                  <c:v>0.57412554561922768</c:v>
                </c:pt>
                <c:pt idx="949">
                  <c:v>0.5935219680591276</c:v>
                </c:pt>
                <c:pt idx="950">
                  <c:v>0.62153917791497759</c:v>
                </c:pt>
                <c:pt idx="951">
                  <c:v>0.62584957162294763</c:v>
                </c:pt>
                <c:pt idx="952">
                  <c:v>0.63231481293893765</c:v>
                </c:pt>
                <c:pt idx="953">
                  <c:v>0.63878075274686752</c:v>
                </c:pt>
                <c:pt idx="954">
                  <c:v>0.66464241650275768</c:v>
                </c:pt>
                <c:pt idx="955">
                  <c:v>0.67972914372662763</c:v>
                </c:pt>
                <c:pt idx="956">
                  <c:v>0.72067683621445766</c:v>
                </c:pt>
                <c:pt idx="957">
                  <c:v>0.75731483348624773</c:v>
                </c:pt>
                <c:pt idx="958">
                  <c:v>0.79395283075803758</c:v>
                </c:pt>
                <c:pt idx="959">
                  <c:v>0.84352200915373754</c:v>
                </c:pt>
                <c:pt idx="960">
                  <c:v>0.87153921900958753</c:v>
                </c:pt>
                <c:pt idx="961">
                  <c:v>0.87800446032557755</c:v>
                </c:pt>
                <c:pt idx="962">
                  <c:v>0.91033206388939758</c:v>
                </c:pt>
                <c:pt idx="963">
                  <c:v>0.93619442613722759</c:v>
                </c:pt>
                <c:pt idx="964">
                  <c:v>0.94697006116118765</c:v>
                </c:pt>
                <c:pt idx="965">
                  <c:v>0.97498727101703764</c:v>
                </c:pt>
                <c:pt idx="966">
                  <c:v>1.0267112970207575</c:v>
                </c:pt>
                <c:pt idx="967">
                  <c:v>1.0655048403924976</c:v>
                </c:pt>
                <c:pt idx="968">
                  <c:v>1.0999872915643376</c:v>
                </c:pt>
                <c:pt idx="969">
                  <c:v>1.1409356825440975</c:v>
                </c:pt>
                <c:pt idx="970">
                  <c:v>1.1840389211318776</c:v>
                </c:pt>
                <c:pt idx="971">
                  <c:v>1.1732632861079177</c:v>
                </c:pt>
                <c:pt idx="972">
                  <c:v>1.1948152546477777</c:v>
                </c:pt>
                <c:pt idx="973">
                  <c:v>1.2012804959637675</c:v>
                </c:pt>
                <c:pt idx="974">
                  <c:v>1.2206769184036674</c:v>
                </c:pt>
                <c:pt idx="975">
                  <c:v>1.2206769184036674</c:v>
                </c:pt>
                <c:pt idx="976">
                  <c:v>1.2788668842153177</c:v>
                </c:pt>
                <c:pt idx="977">
                  <c:v>1.2810217318233375</c:v>
                </c:pt>
                <c:pt idx="978">
                  <c:v>1.3305909102190374</c:v>
                </c:pt>
                <c:pt idx="979">
                  <c:v>1.3736941488068277</c:v>
                </c:pt>
                <c:pt idx="980">
                  <c:v>1.4448152957423877</c:v>
                </c:pt>
                <c:pt idx="981">
                  <c:v>1.4512805370583779</c:v>
                </c:pt>
                <c:pt idx="982">
                  <c:v>1.4922289280381378</c:v>
                </c:pt>
                <c:pt idx="983">
                  <c:v>1.5288669253099276</c:v>
                </c:pt>
                <c:pt idx="984">
                  <c:v>1.5525737414578078</c:v>
                </c:pt>
                <c:pt idx="985">
                  <c:v>1.5676597701897377</c:v>
                </c:pt>
                <c:pt idx="986">
                  <c:v>1.6021429198535078</c:v>
                </c:pt>
                <c:pt idx="987">
                  <c:v>1.6236941899014279</c:v>
                </c:pt>
                <c:pt idx="988">
                  <c:v>1.6301601297093575</c:v>
                </c:pt>
                <c:pt idx="989">
                  <c:v>1.5892117387295976</c:v>
                </c:pt>
                <c:pt idx="990">
                  <c:v>1.5417981064338377</c:v>
                </c:pt>
                <c:pt idx="991">
                  <c:v>1.543952954041858</c:v>
                </c:pt>
                <c:pt idx="992">
                  <c:v>1.5504181953578478</c:v>
                </c:pt>
                <c:pt idx="993">
                  <c:v>1.5568841351657778</c:v>
                </c:pt>
                <c:pt idx="994">
                  <c:v>1.569815316289688</c:v>
                </c:pt>
                <c:pt idx="995">
                  <c:v>1.6042977674615275</c:v>
                </c:pt>
                <c:pt idx="996">
                  <c:v>1.6086081611694976</c:v>
                </c:pt>
                <c:pt idx="997">
                  <c:v>1.5913665863376178</c:v>
                </c:pt>
                <c:pt idx="998">
                  <c:v>1.543952954041858</c:v>
                </c:pt>
                <c:pt idx="999">
                  <c:v>1.5568841351657778</c:v>
                </c:pt>
                <c:pt idx="1000">
                  <c:v>1.5655049225817179</c:v>
                </c:pt>
                <c:pt idx="1001">
                  <c:v>1.5633493764817676</c:v>
                </c:pt>
                <c:pt idx="1002">
                  <c:v>1.515935744186018</c:v>
                </c:pt>
                <c:pt idx="1003">
                  <c:v>1.5288669253099276</c:v>
                </c:pt>
                <c:pt idx="1004">
                  <c:v>1.5116253504780377</c:v>
                </c:pt>
                <c:pt idx="1005">
                  <c:v>1.4706769594982778</c:v>
                </c:pt>
                <c:pt idx="1006">
                  <c:v>1.4124876921785678</c:v>
                </c:pt>
                <c:pt idx="1007">
                  <c:v>1.4167980858865379</c:v>
                </c:pt>
                <c:pt idx="1008">
                  <c:v>1.3952461173466779</c:v>
                </c:pt>
                <c:pt idx="1009">
                  <c:v>1.3736941488068277</c:v>
                </c:pt>
                <c:pt idx="1010">
                  <c:v>1.3564532724668674</c:v>
                </c:pt>
                <c:pt idx="1011">
                  <c:v>1.3672289074908375</c:v>
                </c:pt>
                <c:pt idx="1012">
                  <c:v>1.3952461173466779</c:v>
                </c:pt>
                <c:pt idx="1013">
                  <c:v>1.3930905712467276</c:v>
                </c:pt>
                <c:pt idx="1014">
                  <c:v>1.4081772984705978</c:v>
                </c:pt>
                <c:pt idx="1015">
                  <c:v>1.4211077811025778</c:v>
                </c:pt>
                <c:pt idx="1016">
                  <c:v>1.4254181748105479</c:v>
                </c:pt>
                <c:pt idx="1017">
                  <c:v>1.3930905712467276</c:v>
                </c:pt>
                <c:pt idx="1018">
                  <c:v>1.3909357236387079</c:v>
                </c:pt>
                <c:pt idx="1019">
                  <c:v>1.3607629676829078</c:v>
                </c:pt>
                <c:pt idx="1020">
                  <c:v>1.3542977263669176</c:v>
                </c:pt>
                <c:pt idx="1021">
                  <c:v>1.3176597290951277</c:v>
                </c:pt>
                <c:pt idx="1022">
                  <c:v>1.3241256689030476</c:v>
                </c:pt>
                <c:pt idx="1023">
                  <c:v>1.2853321255313075</c:v>
                </c:pt>
                <c:pt idx="1024">
                  <c:v>1.2853321255313075</c:v>
                </c:pt>
                <c:pt idx="1025">
                  <c:v>1.2810217318233375</c:v>
                </c:pt>
                <c:pt idx="1026">
                  <c:v>1.2896425192392775</c:v>
                </c:pt>
                <c:pt idx="1027">
                  <c:v>1.2853321255313075</c:v>
                </c:pt>
                <c:pt idx="1028">
                  <c:v>1.3219701228030978</c:v>
                </c:pt>
                <c:pt idx="1029">
                  <c:v>1.3047285479712176</c:v>
                </c:pt>
                <c:pt idx="1030">
                  <c:v>1.2767113381153674</c:v>
                </c:pt>
                <c:pt idx="1031">
                  <c:v>1.3025737003631974</c:v>
                </c:pt>
                <c:pt idx="1032">
                  <c:v>1.3004181542632476</c:v>
                </c:pt>
                <c:pt idx="1033">
                  <c:v>1.2594704617754178</c:v>
                </c:pt>
                <c:pt idx="1034">
                  <c:v>1.2530045219674877</c:v>
                </c:pt>
                <c:pt idx="1035">
                  <c:v>1.2810217318233375</c:v>
                </c:pt>
                <c:pt idx="1036">
                  <c:v>1.2465392806514974</c:v>
                </c:pt>
                <c:pt idx="1037">
                  <c:v>1.2508496743594675</c:v>
                </c:pt>
                <c:pt idx="1038">
                  <c:v>1.2745564905073477</c:v>
                </c:pt>
                <c:pt idx="1039">
                  <c:v>1.2767113381153674</c:v>
                </c:pt>
                <c:pt idx="1040">
                  <c:v>1.2465392806514974</c:v>
                </c:pt>
                <c:pt idx="1041">
                  <c:v>1.2530045219674877</c:v>
                </c:pt>
                <c:pt idx="1042">
                  <c:v>1.2400733408435776</c:v>
                </c:pt>
                <c:pt idx="1043">
                  <c:v>1.2314532519195676</c:v>
                </c:pt>
                <c:pt idx="1044">
                  <c:v>1.2206769184036674</c:v>
                </c:pt>
                <c:pt idx="1045">
                  <c:v>1.2142116770876776</c:v>
                </c:pt>
                <c:pt idx="1046">
                  <c:v>1.2012804959637675</c:v>
                </c:pt>
                <c:pt idx="1047">
                  <c:v>1.1689528923999477</c:v>
                </c:pt>
                <c:pt idx="1048">
                  <c:v>1.1624876510839575</c:v>
                </c:pt>
                <c:pt idx="1049">
                  <c:v>1.1366252888361275</c:v>
                </c:pt>
                <c:pt idx="1050">
                  <c:v>1.1387808349360777</c:v>
                </c:pt>
                <c:pt idx="1051">
                  <c:v>1.1150733202962675</c:v>
                </c:pt>
                <c:pt idx="1052">
                  <c:v>1.0956768978563676</c:v>
                </c:pt>
                <c:pt idx="1053">
                  <c:v>1.0611944466845276</c:v>
                </c:pt>
                <c:pt idx="1054">
                  <c:v>1.0805908691244377</c:v>
                </c:pt>
                <c:pt idx="1055">
                  <c:v>1.0374876305366478</c:v>
                </c:pt>
                <c:pt idx="1056">
                  <c:v>1.0288668431207078</c:v>
                </c:pt>
                <c:pt idx="1057">
                  <c:v>0.97498727101703764</c:v>
                </c:pt>
                <c:pt idx="1058">
                  <c:v>0.97714281711698769</c:v>
                </c:pt>
                <c:pt idx="1059">
                  <c:v>0.95128045486915769</c:v>
                </c:pt>
                <c:pt idx="1060">
                  <c:v>0.93834927374524757</c:v>
                </c:pt>
                <c:pt idx="1061">
                  <c:v>0.93188403242925755</c:v>
                </c:pt>
                <c:pt idx="1062">
                  <c:v>0.96421163599306758</c:v>
                </c:pt>
                <c:pt idx="1063">
                  <c:v>0.92110839740528772</c:v>
                </c:pt>
                <c:pt idx="1064">
                  <c:v>0.90602167018142754</c:v>
                </c:pt>
                <c:pt idx="1065">
                  <c:v>0.88016000642552761</c:v>
                </c:pt>
                <c:pt idx="1066">
                  <c:v>0.86722882530161771</c:v>
                </c:pt>
                <c:pt idx="1067">
                  <c:v>0.86291843159364767</c:v>
                </c:pt>
                <c:pt idx="1068">
                  <c:v>0.90386682257340756</c:v>
                </c:pt>
                <c:pt idx="1069">
                  <c:v>0.87369406661760773</c:v>
                </c:pt>
                <c:pt idx="1070">
                  <c:v>0.86938367290963769</c:v>
                </c:pt>
                <c:pt idx="1071">
                  <c:v>0.89309118754944772</c:v>
                </c:pt>
                <c:pt idx="1072">
                  <c:v>0.91679800369731768</c:v>
                </c:pt>
                <c:pt idx="1073">
                  <c:v>0.88662524774151763</c:v>
                </c:pt>
                <c:pt idx="1074">
                  <c:v>0.91895285130533766</c:v>
                </c:pt>
                <c:pt idx="1075">
                  <c:v>0.94697006116118765</c:v>
                </c:pt>
                <c:pt idx="1076">
                  <c:v>0.95559084857712773</c:v>
                </c:pt>
                <c:pt idx="1077">
                  <c:v>0.96852202970104762</c:v>
                </c:pt>
                <c:pt idx="1078">
                  <c:v>0.97283242340901765</c:v>
                </c:pt>
                <c:pt idx="1079">
                  <c:v>0.97498727101703764</c:v>
                </c:pt>
                <c:pt idx="1080">
                  <c:v>1.0008496332648575</c:v>
                </c:pt>
                <c:pt idx="1081">
                  <c:v>1.0116252682888276</c:v>
                </c:pt>
                <c:pt idx="1082">
                  <c:v>1.0137808143887774</c:v>
                </c:pt>
                <c:pt idx="1083">
                  <c:v>1.0762804754164574</c:v>
                </c:pt>
                <c:pt idx="1084">
                  <c:v>1.1107636250802275</c:v>
                </c:pt>
                <c:pt idx="1085">
                  <c:v>1.1517113175680578</c:v>
                </c:pt>
                <c:pt idx="1086">
                  <c:v>1.1797285274239075</c:v>
                </c:pt>
                <c:pt idx="1087">
                  <c:v>1.2163665246956978</c:v>
                </c:pt>
                <c:pt idx="1088">
                  <c:v>1.2680905506994278</c:v>
                </c:pt>
                <c:pt idx="1089">
                  <c:v>1.3198152751950776</c:v>
                </c:pt>
                <c:pt idx="1090">
                  <c:v>1.3715393011988075</c:v>
                </c:pt>
                <c:pt idx="1091">
                  <c:v>1.4340389622264875</c:v>
                </c:pt>
                <c:pt idx="1092">
                  <c:v>1.5137801980860579</c:v>
                </c:pt>
                <c:pt idx="1093">
                  <c:v>1.5611945288737479</c:v>
                </c:pt>
                <c:pt idx="1094">
                  <c:v>1.6193837961934578</c:v>
                </c:pt>
                <c:pt idx="1095">
                  <c:v>1.6344705234173276</c:v>
                </c:pt>
                <c:pt idx="1096">
                  <c:v>1.6883493970290679</c:v>
                </c:pt>
                <c:pt idx="1097">
                  <c:v>1.7508497565486878</c:v>
                </c:pt>
                <c:pt idx="1098">
                  <c:v>1.7853322077205278</c:v>
                </c:pt>
                <c:pt idx="1099">
                  <c:v>1.8025737825524075</c:v>
                </c:pt>
                <c:pt idx="1100">
                  <c:v>1.8801601708039679</c:v>
                </c:pt>
                <c:pt idx="1101">
                  <c:v>1.9491250731476377</c:v>
                </c:pt>
                <c:pt idx="1102">
                  <c:v>1.9706770416874977</c:v>
                </c:pt>
                <c:pt idx="1103">
                  <c:v>2.0137802802752778</c:v>
                </c:pt>
                <c:pt idx="1104">
                  <c:v>2.0849014272108377</c:v>
                </c:pt>
                <c:pt idx="1105">
                  <c:v>2.1818842379022976</c:v>
                </c:pt>
                <c:pt idx="1106">
                  <c:v>2.2400735052220075</c:v>
                </c:pt>
                <c:pt idx="1107">
                  <c:v>2.2917975312257379</c:v>
                </c:pt>
                <c:pt idx="1108">
                  <c:v>2.3909358880171476</c:v>
                </c:pt>
                <c:pt idx="1109">
                  <c:v>2.4749875175846876</c:v>
                </c:pt>
                <c:pt idx="1110">
                  <c:v>2.4857631526086479</c:v>
                </c:pt>
                <c:pt idx="1111">
                  <c:v>2.5051595750485576</c:v>
                </c:pt>
                <c:pt idx="1112">
                  <c:v>2.5353323310043479</c:v>
                </c:pt>
                <c:pt idx="1113">
                  <c:v>2.5655043884682178</c:v>
                </c:pt>
                <c:pt idx="1114">
                  <c:v>2.6086083255479378</c:v>
                </c:pt>
                <c:pt idx="1115">
                  <c:v>2.6667975928676477</c:v>
                </c:pt>
                <c:pt idx="1116">
                  <c:v>2.7228320125793477</c:v>
                </c:pt>
                <c:pt idx="1117">
                  <c:v>2.7961080071229278</c:v>
                </c:pt>
                <c:pt idx="1118">
                  <c:v>2.8349015504946675</c:v>
                </c:pt>
                <c:pt idx="1119">
                  <c:v>2.8693840016665075</c:v>
                </c:pt>
                <c:pt idx="1120">
                  <c:v>2.8801596366904678</c:v>
                </c:pt>
                <c:pt idx="1121">
                  <c:v>2.8909359702063577</c:v>
                </c:pt>
                <c:pt idx="1122">
                  <c:v>2.9469703899180577</c:v>
                </c:pt>
                <c:pt idx="1123">
                  <c:v>2.9642112662580078</c:v>
                </c:pt>
                <c:pt idx="1124">
                  <c:v>2.9943840222138078</c:v>
                </c:pt>
                <c:pt idx="1125">
                  <c:v>3.0310220194855977</c:v>
                </c:pt>
                <c:pt idx="1126">
                  <c:v>3.0999876203212078</c:v>
                </c:pt>
                <c:pt idx="1127">
                  <c:v>3.1366256175929976</c:v>
                </c:pt>
                <c:pt idx="1128">
                  <c:v>3.2185217010605878</c:v>
                </c:pt>
                <c:pt idx="1129">
                  <c:v>3.2508493046244076</c:v>
                </c:pt>
                <c:pt idx="1130">
                  <c:v>3.3068837243361076</c:v>
                </c:pt>
                <c:pt idx="1131">
                  <c:v>3.3176600578519979</c:v>
                </c:pt>
                <c:pt idx="1132">
                  <c:v>3.3068837243361076</c:v>
                </c:pt>
                <c:pt idx="1133">
                  <c:v>3.2810220605802076</c:v>
                </c:pt>
                <c:pt idx="1134">
                  <c:v>3.2831769081882278</c:v>
                </c:pt>
                <c:pt idx="1135">
                  <c:v>3.2616256381402979</c:v>
                </c:pt>
                <c:pt idx="1136">
                  <c:v>3.2099009136446477</c:v>
                </c:pt>
                <c:pt idx="1137">
                  <c:v>3.1711080687648376</c:v>
                </c:pt>
                <c:pt idx="1138">
                  <c:v>3.1258492840771077</c:v>
                </c:pt>
                <c:pt idx="1139">
                  <c:v>3.1107632553451676</c:v>
                </c:pt>
                <c:pt idx="1140">
                  <c:v>3.1042980140291778</c:v>
                </c:pt>
                <c:pt idx="1141">
                  <c:v>3.1150736490531377</c:v>
                </c:pt>
                <c:pt idx="1142">
                  <c:v>3.1086084077371479</c:v>
                </c:pt>
                <c:pt idx="1143">
                  <c:v>3.1193840427611179</c:v>
                </c:pt>
                <c:pt idx="1144">
                  <c:v>3.0935216805132879</c:v>
                </c:pt>
                <c:pt idx="1145">
                  <c:v>3.0482635943174876</c:v>
                </c:pt>
                <c:pt idx="1146">
                  <c:v>3.0202463844616378</c:v>
                </c:pt>
                <c:pt idx="1147">
                  <c:v>3.0030048096297479</c:v>
                </c:pt>
                <c:pt idx="1148">
                  <c:v>2.9081768465463176</c:v>
                </c:pt>
                <c:pt idx="1149">
                  <c:v>2.8650736079585379</c:v>
                </c:pt>
                <c:pt idx="1150">
                  <c:v>2.8327460043947177</c:v>
                </c:pt>
                <c:pt idx="1151">
                  <c:v>2.7745560385830679</c:v>
                </c:pt>
                <c:pt idx="1152">
                  <c:v>2.7249875586792975</c:v>
                </c:pt>
                <c:pt idx="1153">
                  <c:v>2.7551596161431577</c:v>
                </c:pt>
                <c:pt idx="1154">
                  <c:v>2.7228320125793477</c:v>
                </c:pt>
                <c:pt idx="1155">
                  <c:v>2.6689531389675976</c:v>
                </c:pt>
                <c:pt idx="1156">
                  <c:v>2.6797287739915578</c:v>
                </c:pt>
                <c:pt idx="1157">
                  <c:v>2.6366255354037778</c:v>
                </c:pt>
                <c:pt idx="1158">
                  <c:v>2.5719703282761479</c:v>
                </c:pt>
                <c:pt idx="1159">
                  <c:v>2.4685215777767677</c:v>
                </c:pt>
                <c:pt idx="1160">
                  <c:v>2.4038670691410577</c:v>
                </c:pt>
                <c:pt idx="1161">
                  <c:v>2.3499874970373775</c:v>
                </c:pt>
                <c:pt idx="1162">
                  <c:v>2.3047287123496476</c:v>
                </c:pt>
                <c:pt idx="1163">
                  <c:v>2.2443838989299878</c:v>
                </c:pt>
                <c:pt idx="1164">
                  <c:v>2.2659358674698376</c:v>
                </c:pt>
                <c:pt idx="1165">
                  <c:v>2.2874871375177679</c:v>
                </c:pt>
                <c:pt idx="1166">
                  <c:v>2.2939530773256878</c:v>
                </c:pt>
                <c:pt idx="1167">
                  <c:v>2.2745566548857776</c:v>
                </c:pt>
                <c:pt idx="1168">
                  <c:v>2.3068842584495979</c:v>
                </c:pt>
                <c:pt idx="1169">
                  <c:v>2.3327459222054978</c:v>
                </c:pt>
                <c:pt idx="1170">
                  <c:v>2.3068842584495979</c:v>
                </c:pt>
                <c:pt idx="1171">
                  <c:v>2.2724011087858278</c:v>
                </c:pt>
                <c:pt idx="1172">
                  <c:v>2.3262806808895076</c:v>
                </c:pt>
                <c:pt idx="1173">
                  <c:v>2.3284355284975278</c:v>
                </c:pt>
                <c:pt idx="1174">
                  <c:v>2.3176598934735679</c:v>
                </c:pt>
                <c:pt idx="1175">
                  <c:v>2.3305910745974776</c:v>
                </c:pt>
                <c:pt idx="1176">
                  <c:v>2.3155043473736079</c:v>
                </c:pt>
                <c:pt idx="1177">
                  <c:v>2.2982634710336578</c:v>
                </c:pt>
                <c:pt idx="1178">
                  <c:v>2.2874871375177679</c:v>
                </c:pt>
                <c:pt idx="1179">
                  <c:v>2.2594699276619177</c:v>
                </c:pt>
                <c:pt idx="1180">
                  <c:v>2.2788670485937579</c:v>
                </c:pt>
                <c:pt idx="1181">
                  <c:v>2.2896426836177177</c:v>
                </c:pt>
                <c:pt idx="1182">
                  <c:v>2.2961079249337075</c:v>
                </c:pt>
                <c:pt idx="1183">
                  <c:v>2.3478319509374277</c:v>
                </c:pt>
                <c:pt idx="1184">
                  <c:v>2.3952462817251177</c:v>
                </c:pt>
                <c:pt idx="1185">
                  <c:v>2.3909358880171476</c:v>
                </c:pt>
                <c:pt idx="1186">
                  <c:v>2.3801595545012479</c:v>
                </c:pt>
                <c:pt idx="1187">
                  <c:v>2.3780047068932277</c:v>
                </c:pt>
                <c:pt idx="1188">
                  <c:v>2.3305910745974776</c:v>
                </c:pt>
                <c:pt idx="1189">
                  <c:v>2.3176598934735679</c:v>
                </c:pt>
                <c:pt idx="1190">
                  <c:v>2.3564527383533775</c:v>
                </c:pt>
                <c:pt idx="1191">
                  <c:v>2.3780047068932277</c:v>
                </c:pt>
                <c:pt idx="1192">
                  <c:v>2.3564527383533775</c:v>
                </c:pt>
                <c:pt idx="1193">
                  <c:v>2.3564527383533775</c:v>
                </c:pt>
                <c:pt idx="1194">
                  <c:v>2.3284355284975278</c:v>
                </c:pt>
                <c:pt idx="1195">
                  <c:v>2.2745566548857776</c:v>
                </c:pt>
                <c:pt idx="1196">
                  <c:v>2.261625473761868</c:v>
                </c:pt>
                <c:pt idx="1197">
                  <c:v>2.2400735052220075</c:v>
                </c:pt>
                <c:pt idx="1198">
                  <c:v>2.2142118414661178</c:v>
                </c:pt>
                <c:pt idx="1199">
                  <c:v>2.2077459016581877</c:v>
                </c:pt>
                <c:pt idx="1200">
                  <c:v>2.2206770827821076</c:v>
                </c:pt>
                <c:pt idx="1201">
                  <c:v>2.2077459016581877</c:v>
                </c:pt>
                <c:pt idx="1202">
                  <c:v>2.1883494792182878</c:v>
                </c:pt>
                <c:pt idx="1203">
                  <c:v>2.2034355079502177</c:v>
                </c:pt>
                <c:pt idx="1204">
                  <c:v>2.1926598729262579</c:v>
                </c:pt>
                <c:pt idx="1205">
                  <c:v>2.1603322693624376</c:v>
                </c:pt>
                <c:pt idx="1206">
                  <c:v>2.0935222146267778</c:v>
                </c:pt>
                <c:pt idx="1207">
                  <c:v>2.0590390649630077</c:v>
                </c:pt>
                <c:pt idx="1208">
                  <c:v>2.0073150389592875</c:v>
                </c:pt>
                <c:pt idx="1209">
                  <c:v>1.9792978291034378</c:v>
                </c:pt>
                <c:pt idx="1210">
                  <c:v>1.9318841968076876</c:v>
                </c:pt>
                <c:pt idx="1211">
                  <c:v>1.9361945905156577</c:v>
                </c:pt>
                <c:pt idx="1212">
                  <c:v>1.9448146794396677</c:v>
                </c:pt>
                <c:pt idx="1213">
                  <c:v>1.9318841968076876</c:v>
                </c:pt>
                <c:pt idx="1214">
                  <c:v>1.9318841968076876</c:v>
                </c:pt>
                <c:pt idx="1215">
                  <c:v>1.9318841968076876</c:v>
                </c:pt>
                <c:pt idx="1216">
                  <c:v>1.9448146794396677</c:v>
                </c:pt>
                <c:pt idx="1217">
                  <c:v>1.9383494381236779</c:v>
                </c:pt>
                <c:pt idx="1218">
                  <c:v>1.9749874353954677</c:v>
                </c:pt>
                <c:pt idx="1219">
                  <c:v>1.9792978291034378</c:v>
                </c:pt>
                <c:pt idx="1220">
                  <c:v>1.9749874353954677</c:v>
                </c:pt>
                <c:pt idx="1221">
                  <c:v>1.9642118003715079</c:v>
                </c:pt>
                <c:pt idx="1222">
                  <c:v>1.9685221940794779</c:v>
                </c:pt>
                <c:pt idx="1223">
                  <c:v>1.9620562542715576</c:v>
                </c:pt>
                <c:pt idx="1224">
                  <c:v>1.9814526767114575</c:v>
                </c:pt>
                <c:pt idx="1225">
                  <c:v>1.9857630704194276</c:v>
                </c:pt>
                <c:pt idx="1226">
                  <c:v>2.0073150389592875</c:v>
                </c:pt>
                <c:pt idx="1227">
                  <c:v>2.0094698865673077</c:v>
                </c:pt>
                <c:pt idx="1228">
                  <c:v>2.0180906739832478</c:v>
                </c:pt>
                <c:pt idx="1229">
                  <c:v>2.0008497976432977</c:v>
                </c:pt>
                <c:pt idx="1230">
                  <c:v>2.0547286712550377</c:v>
                </c:pt>
                <c:pt idx="1231">
                  <c:v>2.0935222146267778</c:v>
                </c:pt>
                <c:pt idx="1232">
                  <c:v>2.1797286918023477</c:v>
                </c:pt>
                <c:pt idx="1233">
                  <c:v>2.2680907150778578</c:v>
                </c:pt>
                <c:pt idx="1234">
                  <c:v>2.3284355284975278</c:v>
                </c:pt>
                <c:pt idx="1235">
                  <c:v>2.3952462817251177</c:v>
                </c:pt>
                <c:pt idx="1236">
                  <c:v>2.5288663911964275</c:v>
                </c:pt>
                <c:pt idx="1237">
                  <c:v>2.6193839605718976</c:v>
                </c:pt>
                <c:pt idx="1238">
                  <c:v>2.6624871991596777</c:v>
                </c:pt>
                <c:pt idx="1239">
                  <c:v>2.7874872197069775</c:v>
                </c:pt>
                <c:pt idx="1240">
                  <c:v>2.9081768465463176</c:v>
                </c:pt>
                <c:pt idx="1241">
                  <c:v>2.9642112662580078</c:v>
                </c:pt>
                <c:pt idx="1242">
                  <c:v>3.0461080482175276</c:v>
                </c:pt>
                <c:pt idx="1243">
                  <c:v>3.1861940974967675</c:v>
                </c:pt>
                <c:pt idx="1244">
                  <c:v>3.2853324542881777</c:v>
                </c:pt>
                <c:pt idx="1245">
                  <c:v>3.3844701125876577</c:v>
                </c:pt>
                <c:pt idx="1246">
                  <c:v>3.4986944981109973</c:v>
                </c:pt>
                <c:pt idx="1247">
                  <c:v>3.6086077914344381</c:v>
                </c:pt>
                <c:pt idx="1248">
                  <c:v>3.6624873635381077</c:v>
                </c:pt>
                <c:pt idx="1249">
                  <c:v>3.7142113895418376</c:v>
                </c:pt>
                <c:pt idx="1250">
                  <c:v>3.7788665966694781</c:v>
                </c:pt>
                <c:pt idx="1251">
                  <c:v>3.8025734128173481</c:v>
                </c:pt>
                <c:pt idx="1252">
                  <c:v>3.8629182262370181</c:v>
                </c:pt>
                <c:pt idx="1253">
                  <c:v>3.9792974593683779</c:v>
                </c:pt>
                <c:pt idx="1254">
                  <c:v>4.0461082125959678</c:v>
                </c:pt>
                <c:pt idx="1255">
                  <c:v>4.1107634197236074</c:v>
                </c:pt>
                <c:pt idx="1256">
                  <c:v>4.201280290607138</c:v>
                </c:pt>
                <c:pt idx="1257">
                  <c:v>4.276711831250668</c:v>
                </c:pt>
                <c:pt idx="1258">
                  <c:v>4.311194282422508</c:v>
                </c:pt>
                <c:pt idx="1259">
                  <c:v>4.4146423344299581</c:v>
                </c:pt>
                <c:pt idx="1260">
                  <c:v>4.5180910849293374</c:v>
                </c:pt>
                <c:pt idx="1261">
                  <c:v>4.6430911054766382</c:v>
                </c:pt>
                <c:pt idx="1262">
                  <c:v>4.735763522460128</c:v>
                </c:pt>
                <c:pt idx="1263">
                  <c:v>4.8111943646117279</c:v>
                </c:pt>
                <c:pt idx="1264">
                  <c:v>4.9124875690111578</c:v>
                </c:pt>
                <c:pt idx="1265">
                  <c:v>4.990073957262708</c:v>
                </c:pt>
                <c:pt idx="1266">
                  <c:v>5.0762804344382682</c:v>
                </c:pt>
                <c:pt idx="1267">
                  <c:v>5.1560216702978376</c:v>
                </c:pt>
                <c:pt idx="1268">
                  <c:v>5.2659356621132076</c:v>
                </c:pt>
                <c:pt idx="1269">
                  <c:v>5.313349294408968</c:v>
                </c:pt>
                <c:pt idx="1270">
                  <c:v>5.3176596881169376</c:v>
                </c:pt>
                <c:pt idx="1271">
                  <c:v>5.3198152342168878</c:v>
                </c:pt>
                <c:pt idx="1272">
                  <c:v>5.3564532314886781</c:v>
                </c:pt>
                <c:pt idx="1273">
                  <c:v>5.3521428377807077</c:v>
                </c:pt>
                <c:pt idx="1274">
                  <c:v>5.3198152342168878</c:v>
                </c:pt>
                <c:pt idx="1275">
                  <c:v>5.371539260220608</c:v>
                </c:pt>
                <c:pt idx="1276">
                  <c:v>5.3952460763684877</c:v>
                </c:pt>
                <c:pt idx="1277">
                  <c:v>5.3413665042648075</c:v>
                </c:pt>
                <c:pt idx="1278">
                  <c:v>5.3241256279248574</c:v>
                </c:pt>
                <c:pt idx="1279">
                  <c:v>5.3478324440727381</c:v>
                </c:pt>
                <c:pt idx="1280">
                  <c:v>5.3370561105568379</c:v>
                </c:pt>
                <c:pt idx="1281">
                  <c:v>5.278866843237128</c:v>
                </c:pt>
                <c:pt idx="1282">
                  <c:v>5.2443836935733579</c:v>
                </c:pt>
                <c:pt idx="1283">
                  <c:v>5.1883492738616575</c:v>
                </c:pt>
                <c:pt idx="1284">
                  <c:v>5.0892116155621876</c:v>
                </c:pt>
                <c:pt idx="1285">
                  <c:v>5.050418770682378</c:v>
                </c:pt>
                <c:pt idx="1286">
                  <c:v>4.9814531698467679</c:v>
                </c:pt>
                <c:pt idx="1287">
                  <c:v>4.9814531698467679</c:v>
                </c:pt>
                <c:pt idx="1288">
                  <c:v>4.964211595014878</c:v>
                </c:pt>
                <c:pt idx="1289">
                  <c:v>4.9426596264750273</c:v>
                </c:pt>
                <c:pt idx="1290">
                  <c:v>4.9361943851590278</c:v>
                </c:pt>
                <c:pt idx="1291">
                  <c:v>4.9836080174547881</c:v>
                </c:pt>
                <c:pt idx="1292">
                  <c:v>5.0202460147265775</c:v>
                </c:pt>
                <c:pt idx="1293">
                  <c:v>5.059038859606388</c:v>
                </c:pt>
                <c:pt idx="1294">
                  <c:v>5.1861944262536381</c:v>
                </c:pt>
                <c:pt idx="1295">
                  <c:v>5.2185220298174579</c:v>
                </c:pt>
                <c:pt idx="1296">
                  <c:v>5.2249872711334477</c:v>
                </c:pt>
                <c:pt idx="1297">
                  <c:v>5.1603320640058179</c:v>
                </c:pt>
                <c:pt idx="1298">
                  <c:v>5.117228825418028</c:v>
                </c:pt>
                <c:pt idx="1299">
                  <c:v>5.0568840119983678</c:v>
                </c:pt>
                <c:pt idx="1300">
                  <c:v>4.9685219887228476</c:v>
                </c:pt>
                <c:pt idx="1301">
                  <c:v>4.9555908075989379</c:v>
                </c:pt>
                <c:pt idx="1302">
                  <c:v>4.9211083564270979</c:v>
                </c:pt>
                <c:pt idx="1303">
                  <c:v>4.8974015402792181</c:v>
                </c:pt>
                <c:pt idx="1304">
                  <c:v>4.8068839709037574</c:v>
                </c:pt>
                <c:pt idx="1305">
                  <c:v>4.7745563673399376</c:v>
                </c:pt>
                <c:pt idx="1306">
                  <c:v>4.6624875279165474</c:v>
                </c:pt>
                <c:pt idx="1307">
                  <c:v>4.6064531082048479</c:v>
                </c:pt>
                <c:pt idx="1308">
                  <c:v>4.5762803522490474</c:v>
                </c:pt>
                <c:pt idx="1309">
                  <c:v>4.541797901077218</c:v>
                </c:pt>
                <c:pt idx="1310">
                  <c:v>4.5245563262453281</c:v>
                </c:pt>
                <c:pt idx="1311">
                  <c:v>4.5116251451214175</c:v>
                </c:pt>
                <c:pt idx="1312">
                  <c:v>4.5051599038054277</c:v>
                </c:pt>
                <c:pt idx="1313">
                  <c:v>4.4469699379937779</c:v>
                </c:pt>
                <c:pt idx="1314">
                  <c:v>4.4491254840937273</c:v>
                </c:pt>
                <c:pt idx="1315">
                  <c:v>4.4081770931139674</c:v>
                </c:pt>
                <c:pt idx="1316">
                  <c:v>4.3758494895501476</c:v>
                </c:pt>
                <c:pt idx="1317">
                  <c:v>4.2982631012985975</c:v>
                </c:pt>
                <c:pt idx="1318">
                  <c:v>4.2551598627108174</c:v>
                </c:pt>
                <c:pt idx="1319">
                  <c:v>4.184039414267188</c:v>
                </c:pt>
                <c:pt idx="1320">
                  <c:v>4.1430910232874281</c:v>
                </c:pt>
                <c:pt idx="1321">
                  <c:v>4.1797290205592175</c:v>
                </c:pt>
                <c:pt idx="1322">
                  <c:v>4.2314530465629376</c:v>
                </c:pt>
                <c:pt idx="1323">
                  <c:v>4.2055906843151076</c:v>
                </c:pt>
                <c:pt idx="1324">
                  <c:v>4.2637806501267574</c:v>
                </c:pt>
                <c:pt idx="1325">
                  <c:v>4.253004316610868</c:v>
                </c:pt>
                <c:pt idx="1326">
                  <c:v>4.1754186268512479</c:v>
                </c:pt>
                <c:pt idx="1327">
                  <c:v>4.1150738134315779</c:v>
                </c:pt>
                <c:pt idx="1328">
                  <c:v>4.1280049945554875</c:v>
                </c:pt>
                <c:pt idx="1329">
                  <c:v>4.0913669972836981</c:v>
                </c:pt>
                <c:pt idx="1330">
                  <c:v>4.1236946008475179</c:v>
                </c:pt>
                <c:pt idx="1331">
                  <c:v>4.1711082331432676</c:v>
                </c:pt>
                <c:pt idx="1332">
                  <c:v>4.1689526870433173</c:v>
                </c:pt>
                <c:pt idx="1333">
                  <c:v>4.1991254429991178</c:v>
                </c:pt>
                <c:pt idx="1334">
                  <c:v>4.1883498079751575</c:v>
                </c:pt>
                <c:pt idx="1335">
                  <c:v>4.1323146897715279</c:v>
                </c:pt>
                <c:pt idx="1336">
                  <c:v>4.1042974799156777</c:v>
                </c:pt>
                <c:pt idx="1337">
                  <c:v>4.1280049945554875</c:v>
                </c:pt>
                <c:pt idx="1338">
                  <c:v>4.108607873623658</c:v>
                </c:pt>
                <c:pt idx="1339">
                  <c:v>4.1193842071395474</c:v>
                </c:pt>
                <c:pt idx="1340">
                  <c:v>4.1215390547475677</c:v>
                </c:pt>
                <c:pt idx="1341">
                  <c:v>4.1474014169953977</c:v>
                </c:pt>
                <c:pt idx="1342">
                  <c:v>4.1624874457273275</c:v>
                </c:pt>
                <c:pt idx="1343">
                  <c:v>4.1818838681672377</c:v>
                </c:pt>
                <c:pt idx="1344">
                  <c:v>4.1646422933353477</c:v>
                </c:pt>
                <c:pt idx="1345">
                  <c:v>4.1711082331432676</c:v>
                </c:pt>
                <c:pt idx="1346">
                  <c:v>4.1409354771874778</c:v>
                </c:pt>
                <c:pt idx="1347">
                  <c:v>4.108607873623658</c:v>
                </c:pt>
                <c:pt idx="1348">
                  <c:v>4.0417978188879982</c:v>
                </c:pt>
                <c:pt idx="1349">
                  <c:v>4.0439526664960175</c:v>
                </c:pt>
                <c:pt idx="1350">
                  <c:v>4.022401396448088</c:v>
                </c:pt>
                <c:pt idx="1351">
                  <c:v>3.9943841865922378</c:v>
                </c:pt>
                <c:pt idx="1352">
                  <c:v>3.964211430636448</c:v>
                </c:pt>
                <c:pt idx="1353">
                  <c:v>3.9728322180523881</c:v>
                </c:pt>
                <c:pt idx="1354">
                  <c:v>3.9857633991762977</c:v>
                </c:pt>
                <c:pt idx="1355">
                  <c:v>3.9836078530763475</c:v>
                </c:pt>
                <c:pt idx="1356">
                  <c:v>3.9706773704443679</c:v>
                </c:pt>
                <c:pt idx="1357">
                  <c:v>3.929728979464608</c:v>
                </c:pt>
                <c:pt idx="1358">
                  <c:v>3.8607633786289979</c:v>
                </c:pt>
                <c:pt idx="1359">
                  <c:v>3.7724013553534776</c:v>
                </c:pt>
                <c:pt idx="1360">
                  <c:v>3.709900995833868</c:v>
                </c:pt>
                <c:pt idx="1361">
                  <c:v>3.6387805473902377</c:v>
                </c:pt>
                <c:pt idx="1362">
                  <c:v>3.6517117285141474</c:v>
                </c:pt>
                <c:pt idx="1363">
                  <c:v>3.6797289383699976</c:v>
                </c:pt>
                <c:pt idx="1364">
                  <c:v>3.6323153060742479</c:v>
                </c:pt>
                <c:pt idx="1365">
                  <c:v>3.6021425501184474</c:v>
                </c:pt>
                <c:pt idx="1366">
                  <c:v>3.589211368994528</c:v>
                </c:pt>
                <c:pt idx="1367">
                  <c:v>3.5417977366987774</c:v>
                </c:pt>
                <c:pt idx="1368">
                  <c:v>3.5267117079668475</c:v>
                </c:pt>
                <c:pt idx="1369">
                  <c:v>3.5374873429908078</c:v>
                </c:pt>
                <c:pt idx="1370">
                  <c:v>3.5568837654307082</c:v>
                </c:pt>
                <c:pt idx="1371">
                  <c:v>3.5762801878706174</c:v>
                </c:pt>
                <c:pt idx="1372">
                  <c:v>3.6064529438264179</c:v>
                </c:pt>
                <c:pt idx="1373">
                  <c:v>3.5784357339705677</c:v>
                </c:pt>
                <c:pt idx="1374">
                  <c:v>3.5676600989466074</c:v>
                </c:pt>
                <c:pt idx="1375">
                  <c:v>3.5590393115306673</c:v>
                </c:pt>
                <c:pt idx="1376">
                  <c:v>3.5116256792349079</c:v>
                </c:pt>
                <c:pt idx="1377">
                  <c:v>3.4685217421551977</c:v>
                </c:pt>
                <c:pt idx="1378">
                  <c:v>3.4771425295711378</c:v>
                </c:pt>
                <c:pt idx="1379">
                  <c:v>3.5137805268429281</c:v>
                </c:pt>
                <c:pt idx="1380">
                  <c:v>3.5137805268429281</c:v>
                </c:pt>
                <c:pt idx="1381">
                  <c:v>3.5374873429908078</c:v>
                </c:pt>
                <c:pt idx="1382">
                  <c:v>3.5374873429908078</c:v>
                </c:pt>
                <c:pt idx="1383">
                  <c:v>3.5224013142588779</c:v>
                </c:pt>
                <c:pt idx="1384">
                  <c:v>3.5202457681589179</c:v>
                </c:pt>
                <c:pt idx="1385">
                  <c:v>3.5849009752865575</c:v>
                </c:pt>
                <c:pt idx="1386">
                  <c:v>3.6236945186582981</c:v>
                </c:pt>
                <c:pt idx="1387">
                  <c:v>3.6948149671019275</c:v>
                </c:pt>
                <c:pt idx="1388">
                  <c:v>3.7745562029614979</c:v>
                </c:pt>
                <c:pt idx="1389">
                  <c:v>3.8370565624811181</c:v>
                </c:pt>
                <c:pt idx="1390">
                  <c:v>3.8887805884848481</c:v>
                </c:pt>
                <c:pt idx="1391">
                  <c:v>3.9922286404922875</c:v>
                </c:pt>
                <c:pt idx="1392">
                  <c:v>4.1236946008475179</c:v>
                </c:pt>
                <c:pt idx="1393">
                  <c:v>4.1861942618752082</c:v>
                </c:pt>
                <c:pt idx="1394">
                  <c:v>4.3284358572543979</c:v>
                </c:pt>
                <c:pt idx="1395">
                  <c:v>4.4685219065336375</c:v>
                </c:pt>
                <c:pt idx="1396">
                  <c:v>4.6172287432288179</c:v>
                </c:pt>
                <c:pt idx="1397">
                  <c:v>4.7810216086559274</c:v>
                </c:pt>
                <c:pt idx="1398">
                  <c:v>5.0374875895584577</c:v>
                </c:pt>
                <c:pt idx="1399">
                  <c:v>5.1926596675696279</c:v>
                </c:pt>
                <c:pt idx="1400">
                  <c:v>5.3435220503647676</c:v>
                </c:pt>
                <c:pt idx="1401">
                  <c:v>5.5073149157918779</c:v>
                </c:pt>
                <c:pt idx="1402">
                  <c:v>5.6732633273189474</c:v>
                </c:pt>
                <c:pt idx="1403">
                  <c:v>5.7939529541582777</c:v>
                </c:pt>
                <c:pt idx="1404">
                  <c:v>5.9189529747055776</c:v>
                </c:pt>
                <c:pt idx="1405">
                  <c:v>6.0331773602289278</c:v>
                </c:pt>
                <c:pt idx="1406">
                  <c:v>6.1646426220922175</c:v>
                </c:pt>
                <c:pt idx="1407">
                  <c:v>6.2551594929757579</c:v>
                </c:pt>
                <c:pt idx="1408">
                  <c:v>6.3370562749352777</c:v>
                </c:pt>
                <c:pt idx="1409">
                  <c:v>6.4512806604586181</c:v>
                </c:pt>
                <c:pt idx="1410">
                  <c:v>6.5870563160298881</c:v>
                </c:pt>
                <c:pt idx="1411">
                  <c:v>6.7336083051170474</c:v>
                </c:pt>
                <c:pt idx="1412">
                  <c:v>6.8392119032244478</c:v>
                </c:pt>
                <c:pt idx="1413">
                  <c:v>7.0288664324074581</c:v>
                </c:pt>
                <c:pt idx="1414">
                  <c:v>7.240073628622258</c:v>
                </c:pt>
                <c:pt idx="1415">
                  <c:v>7.4448148850291282</c:v>
                </c:pt>
                <c:pt idx="1416">
                  <c:v>7.621538931580158</c:v>
                </c:pt>
                <c:pt idx="1417">
                  <c:v>7.8262801879870381</c:v>
                </c:pt>
                <c:pt idx="1418">
                  <c:v>7.9965389932220674</c:v>
                </c:pt>
                <c:pt idx="1419">
                  <c:v>8.1409354362092774</c:v>
                </c:pt>
                <c:pt idx="1420">
                  <c:v>8.2530049741245985</c:v>
                </c:pt>
                <c:pt idx="1421">
                  <c:v>8.3607634198400174</c:v>
                </c:pt>
                <c:pt idx="1422">
                  <c:v>8.5008494691192578</c:v>
                </c:pt>
                <c:pt idx="1423">
                  <c:v>8.6495563058144374</c:v>
                </c:pt>
                <c:pt idx="1424">
                  <c:v>8.7788667200697184</c:v>
                </c:pt>
                <c:pt idx="1425">
                  <c:v>8.9469699792047983</c:v>
                </c:pt>
                <c:pt idx="1426">
                  <c:v>9.0698151521440877</c:v>
                </c:pt>
                <c:pt idx="1427">
                  <c:v>9.1560216293196479</c:v>
                </c:pt>
                <c:pt idx="1428">
                  <c:v>9.1732632041515281</c:v>
                </c:pt>
                <c:pt idx="1429">
                  <c:v>9.2077463538153079</c:v>
                </c:pt>
                <c:pt idx="1430">
                  <c:v>9.2055908077153585</c:v>
                </c:pt>
                <c:pt idx="1431">
                  <c:v>9.2573148337190769</c:v>
                </c:pt>
                <c:pt idx="1432">
                  <c:v>9.3586080381184971</c:v>
                </c:pt>
                <c:pt idx="1433">
                  <c:v>9.4491256074939969</c:v>
                </c:pt>
                <c:pt idx="1434">
                  <c:v>9.5116252685216978</c:v>
                </c:pt>
                <c:pt idx="1435">
                  <c:v>9.5461084181853977</c:v>
                </c:pt>
                <c:pt idx="1436">
                  <c:v>9.5676596882333982</c:v>
                </c:pt>
                <c:pt idx="1437">
                  <c:v>9.5008496334976975</c:v>
                </c:pt>
                <c:pt idx="1438">
                  <c:v>9.4448152137859971</c:v>
                </c:pt>
                <c:pt idx="1439">
                  <c:v>9.408177216514197</c:v>
                </c:pt>
                <c:pt idx="1440">
                  <c:v>9.4017112767062976</c:v>
                </c:pt>
                <c:pt idx="1441">
                  <c:v>9.3542976444105275</c:v>
                </c:pt>
                <c:pt idx="1442">
                  <c:v>9.3499872507025579</c:v>
                </c:pt>
                <c:pt idx="1443">
                  <c:v>9.4060216704142974</c:v>
                </c:pt>
                <c:pt idx="1444">
                  <c:v>9.408177216514197</c:v>
                </c:pt>
                <c:pt idx="1445">
                  <c:v>9.4232632452461971</c:v>
                </c:pt>
                <c:pt idx="1446">
                  <c:v>9.4211083976380969</c:v>
                </c:pt>
                <c:pt idx="1447">
                  <c:v>9.3974008829982978</c:v>
                </c:pt>
                <c:pt idx="1448">
                  <c:v>9.3564531905104769</c:v>
                </c:pt>
                <c:pt idx="1449">
                  <c:v>9.3478324030945483</c:v>
                </c:pt>
                <c:pt idx="1450">
                  <c:v>9.3090388597227971</c:v>
                </c:pt>
                <c:pt idx="1451">
                  <c:v>9.2099012014233281</c:v>
                </c:pt>
                <c:pt idx="1452">
                  <c:v>9.1667979628355383</c:v>
                </c:pt>
                <c:pt idx="1453">
                  <c:v>9.0870567269759679</c:v>
                </c:pt>
                <c:pt idx="1454">
                  <c:v>8.9512803729127679</c:v>
                </c:pt>
                <c:pt idx="1455">
                  <c:v>8.8564531083212685</c:v>
                </c:pt>
                <c:pt idx="1456">
                  <c:v>8.7702459326537685</c:v>
                </c:pt>
                <c:pt idx="1457">
                  <c:v>8.6452459121064678</c:v>
                </c:pt>
                <c:pt idx="1458">
                  <c:v>8.4814530466793485</c:v>
                </c:pt>
                <c:pt idx="1459">
                  <c:v>8.3909354773038878</c:v>
                </c:pt>
                <c:pt idx="1460">
                  <c:v>8.2680910028565382</c:v>
                </c:pt>
                <c:pt idx="1461">
                  <c:v>8.190504614604988</c:v>
                </c:pt>
                <c:pt idx="1462">
                  <c:v>8.0999877437214476</c:v>
                </c:pt>
                <c:pt idx="1463">
                  <c:v>8.0676601401576278</c:v>
                </c:pt>
                <c:pt idx="1464">
                  <c:v>7.9879182058061282</c:v>
                </c:pt>
                <c:pt idx="1465">
                  <c:v>7.8887805475066486</c:v>
                </c:pt>
                <c:pt idx="1466">
                  <c:v>7.8629181852588186</c:v>
                </c:pt>
                <c:pt idx="1467">
                  <c:v>7.7551597395434069</c:v>
                </c:pt>
                <c:pt idx="1468">
                  <c:v>7.6258493252881276</c:v>
                </c:pt>
                <c:pt idx="1469">
                  <c:v>7.492228517324877</c:v>
                </c:pt>
                <c:pt idx="1470">
                  <c:v>7.3930908590254081</c:v>
                </c:pt>
                <c:pt idx="1471">
                  <c:v>7.2357632349142778</c:v>
                </c:pt>
                <c:pt idx="1472">
                  <c:v>7.179728815202588</c:v>
                </c:pt>
                <c:pt idx="1473">
                  <c:v>7.1344700305148576</c:v>
                </c:pt>
                <c:pt idx="1474">
                  <c:v>7.0374872198233973</c:v>
                </c:pt>
                <c:pt idx="1475">
                  <c:v>6.9706771650877375</c:v>
                </c:pt>
                <c:pt idx="1476">
                  <c:v>6.9534355902558573</c:v>
                </c:pt>
                <c:pt idx="1477">
                  <c:v>6.8801595957122776</c:v>
                </c:pt>
                <c:pt idx="1478">
                  <c:v>6.8370563571244878</c:v>
                </c:pt>
                <c:pt idx="1479">
                  <c:v>6.8974011705441578</c:v>
                </c:pt>
                <c:pt idx="1480">
                  <c:v>6.9275739264999574</c:v>
                </c:pt>
                <c:pt idx="1481">
                  <c:v>6.9361940154239674</c:v>
                </c:pt>
                <c:pt idx="1482">
                  <c:v>6.9836083462116578</c:v>
                </c:pt>
                <c:pt idx="1483">
                  <c:v>6.9986943749435877</c:v>
                </c:pt>
                <c:pt idx="1484">
                  <c:v>6.8995567166441081</c:v>
                </c:pt>
                <c:pt idx="1485">
                  <c:v>6.9340391678159481</c:v>
                </c:pt>
                <c:pt idx="1486">
                  <c:v>6.9038664118601476</c:v>
                </c:pt>
                <c:pt idx="1487">
                  <c:v>6.9124871992760974</c:v>
                </c:pt>
                <c:pt idx="1488">
                  <c:v>6.9189531390840173</c:v>
                </c:pt>
                <c:pt idx="1489">
                  <c:v>7.0030047686515573</c:v>
                </c:pt>
                <c:pt idx="1490">
                  <c:v>6.9599015300637781</c:v>
                </c:pt>
                <c:pt idx="1491">
                  <c:v>6.949125196547878</c:v>
                </c:pt>
                <c:pt idx="1492">
                  <c:v>6.890935929228168</c:v>
                </c:pt>
                <c:pt idx="1493">
                  <c:v>6.8219703283925579</c:v>
                </c:pt>
                <c:pt idx="1494">
                  <c:v>6.7724011499968579</c:v>
                </c:pt>
                <c:pt idx="1495">
                  <c:v>6.7573151212649174</c:v>
                </c:pt>
                <c:pt idx="1496">
                  <c:v>6.7917975724367574</c:v>
                </c:pt>
                <c:pt idx="1497">
                  <c:v>6.781021937412798</c:v>
                </c:pt>
                <c:pt idx="1498">
                  <c:v>6.7831767850208173</c:v>
                </c:pt>
                <c:pt idx="1499">
                  <c:v>6.8241251760005781</c:v>
                </c:pt>
                <c:pt idx="1500">
                  <c:v>6.8198147822926076</c:v>
                </c:pt>
                <c:pt idx="1501">
                  <c:v>6.781021937412798</c:v>
                </c:pt>
                <c:pt idx="1502">
                  <c:v>6.7680907562888875</c:v>
                </c:pt>
                <c:pt idx="1503">
                  <c:v>6.7917975724367574</c:v>
                </c:pt>
                <c:pt idx="1504">
                  <c:v>6.7659359086808681</c:v>
                </c:pt>
                <c:pt idx="1505">
                  <c:v>6.7594699688729376</c:v>
                </c:pt>
                <c:pt idx="1506">
                  <c:v>6.8262807221005275</c:v>
                </c:pt>
                <c:pt idx="1507">
                  <c:v>6.8586083256643473</c:v>
                </c:pt>
                <c:pt idx="1508">
                  <c:v>6.8047287535606777</c:v>
                </c:pt>
                <c:pt idx="1509">
                  <c:v>6.7745566960968073</c:v>
                </c:pt>
                <c:pt idx="1510">
                  <c:v>6.720677123993128</c:v>
                </c:pt>
                <c:pt idx="1511">
                  <c:v>6.6560219168654982</c:v>
                </c:pt>
                <c:pt idx="1512">
                  <c:v>6.6732634916973774</c:v>
                </c:pt>
                <c:pt idx="1513">
                  <c:v>6.6732634916973774</c:v>
                </c:pt>
                <c:pt idx="1514">
                  <c:v>6.6172290719856877</c:v>
                </c:pt>
                <c:pt idx="1515">
                  <c:v>6.6064527384697875</c:v>
                </c:pt>
                <c:pt idx="1516">
                  <c:v>6.4986942927543678</c:v>
                </c:pt>
                <c:pt idx="1517">
                  <c:v>6.2917974902475473</c:v>
                </c:pt>
                <c:pt idx="1518">
                  <c:v>6.2271422831199077</c:v>
                </c:pt>
                <c:pt idx="1519">
                  <c:v>6.1107630499885479</c:v>
                </c:pt>
                <c:pt idx="1520">
                  <c:v>6.0461078428609074</c:v>
                </c:pt>
                <c:pt idx="1521">
                  <c:v>5.9620562132933577</c:v>
                </c:pt>
                <c:pt idx="1522">
                  <c:v>5.9728325468092578</c:v>
                </c:pt>
                <c:pt idx="1523">
                  <c:v>5.9706770007093075</c:v>
                </c:pt>
                <c:pt idx="1524">
                  <c:v>6.0202461791050075</c:v>
                </c:pt>
                <c:pt idx="1525">
                  <c:v>6.0180906330050581</c:v>
                </c:pt>
                <c:pt idx="1526">
                  <c:v>6.1042978086725475</c:v>
                </c:pt>
                <c:pt idx="1527">
                  <c:v>6.0956770212566074</c:v>
                </c:pt>
                <c:pt idx="1528">
                  <c:v>6.0439529952528881</c:v>
                </c:pt>
                <c:pt idx="1529">
                  <c:v>5.9599013656853481</c:v>
                </c:pt>
                <c:pt idx="1530">
                  <c:v>5.914642580997608</c:v>
                </c:pt>
                <c:pt idx="1531">
                  <c:v>5.830590951430068</c:v>
                </c:pt>
                <c:pt idx="1532">
                  <c:v>5.7745565317183676</c:v>
                </c:pt>
                <c:pt idx="1533">
                  <c:v>5.746539321862528</c:v>
                </c:pt>
                <c:pt idx="1534">
                  <c:v>5.8262805577220975</c:v>
                </c:pt>
                <c:pt idx="1535">
                  <c:v>5.7982633478662473</c:v>
                </c:pt>
                <c:pt idx="1536">
                  <c:v>5.7831773191343174</c:v>
                </c:pt>
                <c:pt idx="1537">
                  <c:v>5.8349013451380376</c:v>
                </c:pt>
                <c:pt idx="1538">
                  <c:v>5.8736941900178481</c:v>
                </c:pt>
                <c:pt idx="1539">
                  <c:v>5.8262805577220975</c:v>
                </c:pt>
                <c:pt idx="1540">
                  <c:v>5.7982633478662473</c:v>
                </c:pt>
                <c:pt idx="1541">
                  <c:v>5.8068841352821874</c:v>
                </c:pt>
                <c:pt idx="1542">
                  <c:v>5.746539321862528</c:v>
                </c:pt>
                <c:pt idx="1543">
                  <c:v>5.6560217524870575</c:v>
                </c:pt>
                <c:pt idx="1544">
                  <c:v>5.660332146195028</c:v>
                </c:pt>
                <c:pt idx="1545">
                  <c:v>5.720676959614698</c:v>
                </c:pt>
                <c:pt idx="1546">
                  <c:v>5.6991256895667677</c:v>
                </c:pt>
                <c:pt idx="1547">
                  <c:v>5.7357629883466279</c:v>
                </c:pt>
                <c:pt idx="1548">
                  <c:v>5.7637801982024781</c:v>
                </c:pt>
                <c:pt idx="1549">
                  <c:v>5.6797285686349381</c:v>
                </c:pt>
                <c:pt idx="1550">
                  <c:v>5.5784353642355073</c:v>
                </c:pt>
                <c:pt idx="1551">
                  <c:v>5.5935220914593673</c:v>
                </c:pt>
                <c:pt idx="1552">
                  <c:v>5.5568840941875779</c:v>
                </c:pt>
                <c:pt idx="1553">
                  <c:v>5.5568840941875779</c:v>
                </c:pt>
                <c:pt idx="1554">
                  <c:v>5.636625330047158</c:v>
                </c:pt>
                <c:pt idx="1555">
                  <c:v>5.7185221120066778</c:v>
                </c:pt>
                <c:pt idx="1556">
                  <c:v>5.7659357443024275</c:v>
                </c:pt>
                <c:pt idx="1557">
                  <c:v>5.854297767577938</c:v>
                </c:pt>
                <c:pt idx="1558">
                  <c:v>6.0180906330050581</c:v>
                </c:pt>
                <c:pt idx="1559">
                  <c:v>6.1280046248204281</c:v>
                </c:pt>
                <c:pt idx="1560">
                  <c:v>6.2422290103437676</c:v>
                </c:pt>
                <c:pt idx="1561">
                  <c:v>6.3952462407469177</c:v>
                </c:pt>
                <c:pt idx="1562">
                  <c:v>6.6236943133016775</c:v>
                </c:pt>
                <c:pt idx="1563">
                  <c:v>6.7508491814569975</c:v>
                </c:pt>
                <c:pt idx="1564">
                  <c:v>6.949125196547878</c:v>
                </c:pt>
                <c:pt idx="1565">
                  <c:v>7.2379187810142378</c:v>
                </c:pt>
                <c:pt idx="1566">
                  <c:v>7.4900736697168586</c:v>
                </c:pt>
                <c:pt idx="1567">
                  <c:v>7.6797288973918079</c:v>
                </c:pt>
                <c:pt idx="1568">
                  <c:v>7.9189526049705172</c:v>
                </c:pt>
                <c:pt idx="1569">
                  <c:v>8.0719698353736682</c:v>
                </c:pt>
                <c:pt idx="1570">
                  <c:v>8.1409354362092774</c:v>
                </c:pt>
                <c:pt idx="1571">
                  <c:v>8.2336078531927672</c:v>
                </c:pt>
                <c:pt idx="1572">
                  <c:v>8.2917978190044082</c:v>
                </c:pt>
                <c:pt idx="1573">
                  <c:v>8.3392114513001676</c:v>
                </c:pt>
                <c:pt idx="1574">
                  <c:v>8.4771426529713771</c:v>
                </c:pt>
                <c:pt idx="1575">
                  <c:v>8.6193842483505669</c:v>
                </c:pt>
                <c:pt idx="1576">
                  <c:v>8.7292975416740077</c:v>
                </c:pt>
                <c:pt idx="1577">
                  <c:v>8.8952459532010781</c:v>
                </c:pt>
                <c:pt idx="1578">
                  <c:v>8.9792975827686181</c:v>
                </c:pt>
                <c:pt idx="1579">
                  <c:v>9.1323148131717673</c:v>
                </c:pt>
                <c:pt idx="1580">
                  <c:v>9.3111944058227483</c:v>
                </c:pt>
                <c:pt idx="1581">
                  <c:v>9.4857636047657969</c:v>
                </c:pt>
                <c:pt idx="1582">
                  <c:v>9.6840389213646976</c:v>
                </c:pt>
                <c:pt idx="1583">
                  <c:v>9.9599013247071984</c:v>
                </c:pt>
                <c:pt idx="1584">
                  <c:v>10.179728609845998</c:v>
                </c:pt>
                <c:pt idx="1585">
                  <c:v>10.337056233957098</c:v>
                </c:pt>
                <c:pt idx="1586">
                  <c:v>10.515935826608098</c:v>
                </c:pt>
                <c:pt idx="1587">
                  <c:v>10.735763111746898</c:v>
                </c:pt>
                <c:pt idx="1588">
                  <c:v>11.028866391429299</c:v>
                </c:pt>
                <c:pt idx="1589">
                  <c:v>11.261625556183898</c:v>
                </c:pt>
                <c:pt idx="1590">
                  <c:v>11.533176867326498</c:v>
                </c:pt>
                <c:pt idx="1591">
                  <c:v>11.860763296672598</c:v>
                </c:pt>
                <c:pt idx="1592">
                  <c:v>12.082746127911397</c:v>
                </c:pt>
                <c:pt idx="1593">
                  <c:v>12.229297418506597</c:v>
                </c:pt>
                <c:pt idx="1594">
                  <c:v>12.444815008429398</c:v>
                </c:pt>
                <c:pt idx="1595">
                  <c:v>12.623694601080398</c:v>
                </c:pt>
                <c:pt idx="1596">
                  <c:v>12.783177072799498</c:v>
                </c:pt>
                <c:pt idx="1597">
                  <c:v>12.927573515786698</c:v>
                </c:pt>
                <c:pt idx="1598">
                  <c:v>13.065504717457898</c:v>
                </c:pt>
                <c:pt idx="1599">
                  <c:v>13.121539137169597</c:v>
                </c:pt>
                <c:pt idx="1600">
                  <c:v>13.293952790012698</c:v>
                </c:pt>
                <c:pt idx="1601">
                  <c:v>13.382314813288199</c:v>
                </c:pt>
                <c:pt idx="1602">
                  <c:v>13.485763563787598</c:v>
                </c:pt>
                <c:pt idx="1603">
                  <c:v>13.505159986227497</c:v>
                </c:pt>
                <c:pt idx="1604">
                  <c:v>13.474987230271697</c:v>
                </c:pt>
                <c:pt idx="1605">
                  <c:v>13.401711235728097</c:v>
                </c:pt>
                <c:pt idx="1606">
                  <c:v>13.397401540512098</c:v>
                </c:pt>
                <c:pt idx="1607">
                  <c:v>13.315504758552597</c:v>
                </c:pt>
                <c:pt idx="1608">
                  <c:v>13.306883971136598</c:v>
                </c:pt>
                <c:pt idx="1609">
                  <c:v>13.399556388120098</c:v>
                </c:pt>
                <c:pt idx="1610">
                  <c:v>13.459901201539799</c:v>
                </c:pt>
                <c:pt idx="1611">
                  <c:v>13.451280414123797</c:v>
                </c:pt>
                <c:pt idx="1612">
                  <c:v>13.500849592519497</c:v>
                </c:pt>
                <c:pt idx="1613">
                  <c:v>13.503004440127498</c:v>
                </c:pt>
                <c:pt idx="1614">
                  <c:v>13.483608017687597</c:v>
                </c:pt>
                <c:pt idx="1615">
                  <c:v>13.388780753096098</c:v>
                </c:pt>
                <c:pt idx="1616">
                  <c:v>13.283177154988698</c:v>
                </c:pt>
                <c:pt idx="1617">
                  <c:v>13.229297582885097</c:v>
                </c:pt>
                <c:pt idx="1618">
                  <c:v>13.207746312837097</c:v>
                </c:pt>
                <c:pt idx="1619">
                  <c:v>13.218521947861097</c:v>
                </c:pt>
                <c:pt idx="1620">
                  <c:v>13.272401519964797</c:v>
                </c:pt>
                <c:pt idx="1621">
                  <c:v>13.371539178264198</c:v>
                </c:pt>
                <c:pt idx="1622">
                  <c:v>13.378004419580197</c:v>
                </c:pt>
                <c:pt idx="1623">
                  <c:v>13.352142755824298</c:v>
                </c:pt>
                <c:pt idx="1624">
                  <c:v>13.263780732548797</c:v>
                </c:pt>
                <c:pt idx="1625">
                  <c:v>13.145245953317497</c:v>
                </c:pt>
                <c:pt idx="1626">
                  <c:v>12.925418668178697</c:v>
                </c:pt>
                <c:pt idx="1627">
                  <c:v>12.729297500695798</c:v>
                </c:pt>
                <c:pt idx="1628">
                  <c:v>12.580590664000697</c:v>
                </c:pt>
                <c:pt idx="1629">
                  <c:v>12.472832218285198</c:v>
                </c:pt>
                <c:pt idx="1630">
                  <c:v>12.291797778026197</c:v>
                </c:pt>
                <c:pt idx="1631">
                  <c:v>12.231452964606598</c:v>
                </c:pt>
                <c:pt idx="1632">
                  <c:v>12.190504573626798</c:v>
                </c:pt>
                <c:pt idx="1633">
                  <c:v>12.112918185375298</c:v>
                </c:pt>
                <c:pt idx="1634">
                  <c:v>11.949125319948097</c:v>
                </c:pt>
                <c:pt idx="1635">
                  <c:v>11.834900934424798</c:v>
                </c:pt>
                <c:pt idx="1636">
                  <c:v>11.679728856413599</c:v>
                </c:pt>
                <c:pt idx="1637">
                  <c:v>11.474987600006799</c:v>
                </c:pt>
                <c:pt idx="1638">
                  <c:v>11.257315162475997</c:v>
                </c:pt>
                <c:pt idx="1639">
                  <c:v>11.033176785137298</c:v>
                </c:pt>
                <c:pt idx="1640">
                  <c:v>10.841366709854297</c:v>
                </c:pt>
                <c:pt idx="1641">
                  <c:v>10.451280619480398</c:v>
                </c:pt>
                <c:pt idx="1642">
                  <c:v>10.196970184677898</c:v>
                </c:pt>
                <c:pt idx="1643">
                  <c:v>9.9728325058310983</c:v>
                </c:pt>
                <c:pt idx="1644">
                  <c:v>9.6969701024885975</c:v>
                </c:pt>
                <c:pt idx="1645">
                  <c:v>9.5999872917971985</c:v>
                </c:pt>
                <c:pt idx="1646">
                  <c:v>9.7249873123444974</c:v>
                </c:pt>
                <c:pt idx="1647">
                  <c:v>9.7034360422965982</c:v>
                </c:pt>
                <c:pt idx="1648">
                  <c:v>9.7055908899045971</c:v>
                </c:pt>
                <c:pt idx="1649">
                  <c:v>9.8068840943039977</c:v>
                </c:pt>
                <c:pt idx="1650">
                  <c:v>9.8090389419119983</c:v>
                </c:pt>
                <c:pt idx="1651">
                  <c:v>9.7594704620082986</c:v>
                </c:pt>
                <c:pt idx="1652">
                  <c:v>9.8133493356199981</c:v>
                </c:pt>
                <c:pt idx="1653">
                  <c:v>9.8198152754278976</c:v>
                </c:pt>
                <c:pt idx="1654">
                  <c:v>9.7680905509322979</c:v>
                </c:pt>
                <c:pt idx="1655">
                  <c:v>9.6517113178008973</c:v>
                </c:pt>
                <c:pt idx="1656">
                  <c:v>9.5870561106732985</c:v>
                </c:pt>
                <c:pt idx="1657">
                  <c:v>9.5805908693572981</c:v>
                </c:pt>
                <c:pt idx="1658">
                  <c:v>9.5396424783774982</c:v>
                </c:pt>
                <c:pt idx="1659">
                  <c:v>9.5913665043811971</c:v>
                </c:pt>
                <c:pt idx="1660">
                  <c:v>9.6646424989247972</c:v>
                </c:pt>
                <c:pt idx="1661">
                  <c:v>9.6991256485885984</c:v>
                </c:pt>
                <c:pt idx="1662">
                  <c:v>9.6991256485885984</c:v>
                </c:pt>
                <c:pt idx="1663">
                  <c:v>9.7917980655720971</c:v>
                </c:pt>
                <c:pt idx="1664">
                  <c:v>9.7939529131800978</c:v>
                </c:pt>
                <c:pt idx="1665">
                  <c:v>9.8004181544960982</c:v>
                </c:pt>
                <c:pt idx="1666">
                  <c:v>9.7874876718640973</c:v>
                </c:pt>
                <c:pt idx="1667">
                  <c:v>9.7271428584443971</c:v>
                </c:pt>
                <c:pt idx="1668">
                  <c:v>9.6581772576087985</c:v>
                </c:pt>
                <c:pt idx="1669">
                  <c:v>9.6452460764848986</c:v>
                </c:pt>
                <c:pt idx="1670">
                  <c:v>9.6366252890689985</c:v>
                </c:pt>
                <c:pt idx="1671">
                  <c:v>9.6280045016529971</c:v>
                </c:pt>
                <c:pt idx="1672">
                  <c:v>9.6129184729210984</c:v>
                </c:pt>
                <c:pt idx="1673">
                  <c:v>9.5762804756492983</c:v>
                </c:pt>
                <c:pt idx="1674">
                  <c:v>9.5978324441891978</c:v>
                </c:pt>
                <c:pt idx="1675">
                  <c:v>9.6323148953609969</c:v>
                </c:pt>
                <c:pt idx="1676">
                  <c:v>9.6129184729210984</c:v>
                </c:pt>
                <c:pt idx="1677">
                  <c:v>9.6344704414609978</c:v>
                </c:pt>
                <c:pt idx="1678">
                  <c:v>9.6775736800486971</c:v>
                </c:pt>
                <c:pt idx="1679">
                  <c:v>9.7012804961965973</c:v>
                </c:pt>
                <c:pt idx="1680">
                  <c:v>9.6581772576087985</c:v>
                </c:pt>
                <c:pt idx="1681">
                  <c:v>9.668952892632797</c:v>
                </c:pt>
                <c:pt idx="1682">
                  <c:v>9.6517113178008973</c:v>
                </c:pt>
                <c:pt idx="1683">
                  <c:v>9.7228324647364985</c:v>
                </c:pt>
                <c:pt idx="1684">
                  <c:v>9.7206769186364976</c:v>
                </c:pt>
                <c:pt idx="1685">
                  <c:v>9.6732632863407986</c:v>
                </c:pt>
                <c:pt idx="1686">
                  <c:v>9.6042976855051982</c:v>
                </c:pt>
                <c:pt idx="1687">
                  <c:v>9.6215392603369985</c:v>
                </c:pt>
                <c:pt idx="1688">
                  <c:v>9.5202460559375979</c:v>
                </c:pt>
                <c:pt idx="1689">
                  <c:v>9.4599012425179971</c:v>
                </c:pt>
                <c:pt idx="1690">
                  <c:v>9.4749872712498977</c:v>
                </c:pt>
                <c:pt idx="1691">
                  <c:v>9.5159356622295981</c:v>
                </c:pt>
                <c:pt idx="1692">
                  <c:v>9.4792976649578975</c:v>
                </c:pt>
                <c:pt idx="1693">
                  <c:v>9.4405048200779973</c:v>
                </c:pt>
                <c:pt idx="1694">
                  <c:v>9.3435220093865681</c:v>
                </c:pt>
                <c:pt idx="1695">
                  <c:v>9.2853320435749271</c:v>
                </c:pt>
                <c:pt idx="1696">
                  <c:v>9.1905047789834171</c:v>
                </c:pt>
                <c:pt idx="1697">
                  <c:v>9.1366252068797369</c:v>
                </c:pt>
                <c:pt idx="1698">
                  <c:v>9.0482631836042273</c:v>
                </c:pt>
                <c:pt idx="1699">
                  <c:v>9.028866761164327</c:v>
                </c:pt>
                <c:pt idx="1700">
                  <c:v>8.9426595854968269</c:v>
                </c:pt>
                <c:pt idx="1701">
                  <c:v>8.8133491712415584</c:v>
                </c:pt>
                <c:pt idx="1702">
                  <c:v>8.6926595444022183</c:v>
                </c:pt>
                <c:pt idx="1703">
                  <c:v>8.6129183085426479</c:v>
                </c:pt>
                <c:pt idx="1704">
                  <c:v>8.4900738340952984</c:v>
                </c:pt>
                <c:pt idx="1705">
                  <c:v>8.4211082332596874</c:v>
                </c:pt>
                <c:pt idx="1706">
                  <c:v>8.3887806296958676</c:v>
                </c:pt>
                <c:pt idx="1707">
                  <c:v>8.289642272904457</c:v>
                </c:pt>
                <c:pt idx="1708">
                  <c:v>8.2185218244608276</c:v>
                </c:pt>
                <c:pt idx="1709">
                  <c:v>8.1883497669969678</c:v>
                </c:pt>
                <c:pt idx="1710">
                  <c:v>8.087056562597537</c:v>
                </c:pt>
                <c:pt idx="1711">
                  <c:v>8.069814987765648</c:v>
                </c:pt>
                <c:pt idx="1712">
                  <c:v>7.9943841456140472</c:v>
                </c:pt>
                <c:pt idx="1713">
                  <c:v>7.9749877231741486</c:v>
                </c:pt>
                <c:pt idx="1714">
                  <c:v>7.8780049124826874</c:v>
                </c:pt>
                <c:pt idx="1715">
                  <c:v>7.8478321565268878</c:v>
                </c:pt>
                <c:pt idx="1716">
                  <c:v>7.8262801879870381</c:v>
                </c:pt>
                <c:pt idx="1717">
                  <c:v>7.8650737313587769</c:v>
                </c:pt>
                <c:pt idx="1718">
                  <c:v>7.832746127794957</c:v>
                </c:pt>
                <c:pt idx="1719">
                  <c:v>7.875849366382738</c:v>
                </c:pt>
                <c:pt idx="1720">
                  <c:v>7.9060221223385376</c:v>
                </c:pt>
                <c:pt idx="1721">
                  <c:v>7.875849366382738</c:v>
                </c:pt>
                <c:pt idx="1722">
                  <c:v>7.8930909412146182</c:v>
                </c:pt>
                <c:pt idx="1723">
                  <c:v>7.8542980963348086</c:v>
                </c:pt>
                <c:pt idx="1724">
                  <c:v>7.7939532829151474</c:v>
                </c:pt>
                <c:pt idx="1725">
                  <c:v>7.7680909206673174</c:v>
                </c:pt>
                <c:pt idx="1726">
                  <c:v>7.7745561619833072</c:v>
                </c:pt>
                <c:pt idx="1727">
                  <c:v>7.6538665351439779</c:v>
                </c:pt>
                <c:pt idx="1728">
                  <c:v>7.6474012938279881</c:v>
                </c:pt>
                <c:pt idx="1729">
                  <c:v>7.5978321154322774</c:v>
                </c:pt>
                <c:pt idx="1730">
                  <c:v>7.5331769083046485</c:v>
                </c:pt>
                <c:pt idx="1731">
                  <c:v>7.5073152445487477</c:v>
                </c:pt>
                <c:pt idx="1732">
                  <c:v>7.5439532418205371</c:v>
                </c:pt>
                <c:pt idx="1733">
                  <c:v>7.5417976957205877</c:v>
                </c:pt>
                <c:pt idx="1734">
                  <c:v>7.6258493252881276</c:v>
                </c:pt>
                <c:pt idx="1735">
                  <c:v>7.765935374567368</c:v>
                </c:pt>
                <c:pt idx="1736">
                  <c:v>7.8370565215029284</c:v>
                </c:pt>
                <c:pt idx="1737">
                  <c:v>7.9814529644901384</c:v>
                </c:pt>
                <c:pt idx="1738">
                  <c:v>8.1323153472852674</c:v>
                </c:pt>
                <c:pt idx="1739">
                  <c:v>8.289642272904457</c:v>
                </c:pt>
                <c:pt idx="1740">
                  <c:v>8.3801598422799284</c:v>
                </c:pt>
                <c:pt idx="1741">
                  <c:v>8.5245562852671384</c:v>
                </c:pt>
                <c:pt idx="1742">
                  <c:v>8.6711082743542978</c:v>
                </c:pt>
                <c:pt idx="1743">
                  <c:v>8.7961082949015985</c:v>
                </c:pt>
                <c:pt idx="1744">
                  <c:v>8.9383491917888573</c:v>
                </c:pt>
                <c:pt idx="1745">
                  <c:v>9.0633492123361581</c:v>
                </c:pt>
                <c:pt idx="1746">
                  <c:v>9.1344703592717185</c:v>
                </c:pt>
                <c:pt idx="1747">
                  <c:v>9.1646424167355871</c:v>
                </c:pt>
                <c:pt idx="1748">
                  <c:v>9.2357635636711475</c:v>
                </c:pt>
                <c:pt idx="1749">
                  <c:v>9.3004187707987871</c:v>
                </c:pt>
                <c:pt idx="1750">
                  <c:v>9.3542976444105275</c:v>
                </c:pt>
                <c:pt idx="1751">
                  <c:v>9.5741256280412976</c:v>
                </c:pt>
                <c:pt idx="1752">
                  <c:v>9.854297726599798</c:v>
                </c:pt>
                <c:pt idx="1753">
                  <c:v>10.153866946090098</c:v>
                </c:pt>
                <c:pt idx="1754">
                  <c:v>10.401711441084698</c:v>
                </c:pt>
                <c:pt idx="1755">
                  <c:v>10.737918657846798</c:v>
                </c:pt>
                <c:pt idx="1756">
                  <c:v>10.890935888249997</c:v>
                </c:pt>
                <c:pt idx="1757">
                  <c:v>11.009469968989398</c:v>
                </c:pt>
                <c:pt idx="1758">
                  <c:v>11.089211903340898</c:v>
                </c:pt>
                <c:pt idx="1759">
                  <c:v>11.244383981352097</c:v>
                </c:pt>
                <c:pt idx="1760">
                  <c:v>11.315504429795698</c:v>
                </c:pt>
                <c:pt idx="1761">
                  <c:v>11.509470051178598</c:v>
                </c:pt>
                <c:pt idx="1762">
                  <c:v>11.757315244665199</c:v>
                </c:pt>
                <c:pt idx="1763">
                  <c:v>12.046108130639597</c:v>
                </c:pt>
                <c:pt idx="1764">
                  <c:v>12.354297439053898</c:v>
                </c:pt>
                <c:pt idx="1765">
                  <c:v>12.673263080984098</c:v>
                </c:pt>
                <c:pt idx="1766">
                  <c:v>13.015935539062198</c:v>
                </c:pt>
                <c:pt idx="1767">
                  <c:v>13.324125545968498</c:v>
                </c:pt>
                <c:pt idx="1768">
                  <c:v>13.559038859839198</c:v>
                </c:pt>
                <c:pt idx="1769">
                  <c:v>13.701280455218397</c:v>
                </c:pt>
                <c:pt idx="1770">
                  <c:v>14.035332125880597</c:v>
                </c:pt>
                <c:pt idx="1771">
                  <c:v>14.354297767810797</c:v>
                </c:pt>
                <c:pt idx="1772">
                  <c:v>14.638780260077198</c:v>
                </c:pt>
                <c:pt idx="1773">
                  <c:v>15.015935867819097</c:v>
                </c:pt>
                <c:pt idx="1774">
                  <c:v>15.352142386089298</c:v>
                </c:pt>
                <c:pt idx="1775">
                  <c:v>15.569814823620097</c:v>
                </c:pt>
                <c:pt idx="1776">
                  <c:v>15.709900872899299</c:v>
                </c:pt>
                <c:pt idx="1777">
                  <c:v>15.819814864714699</c:v>
                </c:pt>
                <c:pt idx="1778">
                  <c:v>15.959900913993897</c:v>
                </c:pt>
                <c:pt idx="1779">
                  <c:v>16.112918144397096</c:v>
                </c:pt>
                <c:pt idx="1780">
                  <c:v>16.222832136212396</c:v>
                </c:pt>
                <c:pt idx="1781">
                  <c:v>16.341366915443796</c:v>
                </c:pt>
                <c:pt idx="1782">
                  <c:v>16.589211410438395</c:v>
                </c:pt>
                <c:pt idx="1783">
                  <c:v>16.787487425529296</c:v>
                </c:pt>
                <c:pt idx="1784">
                  <c:v>17.009470256768097</c:v>
                </c:pt>
                <c:pt idx="1785">
                  <c:v>17.117228702483494</c:v>
                </c:pt>
                <c:pt idx="1786">
                  <c:v>17.233607935614796</c:v>
                </c:pt>
                <c:pt idx="1787">
                  <c:v>17.160331941071295</c:v>
                </c:pt>
                <c:pt idx="1788">
                  <c:v>17.156022245855198</c:v>
                </c:pt>
                <c:pt idx="1789">
                  <c:v>17.209901119466995</c:v>
                </c:pt>
                <c:pt idx="1790">
                  <c:v>17.257314751762696</c:v>
                </c:pt>
                <c:pt idx="1791">
                  <c:v>17.250849510446695</c:v>
                </c:pt>
                <c:pt idx="1792">
                  <c:v>17.410331982165896</c:v>
                </c:pt>
                <c:pt idx="1793">
                  <c:v>17.466366401877597</c:v>
                </c:pt>
                <c:pt idx="1794">
                  <c:v>17.347832321138196</c:v>
                </c:pt>
                <c:pt idx="1795">
                  <c:v>17.375849530993996</c:v>
                </c:pt>
                <c:pt idx="1796">
                  <c:v>17.418952769581797</c:v>
                </c:pt>
                <c:pt idx="1797">
                  <c:v>17.354297562454196</c:v>
                </c:pt>
                <c:pt idx="1798">
                  <c:v>17.281021567910596</c:v>
                </c:pt>
                <c:pt idx="1799">
                  <c:v>17.442659585729697</c:v>
                </c:pt>
                <c:pt idx="1800">
                  <c:v>17.421108315681796</c:v>
                </c:pt>
                <c:pt idx="1801">
                  <c:v>17.332746292406195</c:v>
                </c:pt>
                <c:pt idx="1802">
                  <c:v>17.459901160561596</c:v>
                </c:pt>
                <c:pt idx="1803">
                  <c:v>17.528866761397197</c:v>
                </c:pt>
                <c:pt idx="1804">
                  <c:v>17.442659585729697</c:v>
                </c:pt>
                <c:pt idx="1805">
                  <c:v>17.438349192021697</c:v>
                </c:pt>
                <c:pt idx="1806">
                  <c:v>17.440504738121696</c:v>
                </c:pt>
                <c:pt idx="1807">
                  <c:v>17.270245932886596</c:v>
                </c:pt>
                <c:pt idx="1808">
                  <c:v>17.084901098919698</c:v>
                </c:pt>
                <c:pt idx="1809">
                  <c:v>17.071969917795695</c:v>
                </c:pt>
                <c:pt idx="1810">
                  <c:v>16.949125443348397</c:v>
                </c:pt>
                <c:pt idx="1811">
                  <c:v>16.899556264952697</c:v>
                </c:pt>
                <c:pt idx="1812">
                  <c:v>16.701280249861796</c:v>
                </c:pt>
                <c:pt idx="1813">
                  <c:v>16.610763378978294</c:v>
                </c:pt>
                <c:pt idx="1814">
                  <c:v>16.365073731591597</c:v>
                </c:pt>
                <c:pt idx="1815">
                  <c:v>16.149556141668896</c:v>
                </c:pt>
                <c:pt idx="1816">
                  <c:v>15.912487281698199</c:v>
                </c:pt>
                <c:pt idx="1817">
                  <c:v>15.787487261150899</c:v>
                </c:pt>
                <c:pt idx="1818">
                  <c:v>15.599987579575897</c:v>
                </c:pt>
                <c:pt idx="1819">
                  <c:v>15.416797593216897</c:v>
                </c:pt>
                <c:pt idx="1820">
                  <c:v>15.268090756521698</c:v>
                </c:pt>
                <c:pt idx="1821">
                  <c:v>15.069814741430898</c:v>
                </c:pt>
                <c:pt idx="1822">
                  <c:v>14.873694272439899</c:v>
                </c:pt>
                <c:pt idx="1823">
                  <c:v>14.649556593593097</c:v>
                </c:pt>
                <c:pt idx="1824">
                  <c:v>14.373694190250697</c:v>
                </c:pt>
                <c:pt idx="1825">
                  <c:v>14.091366545592297</c:v>
                </c:pt>
                <c:pt idx="1826">
                  <c:v>13.709901242634398</c:v>
                </c:pt>
                <c:pt idx="1827">
                  <c:v>13.449125566515798</c:v>
                </c:pt>
                <c:pt idx="1828">
                  <c:v>13.093521927313798</c:v>
                </c:pt>
                <c:pt idx="1829">
                  <c:v>12.858607914951097</c:v>
                </c:pt>
                <c:pt idx="1830">
                  <c:v>12.727142653087798</c:v>
                </c:pt>
                <c:pt idx="1831">
                  <c:v>12.765935497967599</c:v>
                </c:pt>
                <c:pt idx="1832">
                  <c:v>12.724987106987898</c:v>
                </c:pt>
                <c:pt idx="1833">
                  <c:v>12.824125463779298</c:v>
                </c:pt>
                <c:pt idx="1834">
                  <c:v>12.854297521243097</c:v>
                </c:pt>
                <c:pt idx="1835">
                  <c:v>12.875849489782997</c:v>
                </c:pt>
                <c:pt idx="1836">
                  <c:v>12.746539075527698</c:v>
                </c:pt>
                <c:pt idx="1837">
                  <c:v>12.574125422684698</c:v>
                </c:pt>
                <c:pt idx="1838">
                  <c:v>12.371539013885798</c:v>
                </c:pt>
                <c:pt idx="1839">
                  <c:v>12.153866576354998</c:v>
                </c:pt>
                <c:pt idx="1840">
                  <c:v>12.000849345951897</c:v>
                </c:pt>
                <c:pt idx="1841">
                  <c:v>12.091366915327297</c:v>
                </c:pt>
                <c:pt idx="1842">
                  <c:v>12.145245788939098</c:v>
                </c:pt>
                <c:pt idx="1843">
                  <c:v>12.199125361042798</c:v>
                </c:pt>
                <c:pt idx="1844">
                  <c:v>12.285332536710298</c:v>
                </c:pt>
                <c:pt idx="1845">
                  <c:v>12.330590622906097</c:v>
                </c:pt>
                <c:pt idx="1846">
                  <c:v>12.313349746566098</c:v>
                </c:pt>
                <c:pt idx="1847">
                  <c:v>12.309039352858099</c:v>
                </c:pt>
                <c:pt idx="1848">
                  <c:v>12.354297439053898</c:v>
                </c:pt>
                <c:pt idx="1849">
                  <c:v>12.406022163549597</c:v>
                </c:pt>
                <c:pt idx="1850">
                  <c:v>12.395245830033698</c:v>
                </c:pt>
                <c:pt idx="1851">
                  <c:v>12.263780568170398</c:v>
                </c:pt>
                <c:pt idx="1852">
                  <c:v>12.352142591445897</c:v>
                </c:pt>
                <c:pt idx="1853">
                  <c:v>12.231452964606598</c:v>
                </c:pt>
                <c:pt idx="1854">
                  <c:v>12.196970513434698</c:v>
                </c:pt>
                <c:pt idx="1855">
                  <c:v>12.179728938602798</c:v>
                </c:pt>
                <c:pt idx="1856">
                  <c:v>12.302573413050197</c:v>
                </c:pt>
                <c:pt idx="1857">
                  <c:v>12.240073752022498</c:v>
                </c:pt>
                <c:pt idx="1858">
                  <c:v>12.365073772569797</c:v>
                </c:pt>
                <c:pt idx="1859">
                  <c:v>12.401711769841597</c:v>
                </c:pt>
                <c:pt idx="1860">
                  <c:v>12.470677370677198</c:v>
                </c:pt>
                <c:pt idx="1861">
                  <c:v>12.442660160821397</c:v>
                </c:pt>
                <c:pt idx="1862">
                  <c:v>12.453435795845298</c:v>
                </c:pt>
                <c:pt idx="1863">
                  <c:v>12.410332557257597</c:v>
                </c:pt>
                <c:pt idx="1864">
                  <c:v>12.337056562713999</c:v>
                </c:pt>
                <c:pt idx="1865">
                  <c:v>12.207746148458698</c:v>
                </c:pt>
                <c:pt idx="1866">
                  <c:v>12.153866576354998</c:v>
                </c:pt>
                <c:pt idx="1867">
                  <c:v>11.987918164827997</c:v>
                </c:pt>
                <c:pt idx="1868">
                  <c:v>11.888780506528498</c:v>
                </c:pt>
                <c:pt idx="1869">
                  <c:v>11.834900934424798</c:v>
                </c:pt>
                <c:pt idx="1870">
                  <c:v>11.862918144280698</c:v>
                </c:pt>
                <c:pt idx="1871">
                  <c:v>11.830590540716798</c:v>
                </c:pt>
                <c:pt idx="1872">
                  <c:v>11.906022081360398</c:v>
                </c:pt>
                <c:pt idx="1873">
                  <c:v>11.873694477796498</c:v>
                </c:pt>
                <c:pt idx="1874">
                  <c:v>11.845677267940697</c:v>
                </c:pt>
                <c:pt idx="1875">
                  <c:v>11.787487302129097</c:v>
                </c:pt>
                <c:pt idx="1876">
                  <c:v>11.765936032081099</c:v>
                </c:pt>
                <c:pt idx="1877">
                  <c:v>11.699125278853497</c:v>
                </c:pt>
                <c:pt idx="1878">
                  <c:v>11.729298034809299</c:v>
                </c:pt>
                <c:pt idx="1879">
                  <c:v>11.714211307585497</c:v>
                </c:pt>
                <c:pt idx="1880">
                  <c:v>11.671108068997698</c:v>
                </c:pt>
                <c:pt idx="1881">
                  <c:v>11.619384042993998</c:v>
                </c:pt>
                <c:pt idx="1882">
                  <c:v>11.576280804406197</c:v>
                </c:pt>
                <c:pt idx="1883">
                  <c:v>11.567660016990198</c:v>
                </c:pt>
                <c:pt idx="1884">
                  <c:v>11.556883683474299</c:v>
                </c:pt>
                <c:pt idx="1885">
                  <c:v>11.569814864598298</c:v>
                </c:pt>
                <c:pt idx="1886">
                  <c:v>11.550418442158398</c:v>
                </c:pt>
                <c:pt idx="1887">
                  <c:v>11.462056418882797</c:v>
                </c:pt>
                <c:pt idx="1888">
                  <c:v>11.352142427067498</c:v>
                </c:pt>
                <c:pt idx="1889">
                  <c:v>11.246538828960098</c:v>
                </c:pt>
                <c:pt idx="1890">
                  <c:v>11.097831992264897</c:v>
                </c:pt>
                <c:pt idx="1891">
                  <c:v>10.893090735857998</c:v>
                </c:pt>
                <c:pt idx="1892">
                  <c:v>10.768090715310699</c:v>
                </c:pt>
                <c:pt idx="1893">
                  <c:v>10.634469907347498</c:v>
                </c:pt>
                <c:pt idx="1894">
                  <c:v>10.505159493092197</c:v>
                </c:pt>
                <c:pt idx="1895">
                  <c:v>10.397401047376798</c:v>
                </c:pt>
                <c:pt idx="1896">
                  <c:v>10.401711441084698</c:v>
                </c:pt>
                <c:pt idx="1897">
                  <c:v>10.397401047376798</c:v>
                </c:pt>
                <c:pt idx="1898">
                  <c:v>10.222832546925698</c:v>
                </c:pt>
                <c:pt idx="1899">
                  <c:v>10.181884155945898</c:v>
                </c:pt>
                <c:pt idx="1900">
                  <c:v>10.145246158674098</c:v>
                </c:pt>
                <c:pt idx="1901">
                  <c:v>9.9857629884630974</c:v>
                </c:pt>
                <c:pt idx="1902">
                  <c:v>9.8823149364555984</c:v>
                </c:pt>
                <c:pt idx="1903">
                  <c:v>9.8952461175794983</c:v>
                </c:pt>
                <c:pt idx="1904">
                  <c:v>9.7874876718640973</c:v>
                </c:pt>
                <c:pt idx="1905">
                  <c:v>9.7271428584443971</c:v>
                </c:pt>
                <c:pt idx="1906">
                  <c:v>9.7486941284923976</c:v>
                </c:pt>
                <c:pt idx="1907">
                  <c:v>9.7012804961965973</c:v>
                </c:pt>
                <c:pt idx="1908">
                  <c:v>9.6581772576087985</c:v>
                </c:pt>
                <c:pt idx="1909">
                  <c:v>9.6905048611726983</c:v>
                </c:pt>
                <c:pt idx="1910">
                  <c:v>9.6991256485885984</c:v>
                </c:pt>
                <c:pt idx="1911">
                  <c:v>9.6732632863407986</c:v>
                </c:pt>
                <c:pt idx="1912">
                  <c:v>9.6021428378970981</c:v>
                </c:pt>
                <c:pt idx="1913">
                  <c:v>9.6452460764848986</c:v>
                </c:pt>
                <c:pt idx="1914">
                  <c:v>9.6323148953609969</c:v>
                </c:pt>
                <c:pt idx="1915">
                  <c:v>9.5784360217492974</c:v>
                </c:pt>
                <c:pt idx="1916">
                  <c:v>9.5116252685216978</c:v>
                </c:pt>
                <c:pt idx="1917">
                  <c:v>9.5374876307694976</c:v>
                </c:pt>
                <c:pt idx="1918">
                  <c:v>9.4836080586657978</c:v>
                </c:pt>
                <c:pt idx="1919">
                  <c:v>9.507314874813698</c:v>
                </c:pt>
                <c:pt idx="1920">
                  <c:v>9.5353320846695979</c:v>
                </c:pt>
                <c:pt idx="1921">
                  <c:v>9.5396424783774982</c:v>
                </c:pt>
                <c:pt idx="1922">
                  <c:v>9.4922288460817974</c:v>
                </c:pt>
                <c:pt idx="1923">
                  <c:v>9.4534360012019985</c:v>
                </c:pt>
                <c:pt idx="1924">
                  <c:v>9.4060216704142974</c:v>
                </c:pt>
                <c:pt idx="1925">
                  <c:v>9.4297284865621975</c:v>
                </c:pt>
                <c:pt idx="1926">
                  <c:v>9.5482632657934978</c:v>
                </c:pt>
                <c:pt idx="1927">
                  <c:v>9.6754181339487975</c:v>
                </c:pt>
                <c:pt idx="1928">
                  <c:v>9.8090389419119983</c:v>
                </c:pt>
                <c:pt idx="1929">
                  <c:v>9.9275737211433981</c:v>
                </c:pt>
                <c:pt idx="1930">
                  <c:v>10.018090592026898</c:v>
                </c:pt>
                <c:pt idx="1931">
                  <c:v>10.164642581113998</c:v>
                </c:pt>
                <c:pt idx="1932">
                  <c:v>10.306884176493197</c:v>
                </c:pt>
                <c:pt idx="1933">
                  <c:v>10.459901406896398</c:v>
                </c:pt>
                <c:pt idx="1934">
                  <c:v>10.589211821151698</c:v>
                </c:pt>
                <c:pt idx="1935">
                  <c:v>10.707745901890998</c:v>
                </c:pt>
                <c:pt idx="1936">
                  <c:v>10.806884258682498</c:v>
                </c:pt>
                <c:pt idx="1937">
                  <c:v>11.041797572553198</c:v>
                </c:pt>
                <c:pt idx="1938">
                  <c:v>11.166797593100497</c:v>
                </c:pt>
                <c:pt idx="1939">
                  <c:v>11.326280763311598</c:v>
                </c:pt>
                <c:pt idx="1940">
                  <c:v>11.559039229574298</c:v>
                </c:pt>
                <c:pt idx="1941">
                  <c:v>11.714211307585497</c:v>
                </c:pt>
                <c:pt idx="1942">
                  <c:v>11.804728876960898</c:v>
                </c:pt>
                <c:pt idx="1943">
                  <c:v>12.041797736931597</c:v>
                </c:pt>
                <c:pt idx="1944">
                  <c:v>12.253004933146398</c:v>
                </c:pt>
                <c:pt idx="1945">
                  <c:v>12.356452985153897</c:v>
                </c:pt>
                <c:pt idx="1946">
                  <c:v>12.511625063165098</c:v>
                </c:pt>
                <c:pt idx="1947">
                  <c:v>12.638780629812297</c:v>
                </c:pt>
                <c:pt idx="1948">
                  <c:v>12.748694621627697</c:v>
                </c:pt>
                <c:pt idx="1949">
                  <c:v>12.772401437775597</c:v>
                </c:pt>
                <c:pt idx="1950">
                  <c:v>12.796108253923398</c:v>
                </c:pt>
                <c:pt idx="1951">
                  <c:v>12.916797880762799</c:v>
                </c:pt>
                <c:pt idx="1952">
                  <c:v>13.106453108437698</c:v>
                </c:pt>
                <c:pt idx="1953">
                  <c:v>13.246539157716898</c:v>
                </c:pt>
                <c:pt idx="1954">
                  <c:v>13.468521988955697</c:v>
                </c:pt>
                <c:pt idx="1955">
                  <c:v>13.845676898205598</c:v>
                </c:pt>
                <c:pt idx="1956">
                  <c:v>14.102142879108198</c:v>
                </c:pt>
                <c:pt idx="1957">
                  <c:v>14.332745799270898</c:v>
                </c:pt>
                <c:pt idx="1958">
                  <c:v>14.597832567589398</c:v>
                </c:pt>
                <c:pt idx="1959">
                  <c:v>14.934039085859597</c:v>
                </c:pt>
                <c:pt idx="1960">
                  <c:v>15.175418339538197</c:v>
                </c:pt>
                <c:pt idx="1961">
                  <c:v>15.453435590488697</c:v>
                </c:pt>
                <c:pt idx="1962">
                  <c:v>15.755159657586999</c:v>
                </c:pt>
                <c:pt idx="1963">
                  <c:v>16.121538931812996</c:v>
                </c:pt>
                <c:pt idx="1964">
                  <c:v>16.427573392619298</c:v>
                </c:pt>
                <c:pt idx="1965">
                  <c:v>16.755159821965496</c:v>
                </c:pt>
                <c:pt idx="1966">
                  <c:v>17.003004316960094</c:v>
                </c:pt>
                <c:pt idx="1967">
                  <c:v>17.309039476258395</c:v>
                </c:pt>
                <c:pt idx="1968">
                  <c:v>17.656021629552495</c:v>
                </c:pt>
                <c:pt idx="1969">
                  <c:v>17.955590849042796</c:v>
                </c:pt>
                <c:pt idx="1970">
                  <c:v>18.110763625545896</c:v>
                </c:pt>
                <c:pt idx="1971">
                  <c:v>18.390935724104395</c:v>
                </c:pt>
                <c:pt idx="1972">
                  <c:v>18.531021773383596</c:v>
                </c:pt>
                <c:pt idx="1973">
                  <c:v>18.565504923047396</c:v>
                </c:pt>
                <c:pt idx="1974">
                  <c:v>18.599987374219197</c:v>
                </c:pt>
                <c:pt idx="1975">
                  <c:v>18.757314998330397</c:v>
                </c:pt>
                <c:pt idx="1976">
                  <c:v>18.826280599165997</c:v>
                </c:pt>
                <c:pt idx="1977">
                  <c:v>18.914642622441495</c:v>
                </c:pt>
                <c:pt idx="1978">
                  <c:v>19.031021855572796</c:v>
                </c:pt>
                <c:pt idx="1979">
                  <c:v>19.177573844659996</c:v>
                </c:pt>
                <c:pt idx="1980">
                  <c:v>19.334901468771097</c:v>
                </c:pt>
                <c:pt idx="1981">
                  <c:v>19.561193995225896</c:v>
                </c:pt>
                <c:pt idx="1982">
                  <c:v>19.843521639884397</c:v>
                </c:pt>
                <c:pt idx="1983">
                  <c:v>20.000849263995494</c:v>
                </c:pt>
                <c:pt idx="1984">
                  <c:v>20.095677227078895</c:v>
                </c:pt>
                <c:pt idx="1985">
                  <c:v>20.203435672794296</c:v>
                </c:pt>
                <c:pt idx="1986">
                  <c:v>20.207746066502295</c:v>
                </c:pt>
                <c:pt idx="1987">
                  <c:v>20.194814885378396</c:v>
                </c:pt>
                <c:pt idx="1988">
                  <c:v>20.248694457482095</c:v>
                </c:pt>
                <c:pt idx="1989">
                  <c:v>20.214211307818296</c:v>
                </c:pt>
                <c:pt idx="1990">
                  <c:v>20.205590520402396</c:v>
                </c:pt>
                <c:pt idx="1991">
                  <c:v>20.334900934657597</c:v>
                </c:pt>
                <c:pt idx="1992">
                  <c:v>20.272401273629896</c:v>
                </c:pt>
                <c:pt idx="1993">
                  <c:v>20.244384063774095</c:v>
                </c:pt>
                <c:pt idx="1994">
                  <c:v>20.283176908653896</c:v>
                </c:pt>
                <c:pt idx="1995">
                  <c:v>20.220677247626195</c:v>
                </c:pt>
                <c:pt idx="1996">
                  <c:v>20.063349623515094</c:v>
                </c:pt>
                <c:pt idx="1997">
                  <c:v>20.138780465666695</c:v>
                </c:pt>
                <c:pt idx="1998">
                  <c:v>20.212056460210295</c:v>
                </c:pt>
                <c:pt idx="1999">
                  <c:v>20.259470092505996</c:v>
                </c:pt>
                <c:pt idx="2000">
                  <c:v>20.339211328365597</c:v>
                </c:pt>
                <c:pt idx="2001">
                  <c:v>20.522401314724597</c:v>
                </c:pt>
                <c:pt idx="2002">
                  <c:v>20.453435713888897</c:v>
                </c:pt>
                <c:pt idx="2003">
                  <c:v>20.248694457482095</c:v>
                </c:pt>
                <c:pt idx="2004">
                  <c:v>20.278866514945896</c:v>
                </c:pt>
                <c:pt idx="2005">
                  <c:v>20.184039250354395</c:v>
                </c:pt>
                <c:pt idx="2006">
                  <c:v>19.882315183256097</c:v>
                </c:pt>
                <c:pt idx="2007">
                  <c:v>19.843521639884397</c:v>
                </c:pt>
                <c:pt idx="2008">
                  <c:v>19.781021978856696</c:v>
                </c:pt>
                <c:pt idx="2009">
                  <c:v>19.591366751181695</c:v>
                </c:pt>
                <c:pt idx="2010">
                  <c:v>19.386625494774897</c:v>
                </c:pt>
                <c:pt idx="2011">
                  <c:v>19.237918658079696</c:v>
                </c:pt>
                <c:pt idx="2012">
                  <c:v>18.972832588253095</c:v>
                </c:pt>
                <c:pt idx="2013">
                  <c:v>18.735763029790498</c:v>
                </c:pt>
                <c:pt idx="2014">
                  <c:v>18.459901324939995</c:v>
                </c:pt>
                <c:pt idx="2015">
                  <c:v>18.233608099993297</c:v>
                </c:pt>
                <c:pt idx="2016">
                  <c:v>17.893091188015095</c:v>
                </c:pt>
                <c:pt idx="2017">
                  <c:v>17.390935559725996</c:v>
                </c:pt>
                <c:pt idx="2018">
                  <c:v>16.834901057824997</c:v>
                </c:pt>
                <c:pt idx="2019">
                  <c:v>16.365073731591597</c:v>
                </c:pt>
                <c:pt idx="2020">
                  <c:v>15.983608428633699</c:v>
                </c:pt>
                <c:pt idx="2021">
                  <c:v>15.535332372448197</c:v>
                </c:pt>
                <c:pt idx="2022">
                  <c:v>15.227142365541997</c:v>
                </c:pt>
                <c:pt idx="2023">
                  <c:v>15.005159534303198</c:v>
                </c:pt>
                <c:pt idx="2024">
                  <c:v>14.765935826724498</c:v>
                </c:pt>
                <c:pt idx="2025">
                  <c:v>14.414642581230497</c:v>
                </c:pt>
                <c:pt idx="2026">
                  <c:v>14.237918534679398</c:v>
                </c:pt>
                <c:pt idx="2027">
                  <c:v>14.207745778723599</c:v>
                </c:pt>
                <c:pt idx="2028">
                  <c:v>14.128004542864097</c:v>
                </c:pt>
                <c:pt idx="2029">
                  <c:v>14.024556490856599</c:v>
                </c:pt>
                <c:pt idx="2030">
                  <c:v>14.110762968032198</c:v>
                </c:pt>
                <c:pt idx="2031">
                  <c:v>14.250849715803298</c:v>
                </c:pt>
                <c:pt idx="2032">
                  <c:v>14.311194529222998</c:v>
                </c:pt>
                <c:pt idx="2033">
                  <c:v>14.543952995485698</c:v>
                </c:pt>
                <c:pt idx="2034">
                  <c:v>14.847831910192097</c:v>
                </c:pt>
                <c:pt idx="2035">
                  <c:v>15.005159534303198</c:v>
                </c:pt>
                <c:pt idx="2036">
                  <c:v>15.018090715427098</c:v>
                </c:pt>
                <c:pt idx="2037">
                  <c:v>15.134469948558499</c:v>
                </c:pt>
                <c:pt idx="2038">
                  <c:v>15.192659914370097</c:v>
                </c:pt>
                <c:pt idx="2039">
                  <c:v>15.168953098222298</c:v>
                </c:pt>
                <c:pt idx="2040">
                  <c:v>15.212056336809997</c:v>
                </c:pt>
                <c:pt idx="2041">
                  <c:v>15.321970328625397</c:v>
                </c:pt>
                <c:pt idx="2042">
                  <c:v>15.244383940373897</c:v>
                </c:pt>
                <c:pt idx="2043">
                  <c:v>15.207745943102097</c:v>
                </c:pt>
                <c:pt idx="2044">
                  <c:v>15.246539486473798</c:v>
                </c:pt>
                <c:pt idx="2045">
                  <c:v>15.207745943102097</c:v>
                </c:pt>
                <c:pt idx="2046">
                  <c:v>15.220677124225999</c:v>
                </c:pt>
                <c:pt idx="2047">
                  <c:v>15.268090756521698</c:v>
                </c:pt>
                <c:pt idx="2048">
                  <c:v>15.302573906185497</c:v>
                </c:pt>
                <c:pt idx="2049">
                  <c:v>15.231452759249898</c:v>
                </c:pt>
                <c:pt idx="2050">
                  <c:v>15.209901489201998</c:v>
                </c:pt>
                <c:pt idx="2051">
                  <c:v>15.186193974562197</c:v>
                </c:pt>
                <c:pt idx="2052">
                  <c:v>15.091366709970698</c:v>
                </c:pt>
                <c:pt idx="2053">
                  <c:v>14.994383899279198</c:v>
                </c:pt>
                <c:pt idx="2054">
                  <c:v>14.867229031123898</c:v>
                </c:pt>
                <c:pt idx="2055">
                  <c:v>14.765935826724498</c:v>
                </c:pt>
                <c:pt idx="2056">
                  <c:v>14.645246199885198</c:v>
                </c:pt>
                <c:pt idx="2057">
                  <c:v>14.606452656513397</c:v>
                </c:pt>
                <c:pt idx="2058">
                  <c:v>14.597832567589398</c:v>
                </c:pt>
                <c:pt idx="2059">
                  <c:v>14.632315018761298</c:v>
                </c:pt>
                <c:pt idx="2060">
                  <c:v>14.688349438472898</c:v>
                </c:pt>
                <c:pt idx="2061">
                  <c:v>14.770246220432497</c:v>
                </c:pt>
                <c:pt idx="2062">
                  <c:v>14.843522214976097</c:v>
                </c:pt>
                <c:pt idx="2063">
                  <c:v>14.824125094044197</c:v>
                </c:pt>
                <c:pt idx="2064">
                  <c:v>14.688349438472898</c:v>
                </c:pt>
                <c:pt idx="2065">
                  <c:v>14.584901386465498</c:v>
                </c:pt>
                <c:pt idx="2066">
                  <c:v>14.470677000942198</c:v>
                </c:pt>
                <c:pt idx="2067">
                  <c:v>14.393090612690598</c:v>
                </c:pt>
                <c:pt idx="2068">
                  <c:v>14.291798106783098</c:v>
                </c:pt>
                <c:pt idx="2069">
                  <c:v>14.382314977666597</c:v>
                </c:pt>
                <c:pt idx="2070">
                  <c:v>14.410332187522497</c:v>
                </c:pt>
                <c:pt idx="2071">
                  <c:v>14.354297767810797</c:v>
                </c:pt>
                <c:pt idx="2072">
                  <c:v>14.248694169703398</c:v>
                </c:pt>
                <c:pt idx="2073">
                  <c:v>14.235762988579499</c:v>
                </c:pt>
                <c:pt idx="2074">
                  <c:v>14.145246117695898</c:v>
                </c:pt>
                <c:pt idx="2075">
                  <c:v>14.099987333008198</c:v>
                </c:pt>
                <c:pt idx="2076">
                  <c:v>14.097832485400199</c:v>
                </c:pt>
                <c:pt idx="2077">
                  <c:v>14.134470482671997</c:v>
                </c:pt>
                <c:pt idx="2078">
                  <c:v>14.089211697984299</c:v>
                </c:pt>
                <c:pt idx="2079">
                  <c:v>13.987918493584798</c:v>
                </c:pt>
                <c:pt idx="2080">
                  <c:v>13.834901263181697</c:v>
                </c:pt>
                <c:pt idx="2081">
                  <c:v>13.651711276822697</c:v>
                </c:pt>
                <c:pt idx="2082">
                  <c:v>13.522401561059398</c:v>
                </c:pt>
                <c:pt idx="2083">
                  <c:v>13.481453170079599</c:v>
                </c:pt>
                <c:pt idx="2084">
                  <c:v>13.406021629436097</c:v>
                </c:pt>
                <c:pt idx="2085">
                  <c:v>13.380159965680198</c:v>
                </c:pt>
                <c:pt idx="2086">
                  <c:v>13.378004419580197</c:v>
                </c:pt>
                <c:pt idx="2087">
                  <c:v>13.207746312837097</c:v>
                </c:pt>
                <c:pt idx="2088">
                  <c:v>12.953435878034599</c:v>
                </c:pt>
                <c:pt idx="2089">
                  <c:v>12.873694642174998</c:v>
                </c:pt>
                <c:pt idx="2090">
                  <c:v>12.701280290839998</c:v>
                </c:pt>
                <c:pt idx="2091">
                  <c:v>12.584901057708597</c:v>
                </c:pt>
                <c:pt idx="2092">
                  <c:v>12.582746210100598</c:v>
                </c:pt>
                <c:pt idx="2093">
                  <c:v>12.554729000244798</c:v>
                </c:pt>
                <c:pt idx="2094">
                  <c:v>12.466366976969297</c:v>
                </c:pt>
                <c:pt idx="2095">
                  <c:v>12.390935436325698</c:v>
                </c:pt>
                <c:pt idx="2096">
                  <c:v>12.283176990610297</c:v>
                </c:pt>
                <c:pt idx="2097">
                  <c:v>12.136625001523099</c:v>
                </c:pt>
                <c:pt idx="2098">
                  <c:v>12.043953283031598</c:v>
                </c:pt>
                <c:pt idx="2099">
                  <c:v>11.927573351408297</c:v>
                </c:pt>
                <c:pt idx="2100">
                  <c:v>11.843521721840698</c:v>
                </c:pt>
                <c:pt idx="2101">
                  <c:v>11.748694457249197</c:v>
                </c:pt>
                <c:pt idx="2102">
                  <c:v>11.580591198114197</c:v>
                </c:pt>
                <c:pt idx="2103">
                  <c:v>11.490073628738697</c:v>
                </c:pt>
                <c:pt idx="2104">
                  <c:v>11.393090818047197</c:v>
                </c:pt>
                <c:pt idx="2105">
                  <c:v>11.311194036087699</c:v>
                </c:pt>
                <c:pt idx="2106">
                  <c:v>11.207745984080297</c:v>
                </c:pt>
                <c:pt idx="2107">
                  <c:v>11.201280742764297</c:v>
                </c:pt>
                <c:pt idx="2108">
                  <c:v>11.149556716760499</c:v>
                </c:pt>
                <c:pt idx="2109">
                  <c:v>11.067659934800998</c:v>
                </c:pt>
                <c:pt idx="2110">
                  <c:v>10.966366730401598</c:v>
                </c:pt>
                <c:pt idx="2111">
                  <c:v>10.940504368153798</c:v>
                </c:pt>
                <c:pt idx="2112">
                  <c:v>10.955591095377597</c:v>
                </c:pt>
                <c:pt idx="2113">
                  <c:v>10.895246281957998</c:v>
                </c:pt>
                <c:pt idx="2114">
                  <c:v>10.845677103562299</c:v>
                </c:pt>
                <c:pt idx="2115">
                  <c:v>10.806884258682498</c:v>
                </c:pt>
                <c:pt idx="2116">
                  <c:v>10.821970287414398</c:v>
                </c:pt>
                <c:pt idx="2117">
                  <c:v>10.731452718038899</c:v>
                </c:pt>
                <c:pt idx="2118">
                  <c:v>10.630159513639498</c:v>
                </c:pt>
                <c:pt idx="2119">
                  <c:v>10.610763091199598</c:v>
                </c:pt>
                <c:pt idx="2120">
                  <c:v>10.686194631843097</c:v>
                </c:pt>
                <c:pt idx="2121">
                  <c:v>10.606452697491598</c:v>
                </c:pt>
                <c:pt idx="2122">
                  <c:v>10.571970246319797</c:v>
                </c:pt>
                <c:pt idx="2123">
                  <c:v>10.546107884071997</c:v>
                </c:pt>
                <c:pt idx="2124">
                  <c:v>10.483608223044298</c:v>
                </c:pt>
                <c:pt idx="2125">
                  <c:v>10.362918596204898</c:v>
                </c:pt>
                <c:pt idx="2126">
                  <c:v>10.375849777328797</c:v>
                </c:pt>
                <c:pt idx="2127">
                  <c:v>10.414642622208698</c:v>
                </c:pt>
                <c:pt idx="2128">
                  <c:v>10.569814700219798</c:v>
                </c:pt>
                <c:pt idx="2129">
                  <c:v>10.703435508183098</c:v>
                </c:pt>
                <c:pt idx="2130">
                  <c:v>10.789642683850598</c:v>
                </c:pt>
                <c:pt idx="2131">
                  <c:v>10.934039126837797</c:v>
                </c:pt>
                <c:pt idx="2132">
                  <c:v>11.093521598556897</c:v>
                </c:pt>
                <c:pt idx="2133">
                  <c:v>11.188349561640397</c:v>
                </c:pt>
                <c:pt idx="2134">
                  <c:v>11.207745984080297</c:v>
                </c:pt>
                <c:pt idx="2135">
                  <c:v>11.317659975895598</c:v>
                </c:pt>
                <c:pt idx="2136">
                  <c:v>11.358608366875398</c:v>
                </c:pt>
                <c:pt idx="2137">
                  <c:v>11.451280783858898</c:v>
                </c:pt>
                <c:pt idx="2138">
                  <c:v>11.591366833138098</c:v>
                </c:pt>
                <c:pt idx="2139">
                  <c:v>11.882315265212497</c:v>
                </c:pt>
                <c:pt idx="2140">
                  <c:v>12.039642889323598</c:v>
                </c:pt>
                <c:pt idx="2141">
                  <c:v>12.147401335038998</c:v>
                </c:pt>
                <c:pt idx="2142">
                  <c:v>12.248694539438498</c:v>
                </c:pt>
                <c:pt idx="2143">
                  <c:v>12.337056562713999</c:v>
                </c:pt>
                <c:pt idx="2144">
                  <c:v>12.330590622906097</c:v>
                </c:pt>
                <c:pt idx="2145">
                  <c:v>12.453435795845298</c:v>
                </c:pt>
                <c:pt idx="2146">
                  <c:v>12.716367018063897</c:v>
                </c:pt>
                <c:pt idx="2147">
                  <c:v>12.858607914951097</c:v>
                </c:pt>
                <c:pt idx="2148">
                  <c:v>12.925418668178697</c:v>
                </c:pt>
                <c:pt idx="2149">
                  <c:v>13.106453108437698</c:v>
                </c:pt>
                <c:pt idx="2150">
                  <c:v>13.274556367572798</c:v>
                </c:pt>
                <c:pt idx="2151">
                  <c:v>13.384470359388198</c:v>
                </c:pt>
                <c:pt idx="2152">
                  <c:v>13.524556408667397</c:v>
                </c:pt>
                <c:pt idx="2153">
                  <c:v>13.712056090242397</c:v>
                </c:pt>
                <c:pt idx="2154">
                  <c:v>13.841366504497698</c:v>
                </c:pt>
                <c:pt idx="2155">
                  <c:v>13.949125648704998</c:v>
                </c:pt>
                <c:pt idx="2156">
                  <c:v>14.033177278272598</c:v>
                </c:pt>
                <c:pt idx="2157">
                  <c:v>14.132314936571998</c:v>
                </c:pt>
                <c:pt idx="2158">
                  <c:v>14.257314957119299</c:v>
                </c:pt>
                <c:pt idx="2159">
                  <c:v>14.423263368646397</c:v>
                </c:pt>
                <c:pt idx="2160">
                  <c:v>14.718522194428697</c:v>
                </c:pt>
                <c:pt idx="2161">
                  <c:v>14.908177422103698</c:v>
                </c:pt>
                <c:pt idx="2162">
                  <c:v>15.192659914370097</c:v>
                </c:pt>
                <c:pt idx="2163">
                  <c:v>15.509470010200397</c:v>
                </c:pt>
                <c:pt idx="2164">
                  <c:v>15.882315224234299</c:v>
                </c:pt>
                <c:pt idx="2165">
                  <c:v>16.097832115665096</c:v>
                </c:pt>
                <c:pt idx="2166">
                  <c:v>16.347832156759697</c:v>
                </c:pt>
                <c:pt idx="2167">
                  <c:v>16.563349746682498</c:v>
                </c:pt>
                <c:pt idx="2168">
                  <c:v>16.826280270409097</c:v>
                </c:pt>
                <c:pt idx="2169">
                  <c:v>17.028866679207997</c:v>
                </c:pt>
                <c:pt idx="2170">
                  <c:v>17.306883930158396</c:v>
                </c:pt>
                <c:pt idx="2171">
                  <c:v>17.759470380051894</c:v>
                </c:pt>
                <c:pt idx="2172">
                  <c:v>18.106453231837897</c:v>
                </c:pt>
                <c:pt idx="2173">
                  <c:v>18.296107761020995</c:v>
                </c:pt>
                <c:pt idx="2174">
                  <c:v>18.565504923047396</c:v>
                </c:pt>
                <c:pt idx="2175">
                  <c:v>18.744383817206398</c:v>
                </c:pt>
                <c:pt idx="2176">
                  <c:v>18.809039024334098</c:v>
                </c:pt>
                <c:pt idx="2177">
                  <c:v>18.994383858301095</c:v>
                </c:pt>
                <c:pt idx="2178">
                  <c:v>19.209901448223796</c:v>
                </c:pt>
                <c:pt idx="2179">
                  <c:v>19.401711523506798</c:v>
                </c:pt>
                <c:pt idx="2180">
                  <c:v>19.524556696446098</c:v>
                </c:pt>
                <c:pt idx="2181">
                  <c:v>19.643090777185495</c:v>
                </c:pt>
                <c:pt idx="2182">
                  <c:v>19.781021978856696</c:v>
                </c:pt>
                <c:pt idx="2183">
                  <c:v>19.914642786819897</c:v>
                </c:pt>
                <c:pt idx="2184">
                  <c:v>19.940504450575794</c:v>
                </c:pt>
                <c:pt idx="2185">
                  <c:v>20.106452862102895</c:v>
                </c:pt>
                <c:pt idx="2186">
                  <c:v>20.201280825186295</c:v>
                </c:pt>
                <c:pt idx="2187">
                  <c:v>20.102142468394895</c:v>
                </c:pt>
                <c:pt idx="2188">
                  <c:v>20.078435652246995</c:v>
                </c:pt>
                <c:pt idx="2189">
                  <c:v>20.177573310546496</c:v>
                </c:pt>
                <c:pt idx="2190">
                  <c:v>20.220677247626195</c:v>
                </c:pt>
                <c:pt idx="2191">
                  <c:v>20.231452882650196</c:v>
                </c:pt>
                <c:pt idx="2192">
                  <c:v>20.462056501304897</c:v>
                </c:pt>
                <c:pt idx="2193">
                  <c:v>20.647401335271898</c:v>
                </c:pt>
                <c:pt idx="2194">
                  <c:v>20.599987702976097</c:v>
                </c:pt>
                <c:pt idx="2195">
                  <c:v>20.524556162332598</c:v>
                </c:pt>
                <c:pt idx="2196">
                  <c:v>20.759470174695196</c:v>
                </c:pt>
                <c:pt idx="2197">
                  <c:v>20.972832218518096</c:v>
                </c:pt>
                <c:pt idx="2198">
                  <c:v>21.078435816625497</c:v>
                </c:pt>
                <c:pt idx="2199">
                  <c:v>21.244384228152494</c:v>
                </c:pt>
                <c:pt idx="2200">
                  <c:v>21.302573495472295</c:v>
                </c:pt>
                <c:pt idx="2201">
                  <c:v>21.222832259612694</c:v>
                </c:pt>
                <c:pt idx="2202">
                  <c:v>21.071969876817494</c:v>
                </c:pt>
                <c:pt idx="2203">
                  <c:v>21.095677391457397</c:v>
                </c:pt>
                <c:pt idx="2204">
                  <c:v>21.186194262340894</c:v>
                </c:pt>
                <c:pt idx="2205">
                  <c:v>21.362918308891896</c:v>
                </c:pt>
                <c:pt idx="2206">
                  <c:v>21.505159904271096</c:v>
                </c:pt>
                <c:pt idx="2207">
                  <c:v>21.574125505106696</c:v>
                </c:pt>
                <c:pt idx="2208">
                  <c:v>21.518091085394996</c:v>
                </c:pt>
                <c:pt idx="2209">
                  <c:v>21.416797880995595</c:v>
                </c:pt>
                <c:pt idx="2210">
                  <c:v>21.298263101764295</c:v>
                </c:pt>
                <c:pt idx="2211">
                  <c:v>21.082746210333397</c:v>
                </c:pt>
                <c:pt idx="2212">
                  <c:v>20.981453005933997</c:v>
                </c:pt>
                <c:pt idx="2213">
                  <c:v>20.983607853541997</c:v>
                </c:pt>
                <c:pt idx="2214">
                  <c:v>21.005159822081897</c:v>
                </c:pt>
                <c:pt idx="2215">
                  <c:v>20.878004953926595</c:v>
                </c:pt>
                <c:pt idx="2216">
                  <c:v>20.781022143235095</c:v>
                </c:pt>
                <c:pt idx="2217">
                  <c:v>20.841366956654795</c:v>
                </c:pt>
                <c:pt idx="2218">
                  <c:v>20.645245789171895</c:v>
                </c:pt>
                <c:pt idx="2219">
                  <c:v>20.328435693341596</c:v>
                </c:pt>
                <c:pt idx="2220">
                  <c:v>20.371538931929397</c:v>
                </c:pt>
                <c:pt idx="2221">
                  <c:v>20.130159678250795</c:v>
                </c:pt>
                <c:pt idx="2222">
                  <c:v>19.632315142161495</c:v>
                </c:pt>
                <c:pt idx="2223">
                  <c:v>19.403867069606697</c:v>
                </c:pt>
                <c:pt idx="2224">
                  <c:v>19.270246261643496</c:v>
                </c:pt>
                <c:pt idx="2225">
                  <c:v>18.873694231461695</c:v>
                </c:pt>
                <c:pt idx="2226">
                  <c:v>18.679728610078797</c:v>
                </c:pt>
                <c:pt idx="2227">
                  <c:v>18.496539322211795</c:v>
                </c:pt>
                <c:pt idx="2228">
                  <c:v>18.248694128725194</c:v>
                </c:pt>
                <c:pt idx="2229">
                  <c:v>18.031021691194397</c:v>
                </c:pt>
                <c:pt idx="2230">
                  <c:v>17.946970061626896</c:v>
                </c:pt>
                <c:pt idx="2231">
                  <c:v>17.841366463519496</c:v>
                </c:pt>
                <c:pt idx="2232">
                  <c:v>17.656021629552495</c:v>
                </c:pt>
                <c:pt idx="2233">
                  <c:v>17.446969979437696</c:v>
                </c:pt>
                <c:pt idx="2234">
                  <c:v>17.293952749034496</c:v>
                </c:pt>
                <c:pt idx="2235">
                  <c:v>17.009470256768097</c:v>
                </c:pt>
                <c:pt idx="2236">
                  <c:v>16.783177031821296</c:v>
                </c:pt>
                <c:pt idx="2237">
                  <c:v>16.804729000361196</c:v>
                </c:pt>
                <c:pt idx="2238">
                  <c:v>16.845677391340896</c:v>
                </c:pt>
                <c:pt idx="2239">
                  <c:v>16.781022184213295</c:v>
                </c:pt>
                <c:pt idx="2240">
                  <c:v>16.602142591562295</c:v>
                </c:pt>
                <c:pt idx="2241">
                  <c:v>16.559039352974494</c:v>
                </c:pt>
                <c:pt idx="2242">
                  <c:v>16.401711728863397</c:v>
                </c:pt>
                <c:pt idx="2243">
                  <c:v>16.268090920900196</c:v>
                </c:pt>
                <c:pt idx="2244">
                  <c:v>16.244384104752296</c:v>
                </c:pt>
                <c:pt idx="2245">
                  <c:v>16.330590581927897</c:v>
                </c:pt>
                <c:pt idx="2246">
                  <c:v>16.339211369343797</c:v>
                </c:pt>
                <c:pt idx="2247">
                  <c:v>16.265935374800197</c:v>
                </c:pt>
                <c:pt idx="2248">
                  <c:v>16.099987661765095</c:v>
                </c:pt>
                <c:pt idx="2249">
                  <c:v>16.007315244781594</c:v>
                </c:pt>
                <c:pt idx="2250">
                  <c:v>16.076280845617195</c:v>
                </c:pt>
                <c:pt idx="2251">
                  <c:v>16.168953262600695</c:v>
                </c:pt>
                <c:pt idx="2252">
                  <c:v>16.171108110208696</c:v>
                </c:pt>
                <c:pt idx="2253">
                  <c:v>16.360763337883697</c:v>
                </c:pt>
                <c:pt idx="2254">
                  <c:v>16.337056521735796</c:v>
                </c:pt>
                <c:pt idx="2255">
                  <c:v>16.231452923628396</c:v>
                </c:pt>
                <c:pt idx="2256">
                  <c:v>16.063349664493295</c:v>
                </c:pt>
                <c:pt idx="2257">
                  <c:v>16.009470092389595</c:v>
                </c:pt>
                <c:pt idx="2258">
                  <c:v>15.867228497010396</c:v>
                </c:pt>
                <c:pt idx="2259">
                  <c:v>15.944814885261996</c:v>
                </c:pt>
                <c:pt idx="2260">
                  <c:v>15.791797654858799</c:v>
                </c:pt>
                <c:pt idx="2261">
                  <c:v>15.746538870171099</c:v>
                </c:pt>
                <c:pt idx="2262">
                  <c:v>15.847832074570499</c:v>
                </c:pt>
                <c:pt idx="2263">
                  <c:v>15.957746066385896</c:v>
                </c:pt>
                <c:pt idx="2264">
                  <c:v>15.847832074570499</c:v>
                </c:pt>
                <c:pt idx="2265">
                  <c:v>15.884470071842296</c:v>
                </c:pt>
                <c:pt idx="2266">
                  <c:v>15.781022019834898</c:v>
                </c:pt>
                <c:pt idx="2267">
                  <c:v>15.673263574119398</c:v>
                </c:pt>
                <c:pt idx="2268">
                  <c:v>15.546108007472197</c:v>
                </c:pt>
                <c:pt idx="2269">
                  <c:v>15.406021958192996</c:v>
                </c:pt>
                <c:pt idx="2270">
                  <c:v>15.334901509749297</c:v>
                </c:pt>
                <c:pt idx="2271">
                  <c:v>15.326280722333397</c:v>
                </c:pt>
                <c:pt idx="2272">
                  <c:v>15.171107945830297</c:v>
                </c:pt>
                <c:pt idx="2273">
                  <c:v>15.009469928011198</c:v>
                </c:pt>
                <c:pt idx="2274">
                  <c:v>14.893090694879797</c:v>
                </c:pt>
                <c:pt idx="2275">
                  <c:v>14.899556634687698</c:v>
                </c:pt>
                <c:pt idx="2276">
                  <c:v>14.886625453563799</c:v>
                </c:pt>
                <c:pt idx="2277">
                  <c:v>14.869383878731897</c:v>
                </c:pt>
                <c:pt idx="2278">
                  <c:v>14.813349459020198</c:v>
                </c:pt>
                <c:pt idx="2279">
                  <c:v>14.841366668876098</c:v>
                </c:pt>
                <c:pt idx="2280">
                  <c:v>14.722832588136697</c:v>
                </c:pt>
                <c:pt idx="2281">
                  <c:v>14.677573803448997</c:v>
                </c:pt>
                <c:pt idx="2282">
                  <c:v>14.606452656513397</c:v>
                </c:pt>
                <c:pt idx="2283">
                  <c:v>14.539642601777798</c:v>
                </c:pt>
                <c:pt idx="2284">
                  <c:v>14.457745819818198</c:v>
                </c:pt>
                <c:pt idx="2285">
                  <c:v>14.462056213526198</c:v>
                </c:pt>
                <c:pt idx="2286">
                  <c:v>14.395246158790597</c:v>
                </c:pt>
                <c:pt idx="2287">
                  <c:v>14.421107822546498</c:v>
                </c:pt>
                <c:pt idx="2288">
                  <c:v>14.434039003670398</c:v>
                </c:pt>
                <c:pt idx="2289">
                  <c:v>14.412487733622397</c:v>
                </c:pt>
                <c:pt idx="2290">
                  <c:v>14.356452615418798</c:v>
                </c:pt>
                <c:pt idx="2291">
                  <c:v>14.110762968032198</c:v>
                </c:pt>
                <c:pt idx="2292">
                  <c:v>13.925418134065199</c:v>
                </c:pt>
                <c:pt idx="2293">
                  <c:v>13.668952851654598</c:v>
                </c:pt>
                <c:pt idx="2294">
                  <c:v>13.421108356659898</c:v>
                </c:pt>
                <c:pt idx="2295">
                  <c:v>13.209901160445197</c:v>
                </c:pt>
                <c:pt idx="2296">
                  <c:v>13.253004399032898</c:v>
                </c:pt>
                <c:pt idx="2297">
                  <c:v>13.220676795469098</c:v>
                </c:pt>
                <c:pt idx="2298">
                  <c:v>13.199125525421199</c:v>
                </c:pt>
                <c:pt idx="2299">
                  <c:v>13.212056706545098</c:v>
                </c:pt>
                <c:pt idx="2300">
                  <c:v>13.250849551424897</c:v>
                </c:pt>
                <c:pt idx="2301">
                  <c:v>13.184038798197298</c:v>
                </c:pt>
                <c:pt idx="2302">
                  <c:v>13.117228743461698</c:v>
                </c:pt>
                <c:pt idx="2303">
                  <c:v>13.112918349753699</c:v>
                </c:pt>
                <c:pt idx="2304">
                  <c:v>13.061194323749998</c:v>
                </c:pt>
                <c:pt idx="2305">
                  <c:v>12.873694642174998</c:v>
                </c:pt>
                <c:pt idx="2306">
                  <c:v>12.753004316843699</c:v>
                </c:pt>
                <c:pt idx="2307">
                  <c:v>12.636625083712397</c:v>
                </c:pt>
                <c:pt idx="2308">
                  <c:v>12.479297459601197</c:v>
                </c:pt>
                <c:pt idx="2309">
                  <c:v>12.302573413050197</c:v>
                </c:pt>
                <c:pt idx="2310">
                  <c:v>12.207746148458698</c:v>
                </c:pt>
                <c:pt idx="2311">
                  <c:v>12.153866576354998</c:v>
                </c:pt>
                <c:pt idx="2312">
                  <c:v>11.959900954972097</c:v>
                </c:pt>
                <c:pt idx="2313">
                  <c:v>11.837056480524797</c:v>
                </c:pt>
                <c:pt idx="2314">
                  <c:v>11.809039270668897</c:v>
                </c:pt>
                <c:pt idx="2315">
                  <c:v>11.705590520169498</c:v>
                </c:pt>
                <c:pt idx="2316">
                  <c:v>11.533176867326498</c:v>
                </c:pt>
                <c:pt idx="2317">
                  <c:v>11.528866473618498</c:v>
                </c:pt>
                <c:pt idx="2318">
                  <c:v>11.541797654742398</c:v>
                </c:pt>
                <c:pt idx="2319">
                  <c:v>11.453435631466897</c:v>
                </c:pt>
                <c:pt idx="2320">
                  <c:v>11.408176846779197</c:v>
                </c:pt>
                <c:pt idx="2321">
                  <c:v>11.384470030631297</c:v>
                </c:pt>
                <c:pt idx="2322">
                  <c:v>11.328435610919598</c:v>
                </c:pt>
                <c:pt idx="2323">
                  <c:v>11.222832012812198</c:v>
                </c:pt>
                <c:pt idx="2324">
                  <c:v>11.164642745492499</c:v>
                </c:pt>
                <c:pt idx="2325">
                  <c:v>11.117229113196698</c:v>
                </c:pt>
                <c:pt idx="2326">
                  <c:v>11.046107966261198</c:v>
                </c:pt>
                <c:pt idx="2327">
                  <c:v>10.931884279229799</c:v>
                </c:pt>
                <c:pt idx="2328">
                  <c:v>10.837056316146297</c:v>
                </c:pt>
                <c:pt idx="2329">
                  <c:v>10.824125135022397</c:v>
                </c:pt>
                <c:pt idx="2330">
                  <c:v>10.772401109018698</c:v>
                </c:pt>
                <c:pt idx="2331">
                  <c:v>10.778867048826598</c:v>
                </c:pt>
                <c:pt idx="2332">
                  <c:v>10.843521557462298</c:v>
                </c:pt>
                <c:pt idx="2333">
                  <c:v>10.934039126837797</c:v>
                </c:pt>
                <c:pt idx="2334">
                  <c:v>10.972831971717598</c:v>
                </c:pt>
                <c:pt idx="2335">
                  <c:v>10.974987517817498</c:v>
                </c:pt>
                <c:pt idx="2336">
                  <c:v>10.912487158297898</c:v>
                </c:pt>
                <c:pt idx="2337">
                  <c:v>10.862918678394097</c:v>
                </c:pt>
                <c:pt idx="2338">
                  <c:v>10.798263471266498</c:v>
                </c:pt>
                <c:pt idx="2339">
                  <c:v>10.692659873159098</c:v>
                </c:pt>
                <c:pt idx="2340">
                  <c:v>10.630159513639498</c:v>
                </c:pt>
                <c:pt idx="2341">
                  <c:v>10.720677083014998</c:v>
                </c:pt>
                <c:pt idx="2342">
                  <c:v>10.701280660575097</c:v>
                </c:pt>
                <c:pt idx="2343">
                  <c:v>10.742229051554798</c:v>
                </c:pt>
                <c:pt idx="2344">
                  <c:v>10.880159554734098</c:v>
                </c:pt>
                <c:pt idx="2345">
                  <c:v>11.117229113196698</c:v>
                </c:pt>
                <c:pt idx="2346">
                  <c:v>11.179728774224397</c:v>
                </c:pt>
                <c:pt idx="2347">
                  <c:v>11.298263553455698</c:v>
                </c:pt>
                <c:pt idx="2348">
                  <c:v>11.399556059363197</c:v>
                </c:pt>
                <c:pt idx="2349">
                  <c:v>11.470677206298797</c:v>
                </c:pt>
                <c:pt idx="2350">
                  <c:v>11.466366812590797</c:v>
                </c:pt>
                <c:pt idx="2351">
                  <c:v>11.561194077182298</c:v>
                </c:pt>
                <c:pt idx="2352">
                  <c:v>11.666797675289697</c:v>
                </c:pt>
                <c:pt idx="2353">
                  <c:v>11.824125299400798</c:v>
                </c:pt>
                <c:pt idx="2354">
                  <c:v>11.942660078632198</c:v>
                </c:pt>
                <c:pt idx="2355">
                  <c:v>12.052573371955598</c:v>
                </c:pt>
                <c:pt idx="2356">
                  <c:v>12.171108151186898</c:v>
                </c:pt>
                <c:pt idx="2357">
                  <c:v>12.233607812214597</c:v>
                </c:pt>
                <c:pt idx="2358">
                  <c:v>12.244384145730498</c:v>
                </c:pt>
                <c:pt idx="2359">
                  <c:v>12.324125381590099</c:v>
                </c:pt>
                <c:pt idx="2360">
                  <c:v>12.395245830033698</c:v>
                </c:pt>
                <c:pt idx="2361">
                  <c:v>12.274556203194397</c:v>
                </c:pt>
                <c:pt idx="2362">
                  <c:v>12.309039352858099</c:v>
                </c:pt>
                <c:pt idx="2363">
                  <c:v>12.369384166277797</c:v>
                </c:pt>
                <c:pt idx="2364">
                  <c:v>12.328435775297997</c:v>
                </c:pt>
                <c:pt idx="2365">
                  <c:v>12.328435775297997</c:v>
                </c:pt>
                <c:pt idx="2366">
                  <c:v>12.487918247017198</c:v>
                </c:pt>
                <c:pt idx="2367">
                  <c:v>12.550418606536798</c:v>
                </c:pt>
                <c:pt idx="2368">
                  <c:v>12.750849469235698</c:v>
                </c:pt>
                <c:pt idx="2369">
                  <c:v>12.750849469235698</c:v>
                </c:pt>
                <c:pt idx="2370">
                  <c:v>12.910331940954798</c:v>
                </c:pt>
                <c:pt idx="2371">
                  <c:v>13.205590766737197</c:v>
                </c:pt>
                <c:pt idx="2372">
                  <c:v>13.569815193355097</c:v>
                </c:pt>
                <c:pt idx="2373">
                  <c:v>13.746539239906198</c:v>
                </c:pt>
                <c:pt idx="2374">
                  <c:v>14.222832505947498</c:v>
                </c:pt>
                <c:pt idx="2375">
                  <c:v>14.565504964025598</c:v>
                </c:pt>
                <c:pt idx="2376">
                  <c:v>14.744383858184598</c:v>
                </c:pt>
                <c:pt idx="2377">
                  <c:v>15.024556655235097</c:v>
                </c:pt>
                <c:pt idx="2378">
                  <c:v>15.362918719605197</c:v>
                </c:pt>
                <c:pt idx="2379">
                  <c:v>15.578435611035998</c:v>
                </c:pt>
                <c:pt idx="2380">
                  <c:v>15.897401252966199</c:v>
                </c:pt>
                <c:pt idx="2381">
                  <c:v>16.261625679584196</c:v>
                </c:pt>
                <c:pt idx="2382">
                  <c:v>16.468521783599098</c:v>
                </c:pt>
                <c:pt idx="2383">
                  <c:v>16.694815008545795</c:v>
                </c:pt>
                <c:pt idx="2384">
                  <c:v>16.964211472080297</c:v>
                </c:pt>
                <c:pt idx="2385">
                  <c:v>17.074125463895697</c:v>
                </c:pt>
                <c:pt idx="2386">
                  <c:v>17.186194303319095</c:v>
                </c:pt>
                <c:pt idx="2387">
                  <c:v>17.464211554269497</c:v>
                </c:pt>
                <c:pt idx="2388">
                  <c:v>17.567659606276997</c:v>
                </c:pt>
                <c:pt idx="2389">
                  <c:v>17.776711256391796</c:v>
                </c:pt>
                <c:pt idx="2390">
                  <c:v>18.067659688466197</c:v>
                </c:pt>
                <c:pt idx="2391">
                  <c:v>18.358608120540595</c:v>
                </c:pt>
                <c:pt idx="2392">
                  <c:v>18.582745799387396</c:v>
                </c:pt>
                <c:pt idx="2393">
                  <c:v>18.979297829569095</c:v>
                </c:pt>
                <c:pt idx="2394">
                  <c:v>19.119383878848396</c:v>
                </c:pt>
                <c:pt idx="2395">
                  <c:v>19.231452718271797</c:v>
                </c:pt>
                <c:pt idx="2396">
                  <c:v>19.291797531691397</c:v>
                </c:pt>
                <c:pt idx="2397">
                  <c:v>19.237918658079696</c:v>
                </c:pt>
                <c:pt idx="2398">
                  <c:v>19.147401088704196</c:v>
                </c:pt>
                <c:pt idx="2399">
                  <c:v>19.242229051787596</c:v>
                </c:pt>
                <c:pt idx="2400">
                  <c:v>19.276711502959497</c:v>
                </c:pt>
                <c:pt idx="2401">
                  <c:v>19.343521557695095</c:v>
                </c:pt>
                <c:pt idx="2402">
                  <c:v>19.515935909030095</c:v>
                </c:pt>
                <c:pt idx="2403">
                  <c:v>19.699125196897096</c:v>
                </c:pt>
                <c:pt idx="2404">
                  <c:v>19.817659976128496</c:v>
                </c:pt>
                <c:pt idx="2405">
                  <c:v>19.854297973400296</c:v>
                </c:pt>
                <c:pt idx="2406">
                  <c:v>19.869384002132197</c:v>
                </c:pt>
                <c:pt idx="2407">
                  <c:v>19.724987559144996</c:v>
                </c:pt>
                <c:pt idx="2408">
                  <c:v>19.492229092882297</c:v>
                </c:pt>
                <c:pt idx="2409">
                  <c:v>19.425418339654694</c:v>
                </c:pt>
                <c:pt idx="2410">
                  <c:v>19.479297911758295</c:v>
                </c:pt>
                <c:pt idx="2411">
                  <c:v>19.574125176349796</c:v>
                </c:pt>
                <c:pt idx="2412">
                  <c:v>19.759470010316797</c:v>
                </c:pt>
                <c:pt idx="2413">
                  <c:v>20.147401253082595</c:v>
                </c:pt>
                <c:pt idx="2414">
                  <c:v>20.293953242169795</c:v>
                </c:pt>
                <c:pt idx="2415">
                  <c:v>20.373694478029396</c:v>
                </c:pt>
                <c:pt idx="2416">
                  <c:v>20.418953262717096</c:v>
                </c:pt>
                <c:pt idx="2417">
                  <c:v>20.453435713888897</c:v>
                </c:pt>
                <c:pt idx="2418">
                  <c:v>20.367228538221497</c:v>
                </c:pt>
                <c:pt idx="2419">
                  <c:v>20.401711687885197</c:v>
                </c:pt>
                <c:pt idx="2420">
                  <c:v>20.455590561496997</c:v>
                </c:pt>
                <c:pt idx="2421">
                  <c:v>20.580590582044294</c:v>
                </c:pt>
                <c:pt idx="2422">
                  <c:v>20.664642910103694</c:v>
                </c:pt>
                <c:pt idx="2423">
                  <c:v>20.727142571131395</c:v>
                </c:pt>
                <c:pt idx="2424">
                  <c:v>20.649556182879895</c:v>
                </c:pt>
                <c:pt idx="2425">
                  <c:v>20.543953283264397</c:v>
                </c:pt>
                <c:pt idx="2426">
                  <c:v>20.539642889556397</c:v>
                </c:pt>
                <c:pt idx="2427">
                  <c:v>20.584900975752195</c:v>
                </c:pt>
                <c:pt idx="2428">
                  <c:v>20.410332475301196</c:v>
                </c:pt>
                <c:pt idx="2429">
                  <c:v>20.356452903197496</c:v>
                </c:pt>
                <c:pt idx="2430">
                  <c:v>20.462056501304897</c:v>
                </c:pt>
                <c:pt idx="2431">
                  <c:v>20.302573331093797</c:v>
                </c:pt>
                <c:pt idx="2432">
                  <c:v>20.087056439662994</c:v>
                </c:pt>
                <c:pt idx="2433">
                  <c:v>20.026711626243294</c:v>
                </c:pt>
                <c:pt idx="2434">
                  <c:v>19.979297993947597</c:v>
                </c:pt>
                <c:pt idx="2435">
                  <c:v>19.873694395840197</c:v>
                </c:pt>
                <c:pt idx="2436">
                  <c:v>19.712056378021096</c:v>
                </c:pt>
                <c:pt idx="2437">
                  <c:v>19.541797572785995</c:v>
                </c:pt>
                <c:pt idx="2438">
                  <c:v>19.388780342382898</c:v>
                </c:pt>
                <c:pt idx="2439">
                  <c:v>19.196970267099896</c:v>
                </c:pt>
                <c:pt idx="2440">
                  <c:v>18.901711441317595</c:v>
                </c:pt>
                <c:pt idx="2441">
                  <c:v>18.640935765198996</c:v>
                </c:pt>
                <c:pt idx="2442">
                  <c:v>18.479297747379896</c:v>
                </c:pt>
                <c:pt idx="2443">
                  <c:v>18.257314916141095</c:v>
                </c:pt>
                <c:pt idx="2444">
                  <c:v>18.052573659734296</c:v>
                </c:pt>
                <c:pt idx="2445">
                  <c:v>17.895246035623096</c:v>
                </c:pt>
                <c:pt idx="2446">
                  <c:v>17.789642437515695</c:v>
                </c:pt>
                <c:pt idx="2447">
                  <c:v>17.582746333500896</c:v>
                </c:pt>
                <c:pt idx="2448">
                  <c:v>17.412487528265796</c:v>
                </c:pt>
                <c:pt idx="2449">
                  <c:v>17.156022245855198</c:v>
                </c:pt>
                <c:pt idx="2450">
                  <c:v>16.942659503540497</c:v>
                </c:pt>
                <c:pt idx="2451">
                  <c:v>16.806883847969196</c:v>
                </c:pt>
                <c:pt idx="2452">
                  <c:v>16.664642252589996</c:v>
                </c:pt>
                <c:pt idx="2453">
                  <c:v>16.472832177306994</c:v>
                </c:pt>
                <c:pt idx="2454">
                  <c:v>16.378004912715497</c:v>
                </c:pt>
                <c:pt idx="2455">
                  <c:v>16.160332475184795</c:v>
                </c:pt>
                <c:pt idx="2456">
                  <c:v>15.964211307701897</c:v>
                </c:pt>
                <c:pt idx="2457">
                  <c:v>15.755159657586999</c:v>
                </c:pt>
                <c:pt idx="2458">
                  <c:v>15.623694395723698</c:v>
                </c:pt>
                <c:pt idx="2459">
                  <c:v>15.800418442274799</c:v>
                </c:pt>
                <c:pt idx="2460">
                  <c:v>15.716366812707198</c:v>
                </c:pt>
                <c:pt idx="2461">
                  <c:v>15.690504450459398</c:v>
                </c:pt>
                <c:pt idx="2462">
                  <c:v>15.755159657586999</c:v>
                </c:pt>
                <c:pt idx="2463">
                  <c:v>15.798263594666798</c:v>
                </c:pt>
                <c:pt idx="2464">
                  <c:v>15.595677185867897</c:v>
                </c:pt>
                <c:pt idx="2465">
                  <c:v>15.789642807250798</c:v>
                </c:pt>
                <c:pt idx="2466">
                  <c:v>15.804728835982699</c:v>
                </c:pt>
                <c:pt idx="2467">
                  <c:v>15.802573289882799</c:v>
                </c:pt>
                <c:pt idx="2468">
                  <c:v>15.843521680862599</c:v>
                </c:pt>
                <c:pt idx="2469">
                  <c:v>15.789642807250798</c:v>
                </c:pt>
                <c:pt idx="2470">
                  <c:v>15.731452841439198</c:v>
                </c:pt>
                <c:pt idx="2471">
                  <c:v>15.712056418999298</c:v>
                </c:pt>
                <c:pt idx="2472">
                  <c:v>15.684039209143398</c:v>
                </c:pt>
                <c:pt idx="2473">
                  <c:v>15.686194056751399</c:v>
                </c:pt>
                <c:pt idx="2474">
                  <c:v>15.832746045838599</c:v>
                </c:pt>
                <c:pt idx="2475">
                  <c:v>15.858608408086399</c:v>
                </c:pt>
                <c:pt idx="2476">
                  <c:v>15.884470071842296</c:v>
                </c:pt>
                <c:pt idx="2477">
                  <c:v>15.854298014378498</c:v>
                </c:pt>
                <c:pt idx="2478">
                  <c:v>15.781022019834898</c:v>
                </c:pt>
                <c:pt idx="2479">
                  <c:v>15.619384002015797</c:v>
                </c:pt>
                <c:pt idx="2480">
                  <c:v>15.571970369719997</c:v>
                </c:pt>
                <c:pt idx="2481">
                  <c:v>15.571970369719997</c:v>
                </c:pt>
                <c:pt idx="2482">
                  <c:v>15.494383981468497</c:v>
                </c:pt>
                <c:pt idx="2483">
                  <c:v>15.470677165320597</c:v>
                </c:pt>
                <c:pt idx="2484">
                  <c:v>15.481452800344597</c:v>
                </c:pt>
                <c:pt idx="2485">
                  <c:v>15.399556716876999</c:v>
                </c:pt>
                <c:pt idx="2486">
                  <c:v>15.332745963649398</c:v>
                </c:pt>
                <c:pt idx="2487">
                  <c:v>15.406021958192996</c:v>
                </c:pt>
                <c:pt idx="2488">
                  <c:v>15.354297932189198</c:v>
                </c:pt>
                <c:pt idx="2489">
                  <c:v>15.242229092765799</c:v>
                </c:pt>
                <c:pt idx="2490">
                  <c:v>15.265935908913697</c:v>
                </c:pt>
                <c:pt idx="2491">
                  <c:v>15.218521578125998</c:v>
                </c:pt>
                <c:pt idx="2492">
                  <c:v>15.153867069490298</c:v>
                </c:pt>
                <c:pt idx="2493">
                  <c:v>15.207745943102097</c:v>
                </c:pt>
                <c:pt idx="2494">
                  <c:v>15.214211882909998</c:v>
                </c:pt>
                <c:pt idx="2495">
                  <c:v>15.078435528846798</c:v>
                </c:pt>
                <c:pt idx="2496">
                  <c:v>14.977142324447398</c:v>
                </c:pt>
                <c:pt idx="2497">
                  <c:v>14.968522235523398</c:v>
                </c:pt>
                <c:pt idx="2498">
                  <c:v>14.753004645600598</c:v>
                </c:pt>
                <c:pt idx="2499">
                  <c:v>14.610763050221397</c:v>
                </c:pt>
                <c:pt idx="2500">
                  <c:v>14.593522173881398</c:v>
                </c:pt>
                <c:pt idx="2501">
                  <c:v>14.640935806177199</c:v>
                </c:pt>
                <c:pt idx="2502">
                  <c:v>14.548263389193698</c:v>
                </c:pt>
                <c:pt idx="2503">
                  <c:v>14.584901386465498</c:v>
                </c:pt>
                <c:pt idx="2504">
                  <c:v>14.599987415197397</c:v>
                </c:pt>
                <c:pt idx="2505">
                  <c:v>14.468522153334098</c:v>
                </c:pt>
                <c:pt idx="2506">
                  <c:v>14.339211739078898</c:v>
                </c:pt>
                <c:pt idx="2507">
                  <c:v>14.302573741807098</c:v>
                </c:pt>
                <c:pt idx="2508">
                  <c:v>14.194815296091697</c:v>
                </c:pt>
                <c:pt idx="2509">
                  <c:v>14.138780177887998</c:v>
                </c:pt>
                <c:pt idx="2510">
                  <c:v>14.229297747263498</c:v>
                </c:pt>
                <c:pt idx="2511">
                  <c:v>14.231452594871497</c:v>
                </c:pt>
                <c:pt idx="2512">
                  <c:v>14.104297726716197</c:v>
                </c:pt>
                <c:pt idx="2513">
                  <c:v>14.067659729444397</c:v>
                </c:pt>
                <c:pt idx="2514">
                  <c:v>13.994383734900797</c:v>
                </c:pt>
                <c:pt idx="2515">
                  <c:v>13.910332105333298</c:v>
                </c:pt>
                <c:pt idx="2516">
                  <c:v>13.778866843469999</c:v>
                </c:pt>
                <c:pt idx="2517">
                  <c:v>13.781021691077997</c:v>
                </c:pt>
                <c:pt idx="2518">
                  <c:v>13.832745717081698</c:v>
                </c:pt>
                <c:pt idx="2519">
                  <c:v>13.781021691077997</c:v>
                </c:pt>
                <c:pt idx="2520">
                  <c:v>13.589211615794998</c:v>
                </c:pt>
                <c:pt idx="2521">
                  <c:v>13.526711256275398</c:v>
                </c:pt>
                <c:pt idx="2522">
                  <c:v>13.378004419580197</c:v>
                </c:pt>
                <c:pt idx="2523">
                  <c:v>13.132314772193597</c:v>
                </c:pt>
                <c:pt idx="2524">
                  <c:v>12.944815090618597</c:v>
                </c:pt>
                <c:pt idx="2525">
                  <c:v>12.809039435047298</c:v>
                </c:pt>
                <c:pt idx="2526">
                  <c:v>12.662487445960197</c:v>
                </c:pt>
                <c:pt idx="2527">
                  <c:v>12.559039393952698</c:v>
                </c:pt>
                <c:pt idx="2528">
                  <c:v>12.451280249745398</c:v>
                </c:pt>
                <c:pt idx="2529">
                  <c:v>12.459901037161298</c:v>
                </c:pt>
                <c:pt idx="2530">
                  <c:v>12.451280249745398</c:v>
                </c:pt>
                <c:pt idx="2531">
                  <c:v>12.453435795845298</c:v>
                </c:pt>
                <c:pt idx="2532">
                  <c:v>12.367228620177798</c:v>
                </c:pt>
                <c:pt idx="2533">
                  <c:v>12.287487384318299</c:v>
                </c:pt>
                <c:pt idx="2534">
                  <c:v>12.091366915327297</c:v>
                </c:pt>
                <c:pt idx="2535">
                  <c:v>11.873694477796498</c:v>
                </c:pt>
                <c:pt idx="2536">
                  <c:v>11.740073669833297</c:v>
                </c:pt>
                <c:pt idx="2537">
                  <c:v>11.658176887873799</c:v>
                </c:pt>
                <c:pt idx="2538">
                  <c:v>11.595677226846098</c:v>
                </c:pt>
                <c:pt idx="2539">
                  <c:v>11.533176867326498</c:v>
                </c:pt>
                <c:pt idx="2540">
                  <c:v>11.580591198114197</c:v>
                </c:pt>
                <c:pt idx="2541">
                  <c:v>11.457746025174897</c:v>
                </c:pt>
                <c:pt idx="2542">
                  <c:v>11.332746004627598</c:v>
                </c:pt>
                <c:pt idx="2543">
                  <c:v>11.293953159747797</c:v>
                </c:pt>
                <c:pt idx="2544">
                  <c:v>11.337056398335498</c:v>
                </c:pt>
                <c:pt idx="2545">
                  <c:v>11.233608346328097</c:v>
                </c:pt>
                <c:pt idx="2546">
                  <c:v>11.168953139200498</c:v>
                </c:pt>
                <c:pt idx="2547">
                  <c:v>11.078435569824999</c:v>
                </c:pt>
                <c:pt idx="2548">
                  <c:v>10.946970307961697</c:v>
                </c:pt>
                <c:pt idx="2549">
                  <c:v>10.798263471266498</c:v>
                </c:pt>
                <c:pt idx="2550">
                  <c:v>10.724987476722898</c:v>
                </c:pt>
                <c:pt idx="2551">
                  <c:v>10.623694272323498</c:v>
                </c:pt>
                <c:pt idx="2552">
                  <c:v>10.520246220316098</c:v>
                </c:pt>
                <c:pt idx="2553">
                  <c:v>10.382315018644798</c:v>
                </c:pt>
                <c:pt idx="2554">
                  <c:v>10.283177360345398</c:v>
                </c:pt>
                <c:pt idx="2555">
                  <c:v>10.270246179221397</c:v>
                </c:pt>
                <c:pt idx="2556">
                  <c:v>10.253004604389599</c:v>
                </c:pt>
                <c:pt idx="2557">
                  <c:v>10.278866966637398</c:v>
                </c:pt>
                <c:pt idx="2558">
                  <c:v>10.356452656396998</c:v>
                </c:pt>
                <c:pt idx="2559">
                  <c:v>10.382315018644798</c:v>
                </c:pt>
                <c:pt idx="2560">
                  <c:v>10.360763050104998</c:v>
                </c:pt>
                <c:pt idx="2561">
                  <c:v>10.321970205225197</c:v>
                </c:pt>
                <c:pt idx="2562">
                  <c:v>10.384469866252898</c:v>
                </c:pt>
                <c:pt idx="2563">
                  <c:v>10.369383837520898</c:v>
                </c:pt>
                <c:pt idx="2564">
                  <c:v>10.265935785513499</c:v>
                </c:pt>
                <c:pt idx="2565">
                  <c:v>10.192659790969898</c:v>
                </c:pt>
                <c:pt idx="2566">
                  <c:v>10.194815337069798</c:v>
                </c:pt>
                <c:pt idx="2567">
                  <c:v>10.184039003553998</c:v>
                </c:pt>
                <c:pt idx="2568">
                  <c:v>10.192659790969898</c:v>
                </c:pt>
                <c:pt idx="2569">
                  <c:v>10.317659811517197</c:v>
                </c:pt>
                <c:pt idx="2570">
                  <c:v>10.485763070652299</c:v>
                </c:pt>
                <c:pt idx="2571">
                  <c:v>10.587056275051697</c:v>
                </c:pt>
                <c:pt idx="2572">
                  <c:v>10.602142303783598</c:v>
                </c:pt>
                <c:pt idx="2573">
                  <c:v>10.658177421987297</c:v>
                </c:pt>
                <c:pt idx="2574">
                  <c:v>10.707745901890998</c:v>
                </c:pt>
                <c:pt idx="2575">
                  <c:v>10.748694292870798</c:v>
                </c:pt>
                <c:pt idx="2576">
                  <c:v>10.852142344878297</c:v>
                </c:pt>
                <c:pt idx="2577">
                  <c:v>10.880159554734098</c:v>
                </c:pt>
                <c:pt idx="2578">
                  <c:v>10.867229072102099</c:v>
                </c:pt>
                <c:pt idx="2579">
                  <c:v>10.858608284686198</c:v>
                </c:pt>
                <c:pt idx="2580">
                  <c:v>10.847831951170297</c:v>
                </c:pt>
                <c:pt idx="2581">
                  <c:v>10.753004686578798</c:v>
                </c:pt>
                <c:pt idx="2582">
                  <c:v>10.772401109018698</c:v>
                </c:pt>
                <c:pt idx="2583">
                  <c:v>10.923263491813797</c:v>
                </c:pt>
                <c:pt idx="2584">
                  <c:v>11.078435569824999</c:v>
                </c:pt>
                <c:pt idx="2585">
                  <c:v>11.207745984080297</c:v>
                </c:pt>
                <c:pt idx="2586">
                  <c:v>11.309039188479698</c:v>
                </c:pt>
                <c:pt idx="2587">
                  <c:v>11.459900872782898</c:v>
                </c:pt>
                <c:pt idx="2588">
                  <c:v>11.524556079910498</c:v>
                </c:pt>
                <c:pt idx="2589">
                  <c:v>11.658176887873799</c:v>
                </c:pt>
                <c:pt idx="2590">
                  <c:v>11.830590540716798</c:v>
                </c:pt>
                <c:pt idx="2591">
                  <c:v>12.104298096451197</c:v>
                </c:pt>
                <c:pt idx="2592">
                  <c:v>12.304728959150198</c:v>
                </c:pt>
                <c:pt idx="2593">
                  <c:v>12.464211430869298</c:v>
                </c:pt>
                <c:pt idx="2594">
                  <c:v>12.528866637996897</c:v>
                </c:pt>
                <c:pt idx="2595">
                  <c:v>12.647401417228197</c:v>
                </c:pt>
                <c:pt idx="2596">
                  <c:v>12.783177072799498</c:v>
                </c:pt>
                <c:pt idx="2597">
                  <c:v>12.852142673635099</c:v>
                </c:pt>
                <c:pt idx="2598">
                  <c:v>12.981453087890397</c:v>
                </c:pt>
                <c:pt idx="2599">
                  <c:v>13.151711893125398</c:v>
                </c:pt>
                <c:pt idx="2600">
                  <c:v>13.317659606160598</c:v>
                </c:pt>
                <c:pt idx="2601">
                  <c:v>13.466366442855797</c:v>
                </c:pt>
                <c:pt idx="2602">
                  <c:v>13.757314874930097</c:v>
                </c:pt>
                <c:pt idx="2603">
                  <c:v>14.035332125880597</c:v>
                </c:pt>
                <c:pt idx="2604">
                  <c:v>14.278866925659198</c:v>
                </c:pt>
                <c:pt idx="2605">
                  <c:v>14.459901365918197</c:v>
                </c:pt>
                <c:pt idx="2606">
                  <c:v>14.653866987301098</c:v>
                </c:pt>
                <c:pt idx="2607">
                  <c:v>14.828435487752198</c:v>
                </c:pt>
                <c:pt idx="2608">
                  <c:v>15.000849140595198</c:v>
                </c:pt>
                <c:pt idx="2609">
                  <c:v>15.194814761978197</c:v>
                </c:pt>
                <c:pt idx="2610">
                  <c:v>15.356452779797298</c:v>
                </c:pt>
                <c:pt idx="2611">
                  <c:v>15.742228476463099</c:v>
                </c:pt>
                <c:pt idx="2612">
                  <c:v>15.964211307701897</c:v>
                </c:pt>
                <c:pt idx="2613">
                  <c:v>16.003004851073594</c:v>
                </c:pt>
                <c:pt idx="2614">
                  <c:v>16.130159719228896</c:v>
                </c:pt>
                <c:pt idx="2615">
                  <c:v>16.313349705587896</c:v>
                </c:pt>
                <c:pt idx="2616">
                  <c:v>16.272401314608096</c:v>
                </c:pt>
                <c:pt idx="2617">
                  <c:v>16.414642909987297</c:v>
                </c:pt>
                <c:pt idx="2618">
                  <c:v>16.677573433713896</c:v>
                </c:pt>
                <c:pt idx="2619">
                  <c:v>16.817660181485095</c:v>
                </c:pt>
                <c:pt idx="2620">
                  <c:v>16.938349808324396</c:v>
                </c:pt>
                <c:pt idx="2621">
                  <c:v>17.110763461167497</c:v>
                </c:pt>
                <c:pt idx="2622">
                  <c:v>17.179729062003094</c:v>
                </c:pt>
                <c:pt idx="2623">
                  <c:v>17.332746292406195</c:v>
                </c:pt>
                <c:pt idx="2624">
                  <c:v>17.421108315681796</c:v>
                </c:pt>
                <c:pt idx="2625">
                  <c:v>17.535332002713197</c:v>
                </c:pt>
                <c:pt idx="2626">
                  <c:v>17.513780732665197</c:v>
                </c:pt>
                <c:pt idx="2627">
                  <c:v>17.518091126373196</c:v>
                </c:pt>
                <c:pt idx="2628">
                  <c:v>17.498694005441397</c:v>
                </c:pt>
                <c:pt idx="2629">
                  <c:v>17.645245994528494</c:v>
                </c:pt>
                <c:pt idx="2630">
                  <c:v>17.712056049264195</c:v>
                </c:pt>
                <c:pt idx="2631">
                  <c:v>17.699125566632198</c:v>
                </c:pt>
                <c:pt idx="2632">
                  <c:v>17.662487569360398</c:v>
                </c:pt>
                <c:pt idx="2633">
                  <c:v>17.796108377323694</c:v>
                </c:pt>
                <c:pt idx="2634">
                  <c:v>17.722832382780094</c:v>
                </c:pt>
                <c:pt idx="2635">
                  <c:v>17.582746333500896</c:v>
                </c:pt>
                <c:pt idx="2636">
                  <c:v>17.686194385508298</c:v>
                </c:pt>
                <c:pt idx="2637">
                  <c:v>17.821970041079595</c:v>
                </c:pt>
                <c:pt idx="2638">
                  <c:v>17.800418771031595</c:v>
                </c:pt>
                <c:pt idx="2639">
                  <c:v>17.931884032894896</c:v>
                </c:pt>
                <c:pt idx="2640">
                  <c:v>18.048263266026296</c:v>
                </c:pt>
                <c:pt idx="2641">
                  <c:v>18.087056110906097</c:v>
                </c:pt>
                <c:pt idx="2642">
                  <c:v>18.039642478610396</c:v>
                </c:pt>
                <c:pt idx="2643">
                  <c:v>18.059038901050297</c:v>
                </c:pt>
                <c:pt idx="2644">
                  <c:v>18.005160027438496</c:v>
                </c:pt>
                <c:pt idx="2645">
                  <c:v>17.972832423874696</c:v>
                </c:pt>
                <c:pt idx="2646">
                  <c:v>17.918952851770996</c:v>
                </c:pt>
                <c:pt idx="2647">
                  <c:v>18.003004481338596</c:v>
                </c:pt>
                <c:pt idx="2648">
                  <c:v>17.938349274210896</c:v>
                </c:pt>
                <c:pt idx="2649">
                  <c:v>17.953436001434795</c:v>
                </c:pt>
                <c:pt idx="2650">
                  <c:v>17.974987271482696</c:v>
                </c:pt>
                <c:pt idx="2651">
                  <c:v>17.977142817582695</c:v>
                </c:pt>
                <c:pt idx="2652">
                  <c:v>17.957745696650797</c:v>
                </c:pt>
                <c:pt idx="2653">
                  <c:v>17.951280455334796</c:v>
                </c:pt>
                <c:pt idx="2654">
                  <c:v>17.912487610454995</c:v>
                </c:pt>
                <c:pt idx="2655">
                  <c:v>17.912487610454995</c:v>
                </c:pt>
                <c:pt idx="2656">
                  <c:v>17.826280434787495</c:v>
                </c:pt>
                <c:pt idx="2657">
                  <c:v>17.727142776488098</c:v>
                </c:pt>
                <c:pt idx="2658">
                  <c:v>17.615073937064697</c:v>
                </c:pt>
                <c:pt idx="2659">
                  <c:v>17.494384310225296</c:v>
                </c:pt>
                <c:pt idx="2660">
                  <c:v>17.345676775038196</c:v>
                </c:pt>
                <c:pt idx="2661">
                  <c:v>17.306883930158396</c:v>
                </c:pt>
                <c:pt idx="2662">
                  <c:v>17.171108274587198</c:v>
                </c:pt>
                <c:pt idx="2663">
                  <c:v>17.272401478986595</c:v>
                </c:pt>
                <c:pt idx="2664">
                  <c:v>17.406021588457897</c:v>
                </c:pt>
                <c:pt idx="2665">
                  <c:v>17.390935559725996</c:v>
                </c:pt>
                <c:pt idx="2666">
                  <c:v>17.276711872694495</c:v>
                </c:pt>
                <c:pt idx="2667">
                  <c:v>17.313349171474396</c:v>
                </c:pt>
                <c:pt idx="2668">
                  <c:v>17.059039435163797</c:v>
                </c:pt>
                <c:pt idx="2669">
                  <c:v>16.677573433713896</c:v>
                </c:pt>
                <c:pt idx="2670">
                  <c:v>16.597832197854395</c:v>
                </c:pt>
                <c:pt idx="2671">
                  <c:v>16.595677350246294</c:v>
                </c:pt>
                <c:pt idx="2672">
                  <c:v>16.403866576471398</c:v>
                </c:pt>
                <c:pt idx="2673">
                  <c:v>16.309039311879896</c:v>
                </c:pt>
                <c:pt idx="2674">
                  <c:v>16.300418524463996</c:v>
                </c:pt>
                <c:pt idx="2675">
                  <c:v>16.224987682312396</c:v>
                </c:pt>
                <c:pt idx="2676">
                  <c:v>15.959900913993897</c:v>
                </c:pt>
                <c:pt idx="2677">
                  <c:v>15.798263594666798</c:v>
                </c:pt>
                <c:pt idx="2678">
                  <c:v>15.651711605579598</c:v>
                </c:pt>
                <c:pt idx="2679">
                  <c:v>15.582746004743997</c:v>
                </c:pt>
                <c:pt idx="2680">
                  <c:v>15.412487199508897</c:v>
                </c:pt>
                <c:pt idx="2681">
                  <c:v>15.300418360085597</c:v>
                </c:pt>
                <c:pt idx="2682">
                  <c:v>15.207745943102097</c:v>
                </c:pt>
                <c:pt idx="2683">
                  <c:v>15.106452738702597</c:v>
                </c:pt>
                <c:pt idx="2684">
                  <c:v>14.768090674332498</c:v>
                </c:pt>
                <c:pt idx="2685">
                  <c:v>14.462056213526198</c:v>
                </c:pt>
                <c:pt idx="2686">
                  <c:v>14.220676959847598</c:v>
                </c:pt>
                <c:pt idx="2687">
                  <c:v>14.024556490856599</c:v>
                </c:pt>
                <c:pt idx="2688">
                  <c:v>13.746539239906198</c:v>
                </c:pt>
                <c:pt idx="2689">
                  <c:v>13.765935662346097</c:v>
                </c:pt>
                <c:pt idx="2690">
                  <c:v>13.806884053325797</c:v>
                </c:pt>
                <c:pt idx="2691">
                  <c:v>14.007314916024697</c:v>
                </c:pt>
                <c:pt idx="2692">
                  <c:v>14.145246117695898</c:v>
                </c:pt>
                <c:pt idx="2693">
                  <c:v>14.352142920202798</c:v>
                </c:pt>
                <c:pt idx="2694">
                  <c:v>14.373694190250697</c:v>
                </c:pt>
                <c:pt idx="2695">
                  <c:v>14.362918555226697</c:v>
                </c:pt>
                <c:pt idx="2696">
                  <c:v>14.334901345370898</c:v>
                </c:pt>
                <c:pt idx="2697">
                  <c:v>14.343522132786799</c:v>
                </c:pt>
                <c:pt idx="2698">
                  <c:v>14.328435405562997</c:v>
                </c:pt>
                <c:pt idx="2699">
                  <c:v>14.321970164246999</c:v>
                </c:pt>
                <c:pt idx="2700">
                  <c:v>14.276711379559197</c:v>
                </c:pt>
                <c:pt idx="2701">
                  <c:v>14.315504922930998</c:v>
                </c:pt>
                <c:pt idx="2702">
                  <c:v>14.302573741807098</c:v>
                </c:pt>
                <c:pt idx="2703">
                  <c:v>14.265935744535298</c:v>
                </c:pt>
                <c:pt idx="2704">
                  <c:v>14.194815296091697</c:v>
                </c:pt>
                <c:pt idx="2705">
                  <c:v>14.209901324823598</c:v>
                </c:pt>
                <c:pt idx="2706">
                  <c:v>14.031021732172597</c:v>
                </c:pt>
                <c:pt idx="2707">
                  <c:v>13.903866864017298</c:v>
                </c:pt>
                <c:pt idx="2708">
                  <c:v>13.793952872201897</c:v>
                </c:pt>
                <c:pt idx="2709">
                  <c:v>13.826280475765698</c:v>
                </c:pt>
                <c:pt idx="2710">
                  <c:v>13.798263265909897</c:v>
                </c:pt>
                <c:pt idx="2711">
                  <c:v>13.761625268638097</c:v>
                </c:pt>
                <c:pt idx="2712">
                  <c:v>13.753004481222098</c:v>
                </c:pt>
                <c:pt idx="2713">
                  <c:v>13.755160027322098</c:v>
                </c:pt>
                <c:pt idx="2714">
                  <c:v>13.735763604882198</c:v>
                </c:pt>
                <c:pt idx="2715">
                  <c:v>13.703436001318398</c:v>
                </c:pt>
                <c:pt idx="2716">
                  <c:v>13.724987271366297</c:v>
                </c:pt>
                <c:pt idx="2717">
                  <c:v>13.735763604882198</c:v>
                </c:pt>
                <c:pt idx="2718">
                  <c:v>13.804728507225898</c:v>
                </c:pt>
                <c:pt idx="2719">
                  <c:v>13.871539260453497</c:v>
                </c:pt>
                <c:pt idx="2720">
                  <c:v>13.931884073873098</c:v>
                </c:pt>
                <c:pt idx="2721">
                  <c:v>13.927573680165198</c:v>
                </c:pt>
                <c:pt idx="2722">
                  <c:v>13.852142838013597</c:v>
                </c:pt>
                <c:pt idx="2723">
                  <c:v>13.763780814737999</c:v>
                </c:pt>
                <c:pt idx="2724">
                  <c:v>13.664642457946599</c:v>
                </c:pt>
                <c:pt idx="2725">
                  <c:v>13.636625248090798</c:v>
                </c:pt>
                <c:pt idx="2726">
                  <c:v>13.621539219358898</c:v>
                </c:pt>
                <c:pt idx="2727">
                  <c:v>13.645246035506698</c:v>
                </c:pt>
                <c:pt idx="2728">
                  <c:v>13.608608038234898</c:v>
                </c:pt>
                <c:pt idx="2729">
                  <c:v>13.453435960223798</c:v>
                </c:pt>
                <c:pt idx="2730">
                  <c:v>13.309038818744598</c:v>
                </c:pt>
                <c:pt idx="2731">
                  <c:v>13.276711215180798</c:v>
                </c:pt>
                <c:pt idx="2732">
                  <c:v>13.188349191905298</c:v>
                </c:pt>
                <c:pt idx="2733">
                  <c:v>13.108607956045697</c:v>
                </c:pt>
                <c:pt idx="2734">
                  <c:v>13.065504717457898</c:v>
                </c:pt>
                <c:pt idx="2735">
                  <c:v>13.052573536333998</c:v>
                </c:pt>
                <c:pt idx="2736">
                  <c:v>12.931883909494697</c:v>
                </c:pt>
                <c:pt idx="2737">
                  <c:v>12.854297521243097</c:v>
                </c:pt>
                <c:pt idx="2738">
                  <c:v>12.832746251195198</c:v>
                </c:pt>
                <c:pt idx="2739">
                  <c:v>12.761625104259698</c:v>
                </c:pt>
                <c:pt idx="2740">
                  <c:v>12.619384207372399</c:v>
                </c:pt>
                <c:pt idx="2741">
                  <c:v>12.524556244288998</c:v>
                </c:pt>
                <c:pt idx="2742">
                  <c:v>12.440504614721398</c:v>
                </c:pt>
                <c:pt idx="2743">
                  <c:v>12.309039352858099</c:v>
                </c:pt>
                <c:pt idx="2744">
                  <c:v>12.313349746566098</c:v>
                </c:pt>
                <c:pt idx="2745">
                  <c:v>12.362918226469898</c:v>
                </c:pt>
                <c:pt idx="2746">
                  <c:v>12.423263039889498</c:v>
                </c:pt>
                <c:pt idx="2747">
                  <c:v>12.373694559985799</c:v>
                </c:pt>
                <c:pt idx="2748">
                  <c:v>12.326280229198098</c:v>
                </c:pt>
                <c:pt idx="2749">
                  <c:v>12.201280208650799</c:v>
                </c:pt>
                <c:pt idx="2750">
                  <c:v>12.080590581811398</c:v>
                </c:pt>
                <c:pt idx="2751">
                  <c:v>12.013780527075797</c:v>
                </c:pt>
                <c:pt idx="2752">
                  <c:v>11.987918164827997</c:v>
                </c:pt>
                <c:pt idx="2753">
                  <c:v>12.003004892051798</c:v>
                </c:pt>
                <c:pt idx="2754">
                  <c:v>11.970677288487998</c:v>
                </c:pt>
                <c:pt idx="2755">
                  <c:v>11.845677267940697</c:v>
                </c:pt>
                <c:pt idx="2756">
                  <c:v>11.718521701293398</c:v>
                </c:pt>
                <c:pt idx="2757">
                  <c:v>11.666797675289697</c:v>
                </c:pt>
                <c:pt idx="2758">
                  <c:v>11.584900893330198</c:v>
                </c:pt>
                <c:pt idx="2759">
                  <c:v>11.563349623282297</c:v>
                </c:pt>
                <c:pt idx="2760">
                  <c:v>11.561194077182298</c:v>
                </c:pt>
                <c:pt idx="2761">
                  <c:v>11.528866473618498</c:v>
                </c:pt>
                <c:pt idx="2762">
                  <c:v>11.412487240487097</c:v>
                </c:pt>
                <c:pt idx="2763">
                  <c:v>11.319814823503698</c:v>
                </c:pt>
                <c:pt idx="2764">
                  <c:v>11.244383981352097</c:v>
                </c:pt>
                <c:pt idx="2765">
                  <c:v>11.093521598556897</c:v>
                </c:pt>
                <c:pt idx="2766">
                  <c:v>10.949125155569698</c:v>
                </c:pt>
                <c:pt idx="2767">
                  <c:v>10.901711523273997</c:v>
                </c:pt>
                <c:pt idx="2768">
                  <c:v>10.783176744042597</c:v>
                </c:pt>
                <c:pt idx="2769">
                  <c:v>10.746539445262798</c:v>
                </c:pt>
                <c:pt idx="2770">
                  <c:v>10.735763111746898</c:v>
                </c:pt>
                <c:pt idx="2771">
                  <c:v>10.664642663303297</c:v>
                </c:pt>
                <c:pt idx="2772">
                  <c:v>10.565505005003798</c:v>
                </c:pt>
                <c:pt idx="2773">
                  <c:v>10.481452676944297</c:v>
                </c:pt>
                <c:pt idx="2774">
                  <c:v>10.345677021372998</c:v>
                </c:pt>
                <c:pt idx="2775">
                  <c:v>10.283177360345398</c:v>
                </c:pt>
                <c:pt idx="2776">
                  <c:v>10.186194549653898</c:v>
                </c:pt>
                <c:pt idx="2777">
                  <c:v>10.099987373986398</c:v>
                </c:pt>
                <c:pt idx="2778">
                  <c:v>9.9555909309991986</c:v>
                </c:pt>
                <c:pt idx="2779">
                  <c:v>9.8392116978677979</c:v>
                </c:pt>
                <c:pt idx="2780">
                  <c:v>9.7357629473684977</c:v>
                </c:pt>
                <c:pt idx="2781">
                  <c:v>9.6754181339487975</c:v>
                </c:pt>
                <c:pt idx="2782">
                  <c:v>9.582745716965297</c:v>
                </c:pt>
                <c:pt idx="2783">
                  <c:v>9.6150733205290972</c:v>
                </c:pt>
                <c:pt idx="2784">
                  <c:v>9.5137808146215974</c:v>
                </c:pt>
                <c:pt idx="2785">
                  <c:v>9.3155047995307285</c:v>
                </c:pt>
                <c:pt idx="2786">
                  <c:v>9.1366252068797369</c:v>
                </c:pt>
                <c:pt idx="2787">
                  <c:v>9.0116251863324379</c:v>
                </c:pt>
                <c:pt idx="2788">
                  <c:v>8.6948150905021784</c:v>
                </c:pt>
                <c:pt idx="2789">
                  <c:v>8.503004316727278</c:v>
                </c:pt>
                <c:pt idx="2790">
                  <c:v>8.5719699175628872</c:v>
                </c:pt>
                <c:pt idx="2791">
                  <c:v>8.6452459121064678</c:v>
                </c:pt>
                <c:pt idx="2792">
                  <c:v>8.688349150694247</c:v>
                </c:pt>
                <c:pt idx="2793">
                  <c:v>8.9383491917888573</c:v>
                </c:pt>
                <c:pt idx="2794">
                  <c:v>9.1301599655637471</c:v>
                </c:pt>
                <c:pt idx="2795">
                  <c:v>9.1172287844398383</c:v>
                </c:pt>
                <c:pt idx="2796">
                  <c:v>9.1258495718557775</c:v>
                </c:pt>
                <c:pt idx="2797">
                  <c:v>9.1193836320478585</c:v>
                </c:pt>
                <c:pt idx="2798">
                  <c:v>9.0137807324323873</c:v>
                </c:pt>
                <c:pt idx="2799">
                  <c:v>8.9706767953526771</c:v>
                </c:pt>
                <c:pt idx="2800">
                  <c:v>8.9448151315967781</c:v>
                </c:pt>
                <c:pt idx="2801">
                  <c:v>8.8672287433452279</c:v>
                </c:pt>
                <c:pt idx="2802">
                  <c:v>8.8650738957372077</c:v>
                </c:pt>
                <c:pt idx="2803">
                  <c:v>8.9383491917888573</c:v>
                </c:pt>
                <c:pt idx="2804">
                  <c:v>8.9124875280329583</c:v>
                </c:pt>
                <c:pt idx="2805">
                  <c:v>8.9038667406170173</c:v>
                </c:pt>
                <c:pt idx="2806">
                  <c:v>8.9275735567648979</c:v>
                </c:pt>
                <c:pt idx="2807">
                  <c:v>8.9405047378888085</c:v>
                </c:pt>
                <c:pt idx="2808">
                  <c:v>8.8952459532010781</c:v>
                </c:pt>
                <c:pt idx="2809">
                  <c:v>8.9124875280329583</c:v>
                </c:pt>
                <c:pt idx="2810">
                  <c:v>9.0116251863324379</c:v>
                </c:pt>
                <c:pt idx="2811">
                  <c:v>9.0935219682919577</c:v>
                </c:pt>
                <c:pt idx="2812">
                  <c:v>9.1086079970238973</c:v>
                </c:pt>
                <c:pt idx="2813">
                  <c:v>9.2379184112791677</c:v>
                </c:pt>
                <c:pt idx="2814">
                  <c:v>9.3090388597227971</c:v>
                </c:pt>
                <c:pt idx="2815">
                  <c:v>9.2831771959669069</c:v>
                </c:pt>
                <c:pt idx="2816">
                  <c:v>9.3004187707987871</c:v>
                </c:pt>
                <c:pt idx="2817">
                  <c:v>9.4189528515381973</c:v>
                </c:pt>
                <c:pt idx="2818">
                  <c:v>9.4405048200779973</c:v>
                </c:pt>
                <c:pt idx="2819">
                  <c:v>9.5224009035455985</c:v>
                </c:pt>
                <c:pt idx="2820">
                  <c:v>9.6064532316050979</c:v>
                </c:pt>
                <c:pt idx="2821">
                  <c:v>9.718522071028497</c:v>
                </c:pt>
                <c:pt idx="2822">
                  <c:v>9.7271428584443971</c:v>
                </c:pt>
                <c:pt idx="2823">
                  <c:v>9.7077457375125977</c:v>
                </c:pt>
                <c:pt idx="2824">
                  <c:v>9.7271428584443971</c:v>
                </c:pt>
                <c:pt idx="2825">
                  <c:v>9.7357629473684977</c:v>
                </c:pt>
                <c:pt idx="2826">
                  <c:v>9.6603321052168969</c:v>
                </c:pt>
                <c:pt idx="2827">
                  <c:v>9.6107636253130977</c:v>
                </c:pt>
                <c:pt idx="2828">
                  <c:v>9.6711084387327979</c:v>
                </c:pt>
                <c:pt idx="2829">
                  <c:v>9.7357629473684977</c:v>
                </c:pt>
                <c:pt idx="2830">
                  <c:v>9.8586081203076983</c:v>
                </c:pt>
                <c:pt idx="2831">
                  <c:v>10.071970164130597</c:v>
                </c:pt>
                <c:pt idx="2832">
                  <c:v>10.319814659125198</c:v>
                </c:pt>
                <c:pt idx="2833">
                  <c:v>10.399556593476698</c:v>
                </c:pt>
                <c:pt idx="2834">
                  <c:v>10.513780280508097</c:v>
                </c:pt>
                <c:pt idx="2835">
                  <c:v>10.625849818423498</c:v>
                </c:pt>
                <c:pt idx="2836">
                  <c:v>10.647401088471398</c:v>
                </c:pt>
                <c:pt idx="2837">
                  <c:v>10.664642663303297</c:v>
                </c:pt>
                <c:pt idx="2838">
                  <c:v>10.834901468538298</c:v>
                </c:pt>
                <c:pt idx="2839">
                  <c:v>11.024556696213198</c:v>
                </c:pt>
                <c:pt idx="2840">
                  <c:v>11.175418380516398</c:v>
                </c:pt>
                <c:pt idx="2841">
                  <c:v>11.384470030631297</c:v>
                </c:pt>
                <c:pt idx="2842">
                  <c:v>11.653866494165797</c:v>
                </c:pt>
                <c:pt idx="2843">
                  <c:v>11.793953241936999</c:v>
                </c:pt>
                <c:pt idx="2844">
                  <c:v>11.862918144280698</c:v>
                </c:pt>
                <c:pt idx="2845">
                  <c:v>12.013780527075797</c:v>
                </c:pt>
                <c:pt idx="2846">
                  <c:v>12.205590602358697</c:v>
                </c:pt>
                <c:pt idx="2847">
                  <c:v>12.278866596902297</c:v>
                </c:pt>
                <c:pt idx="2848">
                  <c:v>12.457746189553298</c:v>
                </c:pt>
                <c:pt idx="2849">
                  <c:v>12.675418627084097</c:v>
                </c:pt>
                <c:pt idx="2850">
                  <c:v>12.860763461051098</c:v>
                </c:pt>
                <c:pt idx="2851">
                  <c:v>12.906022245738798</c:v>
                </c:pt>
                <c:pt idx="2852">
                  <c:v>13.007314751646298</c:v>
                </c:pt>
                <c:pt idx="2853">
                  <c:v>13.115073895853598</c:v>
                </c:pt>
                <c:pt idx="2854">
                  <c:v>13.201280373029197</c:v>
                </c:pt>
                <c:pt idx="2855">
                  <c:v>13.212056706545098</c:v>
                </c:pt>
                <c:pt idx="2856">
                  <c:v>13.345676816016399</c:v>
                </c:pt>
                <c:pt idx="2857">
                  <c:v>13.565504799647197</c:v>
                </c:pt>
                <c:pt idx="2858">
                  <c:v>13.699125607610398</c:v>
                </c:pt>
                <c:pt idx="2859">
                  <c:v>13.718522030050298</c:v>
                </c:pt>
                <c:pt idx="2860">
                  <c:v>13.735763604882198</c:v>
                </c:pt>
                <c:pt idx="2861">
                  <c:v>13.789642478493898</c:v>
                </c:pt>
                <c:pt idx="2862">
                  <c:v>13.731453211174198</c:v>
                </c:pt>
                <c:pt idx="2863">
                  <c:v>13.737918452490197</c:v>
                </c:pt>
                <c:pt idx="2864">
                  <c:v>13.921108438849197</c:v>
                </c:pt>
                <c:pt idx="2865">
                  <c:v>14.106453272816097</c:v>
                </c:pt>
                <c:pt idx="2866">
                  <c:v>14.196970143699698</c:v>
                </c:pt>
                <c:pt idx="2867">
                  <c:v>14.300418195707097</c:v>
                </c:pt>
                <c:pt idx="2868">
                  <c:v>14.302573741807098</c:v>
                </c:pt>
                <c:pt idx="2869">
                  <c:v>14.261625350827298</c:v>
                </c:pt>
                <c:pt idx="2870">
                  <c:v>14.205590931115598</c:v>
                </c:pt>
                <c:pt idx="2871">
                  <c:v>14.175418175159798</c:v>
                </c:pt>
                <c:pt idx="2872">
                  <c:v>14.153866905111897</c:v>
                </c:pt>
                <c:pt idx="2873">
                  <c:v>14.153866905111897</c:v>
                </c:pt>
                <c:pt idx="2874">
                  <c:v>14.173263327551798</c:v>
                </c:pt>
                <c:pt idx="2875">
                  <c:v>14.244383775995399</c:v>
                </c:pt>
                <c:pt idx="2876">
                  <c:v>14.224987353555498</c:v>
                </c:pt>
                <c:pt idx="2877">
                  <c:v>14.235762988579499</c:v>
                </c:pt>
                <c:pt idx="2878">
                  <c:v>14.231452594871497</c:v>
                </c:pt>
                <c:pt idx="2879">
                  <c:v>14.179728568867798</c:v>
                </c:pt>
                <c:pt idx="2880">
                  <c:v>14.115073361740098</c:v>
                </c:pt>
                <c:pt idx="2881">
                  <c:v>14.093522091692197</c:v>
                </c:pt>
                <c:pt idx="2882">
                  <c:v>13.953436042412998</c:v>
                </c:pt>
                <c:pt idx="2883">
                  <c:v>13.865073320645498</c:v>
                </c:pt>
                <c:pt idx="2884">
                  <c:v>13.705590848926398</c:v>
                </c:pt>
                <c:pt idx="2885">
                  <c:v>13.720676877658297</c:v>
                </c:pt>
                <c:pt idx="2886">
                  <c:v>13.576280434671098</c:v>
                </c:pt>
                <c:pt idx="2887">
                  <c:v>13.593522009502998</c:v>
                </c:pt>
                <c:pt idx="2888">
                  <c:v>13.668952851654598</c:v>
                </c:pt>
                <c:pt idx="2889">
                  <c:v>13.959901283728998</c:v>
                </c:pt>
                <c:pt idx="2890">
                  <c:v>14.003004522316798</c:v>
                </c:pt>
                <c:pt idx="2891">
                  <c:v>14.231452594871497</c:v>
                </c:pt>
                <c:pt idx="2892">
                  <c:v>14.397401006398598</c:v>
                </c:pt>
                <c:pt idx="2893">
                  <c:v>14.602142262805497</c:v>
                </c:pt>
                <c:pt idx="2894">
                  <c:v>14.559039024217698</c:v>
                </c:pt>
                <c:pt idx="2895">
                  <c:v>14.492228969481998</c:v>
                </c:pt>
                <c:pt idx="2896">
                  <c:v>14.371539342642699</c:v>
                </c:pt>
                <c:pt idx="2897">
                  <c:v>14.235762988579499</c:v>
                </c:pt>
                <c:pt idx="2898">
                  <c:v>14.125849695255997</c:v>
                </c:pt>
                <c:pt idx="2899">
                  <c:v>14.071970123152397</c:v>
                </c:pt>
                <c:pt idx="2900">
                  <c:v>14.110762968032198</c:v>
                </c:pt>
                <c:pt idx="2901">
                  <c:v>14.117228907840097</c:v>
                </c:pt>
                <c:pt idx="2902">
                  <c:v>14.099987333008198</c:v>
                </c:pt>
                <c:pt idx="2903">
                  <c:v>14.078435364468397</c:v>
                </c:pt>
                <c:pt idx="2904">
                  <c:v>13.990073341192797</c:v>
                </c:pt>
                <c:pt idx="2905">
                  <c:v>13.830590869473697</c:v>
                </c:pt>
                <c:pt idx="2906">
                  <c:v>13.789642478493898</c:v>
                </c:pt>
                <c:pt idx="2907">
                  <c:v>13.759470421030098</c:v>
                </c:pt>
                <c:pt idx="2908">
                  <c:v>13.526711256275398</c:v>
                </c:pt>
                <c:pt idx="2909">
                  <c:v>13.384470359388198</c:v>
                </c:pt>
                <c:pt idx="2910">
                  <c:v>13.274556367572798</c:v>
                </c:pt>
                <c:pt idx="2911">
                  <c:v>13.315504758552597</c:v>
                </c:pt>
                <c:pt idx="2912">
                  <c:v>13.300418729820597</c:v>
                </c:pt>
                <c:pt idx="2913">
                  <c:v>13.298263183720698</c:v>
                </c:pt>
                <c:pt idx="2914">
                  <c:v>13.259470338840897</c:v>
                </c:pt>
                <c:pt idx="2915">
                  <c:v>13.337056727092397</c:v>
                </c:pt>
                <c:pt idx="2916">
                  <c:v>13.240073916400897</c:v>
                </c:pt>
                <c:pt idx="2917">
                  <c:v>13.099987168629799</c:v>
                </c:pt>
                <c:pt idx="2918">
                  <c:v>12.992228722914398</c:v>
                </c:pt>
                <c:pt idx="2919">
                  <c:v>12.878004337390998</c:v>
                </c:pt>
                <c:pt idx="2920">
                  <c:v>12.692659503423998</c:v>
                </c:pt>
                <c:pt idx="2921">
                  <c:v>12.449125402137398</c:v>
                </c:pt>
                <c:pt idx="2922">
                  <c:v>12.386625042617698</c:v>
                </c:pt>
                <c:pt idx="2923">
                  <c:v>12.388780588717697</c:v>
                </c:pt>
                <c:pt idx="2924">
                  <c:v>12.337056562713999</c:v>
                </c:pt>
                <c:pt idx="2925">
                  <c:v>12.278866596902297</c:v>
                </c:pt>
                <c:pt idx="2926">
                  <c:v>12.248694539438498</c:v>
                </c:pt>
                <c:pt idx="2927">
                  <c:v>12.134470153915098</c:v>
                </c:pt>
                <c:pt idx="2928">
                  <c:v>12.048262978247598</c:v>
                </c:pt>
                <c:pt idx="2929">
                  <c:v>11.979298075903898</c:v>
                </c:pt>
                <c:pt idx="2930">
                  <c:v>11.938349684924198</c:v>
                </c:pt>
                <c:pt idx="2931">
                  <c:v>11.918953262484298</c:v>
                </c:pt>
                <c:pt idx="2932">
                  <c:v>11.845677267940697</c:v>
                </c:pt>
                <c:pt idx="2933">
                  <c:v>11.679728856413599</c:v>
                </c:pt>
                <c:pt idx="2934">
                  <c:v>11.608608407969998</c:v>
                </c:pt>
                <c:pt idx="2935">
                  <c:v>11.513780444886597</c:v>
                </c:pt>
                <c:pt idx="2936">
                  <c:v>11.434039209026997</c:v>
                </c:pt>
                <c:pt idx="2937">
                  <c:v>11.421108027903097</c:v>
                </c:pt>
                <c:pt idx="2938">
                  <c:v>11.440504450342997</c:v>
                </c:pt>
                <c:pt idx="2939">
                  <c:v>11.462056418882797</c:v>
                </c:pt>
                <c:pt idx="2940">
                  <c:v>11.390935970439198</c:v>
                </c:pt>
                <c:pt idx="2941">
                  <c:v>11.330591157019498</c:v>
                </c:pt>
                <c:pt idx="2942">
                  <c:v>11.272401191207898</c:v>
                </c:pt>
                <c:pt idx="2943">
                  <c:v>11.259470010083998</c:v>
                </c:pt>
                <c:pt idx="2944">
                  <c:v>11.261625556183898</c:v>
                </c:pt>
                <c:pt idx="2945">
                  <c:v>11.334901550727498</c:v>
                </c:pt>
                <c:pt idx="2946">
                  <c:v>11.546108048450398</c:v>
                </c:pt>
                <c:pt idx="2947">
                  <c:v>11.662487281581697</c:v>
                </c:pt>
                <c:pt idx="2948">
                  <c:v>11.628004830409898</c:v>
                </c:pt>
                <c:pt idx="2949">
                  <c:v>11.574125258306198</c:v>
                </c:pt>
                <c:pt idx="2950">
                  <c:v>11.507315203570597</c:v>
                </c:pt>
                <c:pt idx="2951">
                  <c:v>11.257315162475997</c:v>
                </c:pt>
                <c:pt idx="2952">
                  <c:v>11.212056377788198</c:v>
                </c:pt>
                <c:pt idx="2953">
                  <c:v>11.233608346328097</c:v>
                </c:pt>
                <c:pt idx="2954">
                  <c:v>11.233608346328097</c:v>
                </c:pt>
                <c:pt idx="2955">
                  <c:v>11.184039167932397</c:v>
                </c:pt>
                <c:pt idx="2956">
                  <c:v>11.140935929344598</c:v>
                </c:pt>
                <c:pt idx="2957">
                  <c:v>11.076280722216998</c:v>
                </c:pt>
                <c:pt idx="2958">
                  <c:v>11.050418359969099</c:v>
                </c:pt>
                <c:pt idx="2959">
                  <c:v>11.013780362697398</c:v>
                </c:pt>
                <c:pt idx="2960">
                  <c:v>11.039642724945198</c:v>
                </c:pt>
                <c:pt idx="2961">
                  <c:v>11.024556696213198</c:v>
                </c:pt>
                <c:pt idx="2962">
                  <c:v>10.970677124109598</c:v>
                </c:pt>
                <c:pt idx="2963">
                  <c:v>10.847831951170297</c:v>
                </c:pt>
                <c:pt idx="2964">
                  <c:v>10.772401109018698</c:v>
                </c:pt>
                <c:pt idx="2965">
                  <c:v>10.735763111746898</c:v>
                </c:pt>
                <c:pt idx="2966">
                  <c:v>10.774556655118598</c:v>
                </c:pt>
                <c:pt idx="2967">
                  <c:v>10.753004686578798</c:v>
                </c:pt>
                <c:pt idx="2968">
                  <c:v>10.757315080286698</c:v>
                </c:pt>
                <c:pt idx="2969">
                  <c:v>10.716366689306998</c:v>
                </c:pt>
                <c:pt idx="2970">
                  <c:v>10.636625453447397</c:v>
                </c:pt>
                <c:pt idx="2971">
                  <c:v>10.526711461631997</c:v>
                </c:pt>
                <c:pt idx="2972">
                  <c:v>10.423263409624598</c:v>
                </c:pt>
                <c:pt idx="2973">
                  <c:v>10.395246199768797</c:v>
                </c:pt>
                <c:pt idx="2974">
                  <c:v>10.421107863524599</c:v>
                </c:pt>
                <c:pt idx="2975">
                  <c:v>10.393090653668798</c:v>
                </c:pt>
                <c:pt idx="2976">
                  <c:v>10.309039024101297</c:v>
                </c:pt>
                <c:pt idx="2977">
                  <c:v>10.171107822429997</c:v>
                </c:pt>
                <c:pt idx="2978">
                  <c:v>9.9706769597310974</c:v>
                </c:pt>
                <c:pt idx="2979">
                  <c:v>9.7724009446401983</c:v>
                </c:pt>
                <c:pt idx="2980">
                  <c:v>9.5051600272056973</c:v>
                </c:pt>
                <c:pt idx="2981">
                  <c:v>9.4124876102221986</c:v>
                </c:pt>
                <c:pt idx="2982">
                  <c:v>9.3435220093865681</c:v>
                </c:pt>
                <c:pt idx="2983">
                  <c:v>9.3801600066583575</c:v>
                </c:pt>
                <c:pt idx="2984">
                  <c:v>9.4017112767062976</c:v>
                </c:pt>
                <c:pt idx="2985">
                  <c:v>9.6366252890689985</c:v>
                </c:pt>
                <c:pt idx="2986">
                  <c:v>9.6387808351688982</c:v>
                </c:pt>
                <c:pt idx="2987">
                  <c:v>9.6905048611726983</c:v>
                </c:pt>
                <c:pt idx="2988">
                  <c:v>9.6969701024885975</c:v>
                </c:pt>
                <c:pt idx="2989">
                  <c:v>9.8004181544960982</c:v>
                </c:pt>
                <c:pt idx="2990">
                  <c:v>9.6711084387327979</c:v>
                </c:pt>
                <c:pt idx="2991">
                  <c:v>9.7443837347843978</c:v>
                </c:pt>
                <c:pt idx="2992">
                  <c:v>9.7874876718640973</c:v>
                </c:pt>
                <c:pt idx="2993">
                  <c:v>9.8693837553316985</c:v>
                </c:pt>
                <c:pt idx="2994">
                  <c:v>9.7853321257641976</c:v>
                </c:pt>
                <c:pt idx="2995">
                  <c:v>9.8111944880119974</c:v>
                </c:pt>
                <c:pt idx="2996">
                  <c:v>9.7077457375125977</c:v>
                </c:pt>
                <c:pt idx="2997">
                  <c:v>9.6129184729210984</c:v>
                </c:pt>
                <c:pt idx="2998">
                  <c:v>9.4771428173497974</c:v>
                </c:pt>
                <c:pt idx="2999">
                  <c:v>9.3499872507025579</c:v>
                </c:pt>
                <c:pt idx="3000">
                  <c:v>9.3823148542663777</c:v>
                </c:pt>
                <c:pt idx="3001">
                  <c:v>9.4232632452461971</c:v>
                </c:pt>
                <c:pt idx="3002">
                  <c:v>9.4318840326620972</c:v>
                </c:pt>
                <c:pt idx="3003">
                  <c:v>9.4189528515381973</c:v>
                </c:pt>
                <c:pt idx="3004">
                  <c:v>9.4620560901259978</c:v>
                </c:pt>
                <c:pt idx="3005">
                  <c:v>9.3974008829982978</c:v>
                </c:pt>
                <c:pt idx="3006">
                  <c:v>9.3844704003663271</c:v>
                </c:pt>
                <c:pt idx="3007">
                  <c:v>9.3586080381184971</c:v>
                </c:pt>
                <c:pt idx="3008">
                  <c:v>9.3155047995307285</c:v>
                </c:pt>
                <c:pt idx="3009">
                  <c:v>9.2357635636711475</c:v>
                </c:pt>
                <c:pt idx="3010">
                  <c:v>9.0849011808760185</c:v>
                </c:pt>
                <c:pt idx="3011">
                  <c:v>9.0008495513084785</c:v>
                </c:pt>
                <c:pt idx="3012">
                  <c:v>8.9167979217409279</c:v>
                </c:pt>
                <c:pt idx="3013">
                  <c:v>8.817659564949528</c:v>
                </c:pt>
                <c:pt idx="3014">
                  <c:v>8.7422287227979272</c:v>
                </c:pt>
                <c:pt idx="3015">
                  <c:v>8.7659355389457971</c:v>
                </c:pt>
                <c:pt idx="3016">
                  <c:v>8.688349150694247</c:v>
                </c:pt>
                <c:pt idx="3017">
                  <c:v>8.6409355183984982</c:v>
                </c:pt>
                <c:pt idx="3018">
                  <c:v>8.5870566447867578</c:v>
                </c:pt>
                <c:pt idx="3019">
                  <c:v>8.5008494691192578</c:v>
                </c:pt>
                <c:pt idx="3020">
                  <c:v>8.4405046556995877</c:v>
                </c:pt>
                <c:pt idx="3021">
                  <c:v>8.3305906638842178</c:v>
                </c:pt>
                <c:pt idx="3022">
                  <c:v>8.281022183980447</c:v>
                </c:pt>
                <c:pt idx="3023">
                  <c:v>8.274556244172528</c:v>
                </c:pt>
                <c:pt idx="3024">
                  <c:v>8.2594702154405972</c:v>
                </c:pt>
                <c:pt idx="3025">
                  <c:v>8.156022163433148</c:v>
                </c:pt>
                <c:pt idx="3026">
                  <c:v>8.0913669563055084</c:v>
                </c:pt>
                <c:pt idx="3027">
                  <c:v>7.9534357546342882</c:v>
                </c:pt>
                <c:pt idx="3028">
                  <c:v>7.8780049124826874</c:v>
                </c:pt>
                <c:pt idx="3029">
                  <c:v>7.806883765547127</c:v>
                </c:pt>
                <c:pt idx="3030">
                  <c:v>7.7486944982274171</c:v>
                </c:pt>
                <c:pt idx="3031">
                  <c:v>7.7034357135396778</c:v>
                </c:pt>
                <c:pt idx="3032">
                  <c:v>7.6603324749518986</c:v>
                </c:pt>
                <c:pt idx="3033">
                  <c:v>7.5913668741162876</c:v>
                </c:pt>
                <c:pt idx="3034">
                  <c:v>7.5655045118684576</c:v>
                </c:pt>
                <c:pt idx="3035">
                  <c:v>7.492228517324877</c:v>
                </c:pt>
                <c:pt idx="3036">
                  <c:v>7.4469704311290776</c:v>
                </c:pt>
                <c:pt idx="3037">
                  <c:v>7.4211080688812583</c:v>
                </c:pt>
                <c:pt idx="3038">
                  <c:v>7.3564528617536178</c:v>
                </c:pt>
                <c:pt idx="3039">
                  <c:v>7.2594700510621575</c:v>
                </c:pt>
                <c:pt idx="3040">
                  <c:v>7.119384001782918</c:v>
                </c:pt>
                <c:pt idx="3041">
                  <c:v>7.0137804036755176</c:v>
                </c:pt>
                <c:pt idx="3042">
                  <c:v>6.9340391678159481</c:v>
                </c:pt>
                <c:pt idx="3043">
                  <c:v>6.8974011705441578</c:v>
                </c:pt>
                <c:pt idx="3044">
                  <c:v>6.8241251760005781</c:v>
                </c:pt>
                <c:pt idx="3045">
                  <c:v>6.8586083256643473</c:v>
                </c:pt>
                <c:pt idx="3046">
                  <c:v>6.7982635122446782</c:v>
                </c:pt>
                <c:pt idx="3047">
                  <c:v>6.7400735464330381</c:v>
                </c:pt>
                <c:pt idx="3048">
                  <c:v>6.5719702872979475</c:v>
                </c:pt>
                <c:pt idx="3049">
                  <c:v>6.4081774218708381</c:v>
                </c:pt>
                <c:pt idx="3050">
                  <c:v>6.3004182776634874</c:v>
                </c:pt>
                <c:pt idx="3051">
                  <c:v>6.2508497977597077</c:v>
                </c:pt>
                <c:pt idx="3052">
                  <c:v>6.1280046248204281</c:v>
                </c:pt>
                <c:pt idx="3053">
                  <c:v>6.0719702051087374</c:v>
                </c:pt>
                <c:pt idx="3054">
                  <c:v>6.009469845589118</c:v>
                </c:pt>
                <c:pt idx="3055">
                  <c:v>5.8413665864540274</c:v>
                </c:pt>
                <c:pt idx="3056">
                  <c:v>5.660332146195028</c:v>
                </c:pt>
                <c:pt idx="3057">
                  <c:v>5.5180905508158373</c:v>
                </c:pt>
                <c:pt idx="3058">
                  <c:v>5.4340389212482973</c:v>
                </c:pt>
                <c:pt idx="3059">
                  <c:v>5.3930905302685375</c:v>
                </c:pt>
                <c:pt idx="3060">
                  <c:v>5.3198152342168878</c:v>
                </c:pt>
                <c:pt idx="3061">
                  <c:v>5.3521428377807077</c:v>
                </c:pt>
                <c:pt idx="3062">
                  <c:v>5.4361944673482476</c:v>
                </c:pt>
                <c:pt idx="3063">
                  <c:v>5.4555908897881578</c:v>
                </c:pt>
                <c:pt idx="3064">
                  <c:v>5.4599012834961274</c:v>
                </c:pt>
                <c:pt idx="3065">
                  <c:v>5.5288668843317375</c:v>
                </c:pt>
                <c:pt idx="3066">
                  <c:v>5.5094704618918273</c:v>
                </c:pt>
                <c:pt idx="3067">
                  <c:v>5.4017113176844775</c:v>
                </c:pt>
                <c:pt idx="3068">
                  <c:v>5.278866843237128</c:v>
                </c:pt>
                <c:pt idx="3069">
                  <c:v>5.1926596675696279</c:v>
                </c:pt>
                <c:pt idx="3070">
                  <c:v>5.1452460352738774</c:v>
                </c:pt>
                <c:pt idx="3071">
                  <c:v>5.050418770682378</c:v>
                </c:pt>
                <c:pt idx="3072">
                  <c:v>5.0396424371664779</c:v>
                </c:pt>
                <c:pt idx="3073">
                  <c:v>5.0202460147265775</c:v>
                </c:pt>
                <c:pt idx="3074">
                  <c:v>4.990073957262708</c:v>
                </c:pt>
                <c:pt idx="3075">
                  <c:v>4.9512804138909674</c:v>
                </c:pt>
                <c:pt idx="3076">
                  <c:v>4.9361943851590278</c:v>
                </c:pt>
                <c:pt idx="3077">
                  <c:v>4.8866252067633278</c:v>
                </c:pt>
                <c:pt idx="3078">
                  <c:v>4.8241255457356376</c:v>
                </c:pt>
                <c:pt idx="3079">
                  <c:v>4.7831771547558777</c:v>
                </c:pt>
                <c:pt idx="3080">
                  <c:v>4.7012803727963579</c:v>
                </c:pt>
                <c:pt idx="3081">
                  <c:v>4.6883491916724473</c:v>
                </c:pt>
                <c:pt idx="3082">
                  <c:v>4.6538667405006073</c:v>
                </c:pt>
                <c:pt idx="3083">
                  <c:v>4.6948151314803681</c:v>
                </c:pt>
                <c:pt idx="3084">
                  <c:v>4.6732631629405077</c:v>
                </c:pt>
                <c:pt idx="3085">
                  <c:v>4.7120567063122474</c:v>
                </c:pt>
                <c:pt idx="3086">
                  <c:v>4.6452459530846575</c:v>
                </c:pt>
                <c:pt idx="3087">
                  <c:v>4.5827462920569779</c:v>
                </c:pt>
                <c:pt idx="3088">
                  <c:v>4.5611943235171175</c:v>
                </c:pt>
                <c:pt idx="3089">
                  <c:v>4.5784358983490074</c:v>
                </c:pt>
                <c:pt idx="3090">
                  <c:v>4.5461082947851876</c:v>
                </c:pt>
                <c:pt idx="3091">
                  <c:v>4.5568839298091479</c:v>
                </c:pt>
                <c:pt idx="3092">
                  <c:v>4.6086079558128681</c:v>
                </c:pt>
                <c:pt idx="3093">
                  <c:v>4.5892115333729677</c:v>
                </c:pt>
                <c:pt idx="3094">
                  <c:v>4.5547290822011277</c:v>
                </c:pt>
                <c:pt idx="3095">
                  <c:v>4.599987168396928</c:v>
                </c:pt>
                <c:pt idx="3096">
                  <c:v>4.6646423755245676</c:v>
                </c:pt>
                <c:pt idx="3097">
                  <c:v>4.7012803727963579</c:v>
                </c:pt>
                <c:pt idx="3098">
                  <c:v>4.7228323413362174</c:v>
                </c:pt>
                <c:pt idx="3099">
                  <c:v>4.7443843098760681</c:v>
                </c:pt>
                <c:pt idx="3100">
                  <c:v>4.7530043988000781</c:v>
                </c:pt>
                <c:pt idx="3101">
                  <c:v>4.7120567063122474</c:v>
                </c:pt>
                <c:pt idx="3102">
                  <c:v>4.709901160212298</c:v>
                </c:pt>
                <c:pt idx="3103">
                  <c:v>4.7616251862160279</c:v>
                </c:pt>
                <c:pt idx="3104">
                  <c:v>4.8284359394436178</c:v>
                </c:pt>
                <c:pt idx="3105">
                  <c:v>4.8607635430074279</c:v>
                </c:pt>
                <c:pt idx="3106">
                  <c:v>4.9577463536988882</c:v>
                </c:pt>
                <c:pt idx="3107">
                  <c:v>5.0288668021425176</c:v>
                </c:pt>
                <c:pt idx="3108">
                  <c:v>5.0611944057063374</c:v>
                </c:pt>
                <c:pt idx="3109">
                  <c:v>5.1236940667340178</c:v>
                </c:pt>
                <c:pt idx="3110">
                  <c:v>5.1818840325456677</c:v>
                </c:pt>
                <c:pt idx="3111">
                  <c:v>5.2400732998653874</c:v>
                </c:pt>
                <c:pt idx="3112">
                  <c:v>5.2810216908451482</c:v>
                </c:pt>
                <c:pt idx="3113">
                  <c:v>5.3198152342168878</c:v>
                </c:pt>
                <c:pt idx="3114">
                  <c:v>5.3887808350524979</c:v>
                </c:pt>
                <c:pt idx="3115">
                  <c:v>5.4642116772040978</c:v>
                </c:pt>
                <c:pt idx="3116">
                  <c:v>5.5461077606716875</c:v>
                </c:pt>
                <c:pt idx="3117">
                  <c:v>5.5935220914593673</c:v>
                </c:pt>
                <c:pt idx="3118">
                  <c:v>5.6409357237551276</c:v>
                </c:pt>
                <c:pt idx="3119">
                  <c:v>5.7077457784907777</c:v>
                </c:pt>
                <c:pt idx="3120">
                  <c:v>5.7961078017662979</c:v>
                </c:pt>
                <c:pt idx="3121">
                  <c:v>5.8521429199699178</c:v>
                </c:pt>
                <c:pt idx="3122">
                  <c:v>5.949125032169448</c:v>
                </c:pt>
                <c:pt idx="3123">
                  <c:v>6.0676598114007581</c:v>
                </c:pt>
                <c:pt idx="3124">
                  <c:v>6.1646426220922175</c:v>
                </c:pt>
                <c:pt idx="3125">
                  <c:v>6.2077458606799976</c:v>
                </c:pt>
                <c:pt idx="3126">
                  <c:v>6.1969702256560382</c:v>
                </c:pt>
                <c:pt idx="3127">
                  <c:v>6.2680906740996676</c:v>
                </c:pt>
                <c:pt idx="3128">
                  <c:v>6.3801595135230578</c:v>
                </c:pt>
                <c:pt idx="3129">
                  <c:v>6.4599014478745573</c:v>
                </c:pt>
                <c:pt idx="3130">
                  <c:v>6.5590391061740378</c:v>
                </c:pt>
                <c:pt idx="3131">
                  <c:v>6.7400735464330381</c:v>
                </c:pt>
                <c:pt idx="3132">
                  <c:v>6.8241251760005781</c:v>
                </c:pt>
                <c:pt idx="3133">
                  <c:v>6.8887803831282177</c:v>
                </c:pt>
                <c:pt idx="3134">
                  <c:v>6.974987558795708</c:v>
                </c:pt>
                <c:pt idx="3135">
                  <c:v>7.095677185635048</c:v>
                </c:pt>
                <c:pt idx="3136">
                  <c:v>7.2314528412063082</c:v>
                </c:pt>
                <c:pt idx="3137">
                  <c:v>7.382315224001438</c:v>
                </c:pt>
                <c:pt idx="3138">
                  <c:v>7.483608428400867</c:v>
                </c:pt>
                <c:pt idx="3139">
                  <c:v>7.5849009343083669</c:v>
                </c:pt>
                <c:pt idx="3140">
                  <c:v>7.6344701127040686</c:v>
                </c:pt>
                <c:pt idx="3141">
                  <c:v>7.6560220812439272</c:v>
                </c:pt>
                <c:pt idx="3142">
                  <c:v>7.7680909206673174</c:v>
                </c:pt>
                <c:pt idx="3143">
                  <c:v>7.8629181852588186</c:v>
                </c:pt>
                <c:pt idx="3144">
                  <c:v>7.942660119610327</c:v>
                </c:pt>
                <c:pt idx="3145">
                  <c:v>8.104297438937488</c:v>
                </c:pt>
                <c:pt idx="3146">
                  <c:v>8.171108192165077</c:v>
                </c:pt>
                <c:pt idx="3147">
                  <c:v>8.1193841661613586</c:v>
                </c:pt>
                <c:pt idx="3148">
                  <c:v>8.1236945598693282</c:v>
                </c:pt>
                <c:pt idx="3149">
                  <c:v>8.1581770110411682</c:v>
                </c:pt>
                <c:pt idx="3150">
                  <c:v>8.1667977984571074</c:v>
                </c:pt>
                <c:pt idx="3151">
                  <c:v>8.2486945804166272</c:v>
                </c:pt>
                <c:pt idx="3152">
                  <c:v>8.324125422568228</c:v>
                </c:pt>
                <c:pt idx="3153">
                  <c:v>8.418952687159738</c:v>
                </c:pt>
                <c:pt idx="3154">
                  <c:v>8.401711810819787</c:v>
                </c:pt>
                <c:pt idx="3155">
                  <c:v>8.3542974800320984</c:v>
                </c:pt>
                <c:pt idx="3156">
                  <c:v>8.334901057592198</c:v>
                </c:pt>
                <c:pt idx="3157">
                  <c:v>8.3521426324240782</c:v>
                </c:pt>
                <c:pt idx="3158">
                  <c:v>8.3607634198400174</c:v>
                </c:pt>
                <c:pt idx="3159">
                  <c:v>8.4081770521357786</c:v>
                </c:pt>
                <c:pt idx="3160">
                  <c:v>8.418952687159738</c:v>
                </c:pt>
                <c:pt idx="3161">
                  <c:v>8.3974014171118085</c:v>
                </c:pt>
                <c:pt idx="3162">
                  <c:v>8.4211082332596874</c:v>
                </c:pt>
                <c:pt idx="3163">
                  <c:v>8.4361942619916181</c:v>
                </c:pt>
                <c:pt idx="3164">
                  <c:v>8.4879182879953472</c:v>
                </c:pt>
                <c:pt idx="3165">
                  <c:v>8.5159354978511885</c:v>
                </c:pt>
                <c:pt idx="3166">
                  <c:v>8.6409355183984982</c:v>
                </c:pt>
                <c:pt idx="3167">
                  <c:v>8.7055907255261378</c:v>
                </c:pt>
                <c:pt idx="3168">
                  <c:v>8.7357634814819285</c:v>
                </c:pt>
                <c:pt idx="3169">
                  <c:v>8.6948150905021784</c:v>
                </c:pt>
                <c:pt idx="3170">
                  <c:v>8.7616251452378275</c:v>
                </c:pt>
                <c:pt idx="3171">
                  <c:v>8.7443842688978783</c:v>
                </c:pt>
                <c:pt idx="3172">
                  <c:v>8.7573147515298579</c:v>
                </c:pt>
                <c:pt idx="3173">
                  <c:v>8.688349150694247</c:v>
                </c:pt>
                <c:pt idx="3174">
                  <c:v>8.7659355389457971</c:v>
                </c:pt>
                <c:pt idx="3175">
                  <c:v>8.7379183290899469</c:v>
                </c:pt>
                <c:pt idx="3176">
                  <c:v>8.6754186680622674</c:v>
                </c:pt>
                <c:pt idx="3177">
                  <c:v>8.6086079148346784</c:v>
                </c:pt>
                <c:pt idx="3178">
                  <c:v>8.6236946420585383</c:v>
                </c:pt>
                <c:pt idx="3179">
                  <c:v>8.5568838888309582</c:v>
                </c:pt>
                <c:pt idx="3180">
                  <c:v>8.4792975005793974</c:v>
                </c:pt>
                <c:pt idx="3181">
                  <c:v>8.5267118313670878</c:v>
                </c:pt>
                <c:pt idx="3182">
                  <c:v>8.4340394143835979</c:v>
                </c:pt>
                <c:pt idx="3183">
                  <c:v>8.425418626967657</c:v>
                </c:pt>
                <c:pt idx="3184">
                  <c:v>8.4792975005793974</c:v>
                </c:pt>
                <c:pt idx="3185">
                  <c:v>8.5935218861027476</c:v>
                </c:pt>
                <c:pt idx="3186">
                  <c:v>8.5676595238549176</c:v>
                </c:pt>
                <c:pt idx="3187">
                  <c:v>8.7271426940659875</c:v>
                </c:pt>
                <c:pt idx="3188">
                  <c:v>8.8801599244691474</c:v>
                </c:pt>
                <c:pt idx="3189">
                  <c:v>8.9706767953526771</c:v>
                </c:pt>
                <c:pt idx="3190">
                  <c:v>8.9986940052085274</c:v>
                </c:pt>
                <c:pt idx="3191">
                  <c:v>9.0762803934600775</c:v>
                </c:pt>
                <c:pt idx="3192">
                  <c:v>9.0525735773121969</c:v>
                </c:pt>
                <c:pt idx="3193">
                  <c:v>9.0094703387244177</c:v>
                </c:pt>
                <c:pt idx="3194">
                  <c:v>8.9836079764765877</c:v>
                </c:pt>
                <c:pt idx="3195">
                  <c:v>8.9599011603287178</c:v>
                </c:pt>
                <c:pt idx="3196">
                  <c:v>8.9167979217409279</c:v>
                </c:pt>
                <c:pt idx="3197">
                  <c:v>8.8607635020292381</c:v>
                </c:pt>
                <c:pt idx="3198">
                  <c:v>8.7508495102138681</c:v>
                </c:pt>
                <c:pt idx="3199">
                  <c:v>8.6107634609346277</c:v>
                </c:pt>
                <c:pt idx="3200">
                  <c:v>8.6215390959585871</c:v>
                </c:pt>
                <c:pt idx="3201">
                  <c:v>8.6344702770825084</c:v>
                </c:pt>
                <c:pt idx="3202">
                  <c:v>8.673263121962318</c:v>
                </c:pt>
                <c:pt idx="3203">
                  <c:v>8.6948150905021784</c:v>
                </c:pt>
                <c:pt idx="3204">
                  <c:v>8.6926595444022183</c:v>
                </c:pt>
                <c:pt idx="3205">
                  <c:v>8.5741254636628383</c:v>
                </c:pt>
                <c:pt idx="3206">
                  <c:v>8.4491254431155376</c:v>
                </c:pt>
                <c:pt idx="3207">
                  <c:v>8.4038666584278072</c:v>
                </c:pt>
                <c:pt idx="3208">
                  <c:v>8.3176601812522382</c:v>
                </c:pt>
                <c:pt idx="3209">
                  <c:v>8.2616250630486086</c:v>
                </c:pt>
                <c:pt idx="3210">
                  <c:v>8.1991254020209272</c:v>
                </c:pt>
                <c:pt idx="3211">
                  <c:v>8.1689526460651276</c:v>
                </c:pt>
                <c:pt idx="3212">
                  <c:v>8.0913669563055084</c:v>
                </c:pt>
                <c:pt idx="3213">
                  <c:v>8.0568838066417374</c:v>
                </c:pt>
                <c:pt idx="3214">
                  <c:v>8.0180909617619278</c:v>
                </c:pt>
                <c:pt idx="3215">
                  <c:v>8.0439526255178269</c:v>
                </c:pt>
                <c:pt idx="3216">
                  <c:v>8.0396429303017882</c:v>
                </c:pt>
                <c:pt idx="3217">
                  <c:v>7.9879182058061282</c:v>
                </c:pt>
                <c:pt idx="3218">
                  <c:v>8.0116250219540071</c:v>
                </c:pt>
                <c:pt idx="3219">
                  <c:v>8.0482630192257982</c:v>
                </c:pt>
                <c:pt idx="3220">
                  <c:v>8.0180909617619278</c:v>
                </c:pt>
                <c:pt idx="3221">
                  <c:v>8.020245809369948</c:v>
                </c:pt>
                <c:pt idx="3222">
                  <c:v>8.0224013554698974</c:v>
                </c:pt>
                <c:pt idx="3223">
                  <c:v>7.9534357546342882</c:v>
                </c:pt>
                <c:pt idx="3224">
                  <c:v>7.8435217628189182</c:v>
                </c:pt>
                <c:pt idx="3225">
                  <c:v>7.7443841045194386</c:v>
                </c:pt>
                <c:pt idx="3226">
                  <c:v>7.6409353540200584</c:v>
                </c:pt>
                <c:pt idx="3227">
                  <c:v>7.5568837244525184</c:v>
                </c:pt>
                <c:pt idx="3228">
                  <c:v>7.5116256382567173</c:v>
                </c:pt>
                <c:pt idx="3229">
                  <c:v>7.5504184831365269</c:v>
                </c:pt>
                <c:pt idx="3230">
                  <c:v>7.561194118160488</c:v>
                </c:pt>
                <c:pt idx="3231">
                  <c:v>7.6236944776801074</c:v>
                </c:pt>
                <c:pt idx="3232">
                  <c:v>7.6236944776801074</c:v>
                </c:pt>
                <c:pt idx="3233">
                  <c:v>7.6172285378721885</c:v>
                </c:pt>
                <c:pt idx="3234">
                  <c:v>7.5245561208886969</c:v>
                </c:pt>
                <c:pt idx="3235">
                  <c:v>7.4448148850291282</c:v>
                </c:pt>
                <c:pt idx="3236">
                  <c:v>7.3392112869217279</c:v>
                </c:pt>
                <c:pt idx="3237">
                  <c:v>7.3650736491695579</c:v>
                </c:pt>
                <c:pt idx="3238">
                  <c:v>7.3305911979977179</c:v>
                </c:pt>
                <c:pt idx="3239">
                  <c:v>7.3586084078535681</c:v>
                </c:pt>
                <c:pt idx="3240">
                  <c:v>7.4728320948849785</c:v>
                </c:pt>
                <c:pt idx="3241">
                  <c:v>7.5245561208886969</c:v>
                </c:pt>
                <c:pt idx="3242">
                  <c:v>7.4685217011770071</c:v>
                </c:pt>
                <c:pt idx="3243">
                  <c:v>7.4857632760088872</c:v>
                </c:pt>
                <c:pt idx="3244">
                  <c:v>7.4706772472769583</c:v>
                </c:pt>
                <c:pt idx="3245">
                  <c:v>7.3435216806296975</c:v>
                </c:pt>
                <c:pt idx="3246">
                  <c:v>7.263780444770128</c:v>
                </c:pt>
                <c:pt idx="3247">
                  <c:v>7.3047288357498878</c:v>
                </c:pt>
                <c:pt idx="3248">
                  <c:v>7.3068836833579081</c:v>
                </c:pt>
                <c:pt idx="3249">
                  <c:v>7.2831768672100381</c:v>
                </c:pt>
                <c:pt idx="3250">
                  <c:v>7.3672284967775781</c:v>
                </c:pt>
                <c:pt idx="3251">
                  <c:v>7.4512808248370579</c:v>
                </c:pt>
                <c:pt idx="3252">
                  <c:v>7.4728320948849785</c:v>
                </c:pt>
                <c:pt idx="3253">
                  <c:v>7.5224012732806784</c:v>
                </c:pt>
                <c:pt idx="3254">
                  <c:v>7.5180908795727071</c:v>
                </c:pt>
                <c:pt idx="3255">
                  <c:v>7.4814528823009177</c:v>
                </c:pt>
                <c:pt idx="3256">
                  <c:v>7.4448148850291282</c:v>
                </c:pt>
                <c:pt idx="3257">
                  <c:v>7.4017116464413473</c:v>
                </c:pt>
                <c:pt idx="3258">
                  <c:v>7.349987620437628</c:v>
                </c:pt>
                <c:pt idx="3259">
                  <c:v>7.3672284967775781</c:v>
                </c:pt>
                <c:pt idx="3260">
                  <c:v>7.3176600168738082</c:v>
                </c:pt>
                <c:pt idx="3261">
                  <c:v>7.240073628622258</c:v>
                </c:pt>
                <c:pt idx="3262">
                  <c:v>7.1732635738865973</c:v>
                </c:pt>
                <c:pt idx="3263">
                  <c:v>7.1323151829068374</c:v>
                </c:pt>
                <c:pt idx="3264">
                  <c:v>7.059039188363248</c:v>
                </c:pt>
                <c:pt idx="3265">
                  <c:v>6.9965388288436374</c:v>
                </c:pt>
                <c:pt idx="3266">
                  <c:v>6.9814528001116978</c:v>
                </c:pt>
                <c:pt idx="3267">
                  <c:v>6.9814528001116978</c:v>
                </c:pt>
                <c:pt idx="3268">
                  <c:v>6.9211079866920375</c:v>
                </c:pt>
                <c:pt idx="3269">
                  <c:v>6.8629187193723178</c:v>
                </c:pt>
                <c:pt idx="3270">
                  <c:v>6.925418380400008</c:v>
                </c:pt>
                <c:pt idx="3271">
                  <c:v>6.9448148028399075</c:v>
                </c:pt>
                <c:pt idx="3272">
                  <c:v>6.8629187193723178</c:v>
                </c:pt>
                <c:pt idx="3273">
                  <c:v>6.8930907768361873</c:v>
                </c:pt>
                <c:pt idx="3274">
                  <c:v>6.8586083256643473</c:v>
                </c:pt>
                <c:pt idx="3275">
                  <c:v>6.6409358881335576</c:v>
                </c:pt>
                <c:pt idx="3276">
                  <c:v>6.5245566550021978</c:v>
                </c:pt>
                <c:pt idx="3277">
                  <c:v>6.5676598935899779</c:v>
                </c:pt>
                <c:pt idx="3278">
                  <c:v>6.4943838990463973</c:v>
                </c:pt>
                <c:pt idx="3279">
                  <c:v>6.5417975313421479</c:v>
                </c:pt>
                <c:pt idx="3280">
                  <c:v>6.7185215778931777</c:v>
                </c:pt>
                <c:pt idx="3281">
                  <c:v>6.755159575164968</c:v>
                </c:pt>
                <c:pt idx="3282">
                  <c:v>6.7616255149728879</c:v>
                </c:pt>
                <c:pt idx="3283">
                  <c:v>6.7616255149728879</c:v>
                </c:pt>
                <c:pt idx="3284">
                  <c:v>6.7379186988250179</c:v>
                </c:pt>
                <c:pt idx="3285">
                  <c:v>6.6775738854053479</c:v>
                </c:pt>
                <c:pt idx="3286">
                  <c:v>6.7012807015532276</c:v>
                </c:pt>
                <c:pt idx="3287">
                  <c:v>6.6732634916973774</c:v>
                </c:pt>
                <c:pt idx="3288">
                  <c:v>6.6797287330133681</c:v>
                </c:pt>
                <c:pt idx="3289">
                  <c:v>6.6754183393053976</c:v>
                </c:pt>
                <c:pt idx="3290">
                  <c:v>6.6797287330133681</c:v>
                </c:pt>
                <c:pt idx="3291">
                  <c:v>6.6172290719856877</c:v>
                </c:pt>
                <c:pt idx="3292">
                  <c:v>6.5676598935899779</c:v>
                </c:pt>
                <c:pt idx="3293">
                  <c:v>6.5719702872979475</c:v>
                </c:pt>
                <c:pt idx="3294">
                  <c:v>6.5396426837341277</c:v>
                </c:pt>
                <c:pt idx="3295">
                  <c:v>6.4857631116304582</c:v>
                </c:pt>
                <c:pt idx="3296">
                  <c:v>6.5051595340703576</c:v>
                </c:pt>
                <c:pt idx="3297">
                  <c:v>6.4965394451463476</c:v>
                </c:pt>
                <c:pt idx="3298">
                  <c:v>6.4900735053384278</c:v>
                </c:pt>
                <c:pt idx="3299">
                  <c:v>6.4986942927543678</c:v>
                </c:pt>
                <c:pt idx="3300">
                  <c:v>6.4879186577304075</c:v>
                </c:pt>
                <c:pt idx="3301">
                  <c:v>6.4297286919187577</c:v>
                </c:pt>
                <c:pt idx="3302">
                  <c:v>6.3909358470389481</c:v>
                </c:pt>
                <c:pt idx="3303">
                  <c:v>6.3499874560591874</c:v>
                </c:pt>
                <c:pt idx="3304">
                  <c:v>6.2810218552235781</c:v>
                </c:pt>
                <c:pt idx="3305">
                  <c:v>6.2831774013235275</c:v>
                </c:pt>
                <c:pt idx="3306">
                  <c:v>6.2702462201996179</c:v>
                </c:pt>
                <c:pt idx="3307">
                  <c:v>6.2357630705358478</c:v>
                </c:pt>
                <c:pt idx="3308">
                  <c:v>6.1517114409683078</c:v>
                </c:pt>
                <c:pt idx="3309">
                  <c:v>6.1430906535523579</c:v>
                </c:pt>
                <c:pt idx="3310">
                  <c:v>6.0805909925246775</c:v>
                </c:pt>
                <c:pt idx="3311">
                  <c:v>6.0310218141289678</c:v>
                </c:pt>
                <c:pt idx="3312">
                  <c:v>6.0439529952528881</c:v>
                </c:pt>
                <c:pt idx="3313">
                  <c:v>6.0073149979810978</c:v>
                </c:pt>
                <c:pt idx="3314">
                  <c:v>5.9642117593933177</c:v>
                </c:pt>
                <c:pt idx="3315">
                  <c:v>5.9599013656853481</c:v>
                </c:pt>
                <c:pt idx="3316">
                  <c:v>5.9318841558294979</c:v>
                </c:pt>
                <c:pt idx="3317">
                  <c:v>5.8499873738699675</c:v>
                </c:pt>
                <c:pt idx="3318">
                  <c:v>5.8327457990380873</c:v>
                </c:pt>
                <c:pt idx="3319">
                  <c:v>5.804728589182238</c:v>
                </c:pt>
                <c:pt idx="3320">
                  <c:v>5.770246138010398</c:v>
                </c:pt>
                <c:pt idx="3321">
                  <c:v>5.781021773034368</c:v>
                </c:pt>
                <c:pt idx="3322">
                  <c:v>5.770246138010398</c:v>
                </c:pt>
                <c:pt idx="3323">
                  <c:v>5.7486941694705473</c:v>
                </c:pt>
                <c:pt idx="3324">
                  <c:v>5.6905049021508276</c:v>
                </c:pt>
                <c:pt idx="3325">
                  <c:v>5.6560217524870575</c:v>
                </c:pt>
                <c:pt idx="3326">
                  <c:v>5.5784353642355073</c:v>
                </c:pt>
                <c:pt idx="3327">
                  <c:v>5.5353321256477281</c:v>
                </c:pt>
                <c:pt idx="3328">
                  <c:v>5.5482633067716378</c:v>
                </c:pt>
                <c:pt idx="3329">
                  <c:v>5.5202460969157876</c:v>
                </c:pt>
                <c:pt idx="3330">
                  <c:v>5.4642116772040978</c:v>
                </c:pt>
                <c:pt idx="3331">
                  <c:v>5.4448152547641877</c:v>
                </c:pt>
                <c:pt idx="3332">
                  <c:v>5.3995564700764573</c:v>
                </c:pt>
                <c:pt idx="3333">
                  <c:v>5.2702460558211879</c:v>
                </c:pt>
                <c:pt idx="3334">
                  <c:v>5.2336080585493878</c:v>
                </c:pt>
                <c:pt idx="3335">
                  <c:v>5.1732632451297276</c:v>
                </c:pt>
                <c:pt idx="3336">
                  <c:v>5.0999872505861479</c:v>
                </c:pt>
                <c:pt idx="3337">
                  <c:v>5.050418770682378</c:v>
                </c:pt>
                <c:pt idx="3338">
                  <c:v>5.0288668021425176</c:v>
                </c:pt>
                <c:pt idx="3339">
                  <c:v>5.0568840119983678</c:v>
                </c:pt>
                <c:pt idx="3340">
                  <c:v>5.0611944057063374</c:v>
                </c:pt>
                <c:pt idx="3341">
                  <c:v>5.082746374246188</c:v>
                </c:pt>
                <c:pt idx="3342">
                  <c:v>5.0267112560425673</c:v>
                </c:pt>
                <c:pt idx="3343">
                  <c:v>4.9879184111627577</c:v>
                </c:pt>
                <c:pt idx="3344">
                  <c:v>4.8866252067633278</c:v>
                </c:pt>
                <c:pt idx="3345">
                  <c:v>4.7831771547558777</c:v>
                </c:pt>
                <c:pt idx="3346">
                  <c:v>4.7292975826522081</c:v>
                </c:pt>
                <c:pt idx="3347">
                  <c:v>4.7314531287521575</c:v>
                </c:pt>
                <c:pt idx="3348">
                  <c:v>4.6926595853804178</c:v>
                </c:pt>
                <c:pt idx="3349">
                  <c:v>4.675418709040458</c:v>
                </c:pt>
                <c:pt idx="3350">
                  <c:v>4.6883491916724473</c:v>
                </c:pt>
                <c:pt idx="3351">
                  <c:v>4.5892115333729677</c:v>
                </c:pt>
                <c:pt idx="3352">
                  <c:v>4.5978323207889078</c:v>
                </c:pt>
                <c:pt idx="3353">
                  <c:v>4.6042975621048976</c:v>
                </c:pt>
                <c:pt idx="3354">
                  <c:v>4.5633491711251377</c:v>
                </c:pt>
                <c:pt idx="3355">
                  <c:v>4.5288667199532977</c:v>
                </c:pt>
                <c:pt idx="3356">
                  <c:v>4.5396423549772678</c:v>
                </c:pt>
                <c:pt idx="3357">
                  <c:v>4.4361943029698176</c:v>
                </c:pt>
                <c:pt idx="3358">
                  <c:v>4.4340394553617974</c:v>
                </c:pt>
                <c:pt idx="3359">
                  <c:v>4.421108274237878</c:v>
                </c:pt>
                <c:pt idx="3360">
                  <c:v>4.4167978805299075</c:v>
                </c:pt>
                <c:pt idx="3361">
                  <c:v>4.4340394553617974</c:v>
                </c:pt>
                <c:pt idx="3362">
                  <c:v>4.3952459119900578</c:v>
                </c:pt>
                <c:pt idx="3363">
                  <c:v>4.3305907048624181</c:v>
                </c:pt>
                <c:pt idx="3364">
                  <c:v>4.2831770725666578</c:v>
                </c:pt>
                <c:pt idx="3365">
                  <c:v>4.1818838681672377</c:v>
                </c:pt>
                <c:pt idx="3366">
                  <c:v>4.1495562646034179</c:v>
                </c:pt>
                <c:pt idx="3367">
                  <c:v>4.2336078941709578</c:v>
                </c:pt>
                <c:pt idx="3368">
                  <c:v>4.3004186473985477</c:v>
                </c:pt>
                <c:pt idx="3369">
                  <c:v>4.362918308426238</c:v>
                </c:pt>
                <c:pt idx="3370">
                  <c:v>4.4857634813655176</c:v>
                </c:pt>
                <c:pt idx="3371">
                  <c:v>4.5116251451214175</c:v>
                </c:pt>
                <c:pt idx="3372">
                  <c:v>4.4922287226815074</c:v>
                </c:pt>
                <c:pt idx="3373">
                  <c:v>4.4599011191176876</c:v>
                </c:pt>
                <c:pt idx="3374">
                  <c:v>4.4534358778016978</c:v>
                </c:pt>
                <c:pt idx="3375">
                  <c:v>4.5288667199532977</c:v>
                </c:pt>
                <c:pt idx="3376">
                  <c:v>4.565504717225088</c:v>
                </c:pt>
                <c:pt idx="3377">
                  <c:v>4.5762803522490474</c:v>
                </c:pt>
                <c:pt idx="3378">
                  <c:v>4.5504186884931581</c:v>
                </c:pt>
                <c:pt idx="3379">
                  <c:v>4.4900738750734881</c:v>
                </c:pt>
                <c:pt idx="3380">
                  <c:v>4.4146423344299581</c:v>
                </c:pt>
                <c:pt idx="3381">
                  <c:v>4.3693842482341578</c:v>
                </c:pt>
                <c:pt idx="3382">
                  <c:v>4.362918308426238</c:v>
                </c:pt>
                <c:pt idx="3383">
                  <c:v>4.4060222455059481</c:v>
                </c:pt>
                <c:pt idx="3384">
                  <c:v>4.4685219065336375</c:v>
                </c:pt>
                <c:pt idx="3385">
                  <c:v>4.4922287226815074</c:v>
                </c:pt>
                <c:pt idx="3386">
                  <c:v>4.5051599038054277</c:v>
                </c:pt>
                <c:pt idx="3387">
                  <c:v>4.5116251451214175</c:v>
                </c:pt>
                <c:pt idx="3388">
                  <c:v>4.5116251451214175</c:v>
                </c:pt>
                <c:pt idx="3389">
                  <c:v>4.5008495100974475</c:v>
                </c:pt>
                <c:pt idx="3390">
                  <c:v>4.4728323002416079</c:v>
                </c:pt>
                <c:pt idx="3391">
                  <c:v>4.4534358778016978</c:v>
                </c:pt>
                <c:pt idx="3392">
                  <c:v>4.4512803317017475</c:v>
                </c:pt>
                <c:pt idx="3393">
                  <c:v>4.481453087657548</c:v>
                </c:pt>
                <c:pt idx="3394">
                  <c:v>4.5224014786373079</c:v>
                </c:pt>
                <c:pt idx="3395">
                  <c:v>4.5762803522490474</c:v>
                </c:pt>
                <c:pt idx="3396">
                  <c:v>4.6172287432288179</c:v>
                </c:pt>
                <c:pt idx="3397">
                  <c:v>4.6948151314803681</c:v>
                </c:pt>
                <c:pt idx="3398">
                  <c:v>4.6560215881086275</c:v>
                </c:pt>
                <c:pt idx="3399">
                  <c:v>4.6387807117686677</c:v>
                </c:pt>
                <c:pt idx="3400">
                  <c:v>4.660331981816598</c:v>
                </c:pt>
                <c:pt idx="3401">
                  <c:v>4.7012803727963579</c:v>
                </c:pt>
                <c:pt idx="3402">
                  <c:v>4.6646423755245676</c:v>
                </c:pt>
                <c:pt idx="3403">
                  <c:v>4.7292975826522081</c:v>
                </c:pt>
                <c:pt idx="3404">
                  <c:v>4.8004187295877676</c:v>
                </c:pt>
                <c:pt idx="3405">
                  <c:v>4.8176596059277177</c:v>
                </c:pt>
                <c:pt idx="3406">
                  <c:v>4.8521427555914878</c:v>
                </c:pt>
                <c:pt idx="3407">
                  <c:v>4.9469700201829978</c:v>
                </c:pt>
                <c:pt idx="3408">
                  <c:v>4.9534359599909177</c:v>
                </c:pt>
                <c:pt idx="3409">
                  <c:v>5.0180911671185582</c:v>
                </c:pt>
                <c:pt idx="3410">
                  <c:v>5.0935220092701581</c:v>
                </c:pt>
                <c:pt idx="3411">
                  <c:v>5.1732632451297276</c:v>
                </c:pt>
                <c:pt idx="3412">
                  <c:v>5.2336080585493878</c:v>
                </c:pt>
                <c:pt idx="3413">
                  <c:v>5.3478324440727381</c:v>
                </c:pt>
                <c:pt idx="3414">
                  <c:v>5.3974009239765079</c:v>
                </c:pt>
                <c:pt idx="3415">
                  <c:v>5.4297285275403278</c:v>
                </c:pt>
                <c:pt idx="3416">
                  <c:v>5.4081772574923974</c:v>
                </c:pt>
                <c:pt idx="3417">
                  <c:v>5.406021711392448</c:v>
                </c:pt>
                <c:pt idx="3418">
                  <c:v>5.449125648472168</c:v>
                </c:pt>
                <c:pt idx="3419">
                  <c:v>5.4706769185200876</c:v>
                </c:pt>
                <c:pt idx="3420">
                  <c:v>5.541798065455648</c:v>
                </c:pt>
                <c:pt idx="3421">
                  <c:v>5.610762967799328</c:v>
                </c:pt>
                <c:pt idx="3422">
                  <c:v>5.7163665659067275</c:v>
                </c:pt>
                <c:pt idx="3423">
                  <c:v>5.7486941694705473</c:v>
                </c:pt>
                <c:pt idx="3424">
                  <c:v>5.8068841352821874</c:v>
                </c:pt>
                <c:pt idx="3425">
                  <c:v>5.8176597703061477</c:v>
                </c:pt>
                <c:pt idx="3426">
                  <c:v>5.830590951430068</c:v>
                </c:pt>
                <c:pt idx="3427">
                  <c:v>5.8349013451380376</c:v>
                </c:pt>
                <c:pt idx="3428">
                  <c:v>5.8435221325539777</c:v>
                </c:pt>
                <c:pt idx="3429">
                  <c:v>5.8564526151859679</c:v>
                </c:pt>
                <c:pt idx="3430">
                  <c:v>5.865073402601908</c:v>
                </c:pt>
                <c:pt idx="3431">
                  <c:v>5.9189529747055776</c:v>
                </c:pt>
                <c:pt idx="3432">
                  <c:v>5.9469701845614278</c:v>
                </c:pt>
                <c:pt idx="3433">
                  <c:v>5.9836081818332181</c:v>
                </c:pt>
                <c:pt idx="3434">
                  <c:v>6.009469845589118</c:v>
                </c:pt>
                <c:pt idx="3435">
                  <c:v>6.0180906330050581</c:v>
                </c:pt>
                <c:pt idx="3436">
                  <c:v>6.0202461791050075</c:v>
                </c:pt>
                <c:pt idx="3437">
                  <c:v>6.0180906330050581</c:v>
                </c:pt>
                <c:pt idx="3438">
                  <c:v>6.0396426015449176</c:v>
                </c:pt>
                <c:pt idx="3439">
                  <c:v>6.1021422625725981</c:v>
                </c:pt>
                <c:pt idx="3440">
                  <c:v>6.1840390445321276</c:v>
                </c:pt>
                <c:pt idx="3441">
                  <c:v>6.2314526768278782</c:v>
                </c:pt>
                <c:pt idx="3442">
                  <c:v>6.263780280391698</c:v>
                </c:pt>
                <c:pt idx="3443">
                  <c:v>6.2465394040517381</c:v>
                </c:pt>
                <c:pt idx="3444">
                  <c:v>6.1883494382400981</c:v>
                </c:pt>
                <c:pt idx="3445">
                  <c:v>6.1517114409683078</c:v>
                </c:pt>
                <c:pt idx="3446">
                  <c:v>6.1344698661364179</c:v>
                </c:pt>
                <c:pt idx="3447">
                  <c:v>6.0676598114007581</c:v>
                </c:pt>
                <c:pt idx="3448">
                  <c:v>6.0633494176927876</c:v>
                </c:pt>
                <c:pt idx="3449">
                  <c:v>6.0978325673565577</c:v>
                </c:pt>
                <c:pt idx="3450">
                  <c:v>6.0547286302768475</c:v>
                </c:pt>
                <c:pt idx="3451">
                  <c:v>6.035332207836948</c:v>
                </c:pt>
                <c:pt idx="3452">
                  <c:v>6.0805909925246775</c:v>
                </c:pt>
                <c:pt idx="3453">
                  <c:v>6.1258497772124079</c:v>
                </c:pt>
                <c:pt idx="3454">
                  <c:v>6.1387802598443875</c:v>
                </c:pt>
                <c:pt idx="3455">
                  <c:v>6.1711078634082082</c:v>
                </c:pt>
                <c:pt idx="3456">
                  <c:v>6.1409358059443377</c:v>
                </c:pt>
                <c:pt idx="3457">
                  <c:v>6.1969702256560382</c:v>
                </c:pt>
                <c:pt idx="3458">
                  <c:v>6.203435466972028</c:v>
                </c:pt>
                <c:pt idx="3459">
                  <c:v>6.1430906535523579</c:v>
                </c:pt>
                <c:pt idx="3460">
                  <c:v>6.0999874149645779</c:v>
                </c:pt>
                <c:pt idx="3461">
                  <c:v>6.1086082023805277</c:v>
                </c:pt>
                <c:pt idx="3462">
                  <c:v>6.0719702051087374</c:v>
                </c:pt>
                <c:pt idx="3463">
                  <c:v>6.0439529952528881</c:v>
                </c:pt>
                <c:pt idx="3464">
                  <c:v>6.0741250527167576</c:v>
                </c:pt>
                <c:pt idx="3465">
                  <c:v>6.1667974697002377</c:v>
                </c:pt>
                <c:pt idx="3466">
                  <c:v>6.212056254387968</c:v>
                </c:pt>
                <c:pt idx="3467">
                  <c:v>6.1495565933602876</c:v>
                </c:pt>
                <c:pt idx="3468">
                  <c:v>6.1711078634082082</c:v>
                </c:pt>
                <c:pt idx="3469">
                  <c:v>6.1042978086725475</c:v>
                </c:pt>
                <c:pt idx="3470">
                  <c:v>6.0267114204209982</c:v>
                </c:pt>
                <c:pt idx="3471">
                  <c:v>5.9900734231492079</c:v>
                </c:pt>
                <c:pt idx="3472">
                  <c:v>5.890935764849738</c:v>
                </c:pt>
                <c:pt idx="3473">
                  <c:v>5.8176597703061477</c:v>
                </c:pt>
                <c:pt idx="3474">
                  <c:v>5.8995565522656781</c:v>
                </c:pt>
                <c:pt idx="3475">
                  <c:v>5.9706770007093075</c:v>
                </c:pt>
                <c:pt idx="3476">
                  <c:v>5.9943838168571775</c:v>
                </c:pt>
                <c:pt idx="3477">
                  <c:v>6.1861945906320779</c:v>
                </c:pt>
                <c:pt idx="3478">
                  <c:v>6.2573150390757073</c:v>
                </c:pt>
                <c:pt idx="3479">
                  <c:v>6.203435466972028</c:v>
                </c:pt>
                <c:pt idx="3480">
                  <c:v>6.1818841969241074</c:v>
                </c:pt>
                <c:pt idx="3481">
                  <c:v>6.1840390445321276</c:v>
                </c:pt>
                <c:pt idx="3482">
                  <c:v>6.1905049843400475</c:v>
                </c:pt>
                <c:pt idx="3483">
                  <c:v>6.2163666480959376</c:v>
                </c:pt>
                <c:pt idx="3484">
                  <c:v>6.2788670076155579</c:v>
                </c:pt>
                <c:pt idx="3485">
                  <c:v>6.2443838579517879</c:v>
                </c:pt>
                <c:pt idx="3486">
                  <c:v>6.2055910130719774</c:v>
                </c:pt>
                <c:pt idx="3487">
                  <c:v>6.1258497772124079</c:v>
                </c:pt>
                <c:pt idx="3488">
                  <c:v>5.9857630294412374</c:v>
                </c:pt>
                <c:pt idx="3489">
                  <c:v>5.8758497361177975</c:v>
                </c:pt>
                <c:pt idx="3490">
                  <c:v>5.8736941900178481</c:v>
                </c:pt>
                <c:pt idx="3491">
                  <c:v>5.8995565522656781</c:v>
                </c:pt>
                <c:pt idx="3492">
                  <c:v>5.890935764849738</c:v>
                </c:pt>
                <c:pt idx="3493">
                  <c:v>5.9361945495374675</c:v>
                </c:pt>
                <c:pt idx="3494">
                  <c:v>5.9469701845614278</c:v>
                </c:pt>
                <c:pt idx="3495">
                  <c:v>5.8974010061657278</c:v>
                </c:pt>
                <c:pt idx="3496">
                  <c:v>5.8327457990380873</c:v>
                </c:pt>
                <c:pt idx="3497">
                  <c:v>5.781021773034368</c:v>
                </c:pt>
                <c:pt idx="3498">
                  <c:v>5.7530045631785178</c:v>
                </c:pt>
                <c:pt idx="3499">
                  <c:v>5.7853321667423376</c:v>
                </c:pt>
                <c:pt idx="3500">
                  <c:v>5.781021773034368</c:v>
                </c:pt>
                <c:pt idx="3501">
                  <c:v>5.7530045631785178</c:v>
                </c:pt>
                <c:pt idx="3502">
                  <c:v>5.7357629883466279</c:v>
                </c:pt>
                <c:pt idx="3503">
                  <c:v>5.7163665659067275</c:v>
                </c:pt>
                <c:pt idx="3504">
                  <c:v>5.6560217524870575</c:v>
                </c:pt>
                <c:pt idx="3505">
                  <c:v>5.6495565111710677</c:v>
                </c:pt>
                <c:pt idx="3506">
                  <c:v>5.625849695023188</c:v>
                </c:pt>
                <c:pt idx="3507">
                  <c:v>5.625849695023188</c:v>
                </c:pt>
                <c:pt idx="3508">
                  <c:v>5.5978324851673475</c:v>
                </c:pt>
                <c:pt idx="3509">
                  <c:v>5.576280516627488</c:v>
                </c:pt>
                <c:pt idx="3510">
                  <c:v>5.5202460969157876</c:v>
                </c:pt>
                <c:pt idx="3511">
                  <c:v>5.4857629472520175</c:v>
                </c:pt>
                <c:pt idx="3512">
                  <c:v>5.4038668637844278</c:v>
                </c:pt>
                <c:pt idx="3513">
                  <c:v>5.3693837141206577</c:v>
                </c:pt>
                <c:pt idx="3514">
                  <c:v>5.3068840530929782</c:v>
                </c:pt>
                <c:pt idx="3515">
                  <c:v>5.3025736593849979</c:v>
                </c:pt>
                <c:pt idx="3516">
                  <c:v>5.2853320845531178</c:v>
                </c:pt>
                <c:pt idx="3517">
                  <c:v>5.2443836935733579</c:v>
                </c:pt>
                <c:pt idx="3518">
                  <c:v>5.1797284864457174</c:v>
                </c:pt>
                <c:pt idx="3519">
                  <c:v>5.1129184317100576</c:v>
                </c:pt>
                <c:pt idx="3520">
                  <c:v>5.0267112560425673</c:v>
                </c:pt>
                <c:pt idx="3521">
                  <c:v>4.9922288048707282</c:v>
                </c:pt>
                <c:pt idx="3522">
                  <c:v>4.9771427761387974</c:v>
                </c:pt>
                <c:pt idx="3523">
                  <c:v>4.940504778867008</c:v>
                </c:pt>
                <c:pt idx="3524">
                  <c:v>4.9512804138909674</c:v>
                </c:pt>
                <c:pt idx="3525">
                  <c:v>4.9879184111627577</c:v>
                </c:pt>
                <c:pt idx="3526">
                  <c:v>4.9577463536988882</c:v>
                </c:pt>
                <c:pt idx="3527">
                  <c:v>4.9469700201829978</c:v>
                </c:pt>
                <c:pt idx="3528">
                  <c:v>4.9922288048707282</c:v>
                </c:pt>
                <c:pt idx="3529">
                  <c:v>4.998694046186718</c:v>
                </c:pt>
                <c:pt idx="3530">
                  <c:v>4.9685219887228476</c:v>
                </c:pt>
                <c:pt idx="3531">
                  <c:v>4.9534359599909177</c:v>
                </c:pt>
                <c:pt idx="3532">
                  <c:v>4.9685219887228476</c:v>
                </c:pt>
                <c:pt idx="3533">
                  <c:v>4.9103320229112075</c:v>
                </c:pt>
                <c:pt idx="3534">
                  <c:v>4.854297603199508</c:v>
                </c:pt>
                <c:pt idx="3535">
                  <c:v>4.7831771547558777</c:v>
                </c:pt>
                <c:pt idx="3536">
                  <c:v>4.7724015197319174</c:v>
                </c:pt>
                <c:pt idx="3537">
                  <c:v>4.7724015197319174</c:v>
                </c:pt>
                <c:pt idx="3538">
                  <c:v>4.7853320023638979</c:v>
                </c:pt>
                <c:pt idx="3539">
                  <c:v>4.7896423960718675</c:v>
                </c:pt>
                <c:pt idx="3540">
                  <c:v>4.8155047583196975</c:v>
                </c:pt>
                <c:pt idx="3541">
                  <c:v>4.7767112149479578</c:v>
                </c:pt>
                <c:pt idx="3542">
                  <c:v>4.7120567063122474</c:v>
                </c:pt>
                <c:pt idx="3543">
                  <c:v>4.6948151314803681</c:v>
                </c:pt>
                <c:pt idx="3544">
                  <c:v>4.675418709040458</c:v>
                </c:pt>
                <c:pt idx="3545">
                  <c:v>4.651711892892588</c:v>
                </c:pt>
                <c:pt idx="3546">
                  <c:v>4.6280043782527773</c:v>
                </c:pt>
                <c:pt idx="3547">
                  <c:v>4.6495563467926377</c:v>
                </c:pt>
                <c:pt idx="3548">
                  <c:v>4.6452459530846575</c:v>
                </c:pt>
                <c:pt idx="3549">
                  <c:v>4.6323147719607478</c:v>
                </c:pt>
                <c:pt idx="3550">
                  <c:v>4.6280043782527773</c:v>
                </c:pt>
                <c:pt idx="3551">
                  <c:v>4.6452459530846575</c:v>
                </c:pt>
                <c:pt idx="3552">
                  <c:v>4.6021427144968774</c:v>
                </c:pt>
                <c:pt idx="3553">
                  <c:v>4.5849011396649981</c:v>
                </c:pt>
                <c:pt idx="3554">
                  <c:v>4.6042975621048976</c:v>
                </c:pt>
                <c:pt idx="3555">
                  <c:v>4.5935219270809373</c:v>
                </c:pt>
                <c:pt idx="3556">
                  <c:v>4.5547290822011277</c:v>
                </c:pt>
                <c:pt idx="3557">
                  <c:v>4.5374875073692378</c:v>
                </c:pt>
                <c:pt idx="3558">
                  <c:v>4.4965391163894779</c:v>
                </c:pt>
                <c:pt idx="3559">
                  <c:v>4.4534358778016978</c:v>
                </c:pt>
                <c:pt idx="3560">
                  <c:v>4.4060222455059481</c:v>
                </c:pt>
                <c:pt idx="3561">
                  <c:v>4.4060222455059481</c:v>
                </c:pt>
                <c:pt idx="3562">
                  <c:v>4.4232631218458973</c:v>
                </c:pt>
                <c:pt idx="3563">
                  <c:v>4.4318839092618374</c:v>
                </c:pt>
                <c:pt idx="3564">
                  <c:v>4.3952459119900578</c:v>
                </c:pt>
                <c:pt idx="3565">
                  <c:v>4.3672287021342076</c:v>
                </c:pt>
                <c:pt idx="3566">
                  <c:v>4.3327462509623675</c:v>
                </c:pt>
                <c:pt idx="3567">
                  <c:v>4.2465390752948675</c:v>
                </c:pt>
                <c:pt idx="3568">
                  <c:v>4.1969698968991676</c:v>
                </c:pt>
                <c:pt idx="3569">
                  <c:v>4.2099010780230781</c:v>
                </c:pt>
                <c:pt idx="3570">
                  <c:v>4.1646422933353477</c:v>
                </c:pt>
                <c:pt idx="3571">
                  <c:v>4.1215390547475677</c:v>
                </c:pt>
                <c:pt idx="3572">
                  <c:v>4.1646422933353477</c:v>
                </c:pt>
                <c:pt idx="3573">
                  <c:v>4.0525734539119576</c:v>
                </c:pt>
                <c:pt idx="3574">
                  <c:v>3.964211430636448</c:v>
                </c:pt>
                <c:pt idx="3575">
                  <c:v>4.0288666377640778</c:v>
                </c:pt>
                <c:pt idx="3576">
                  <c:v>4.074125422451818</c:v>
                </c:pt>
                <c:pt idx="3577">
                  <c:v>4.1258494484555381</c:v>
                </c:pt>
                <c:pt idx="3578">
                  <c:v>4.2400738339788777</c:v>
                </c:pt>
                <c:pt idx="3579">
                  <c:v>4.3413670383783076</c:v>
                </c:pt>
                <c:pt idx="3580">
                  <c:v>4.3521426734022679</c:v>
                </c:pt>
                <c:pt idx="3581">
                  <c:v>4.3801598832581181</c:v>
                </c:pt>
                <c:pt idx="3582">
                  <c:v>4.3413670383783076</c:v>
                </c:pt>
                <c:pt idx="3583">
                  <c:v>4.3219699174464674</c:v>
                </c:pt>
                <c:pt idx="3584">
                  <c:v>4.3198150698384481</c:v>
                </c:pt>
                <c:pt idx="3585">
                  <c:v>4.3068838887145375</c:v>
                </c:pt>
                <c:pt idx="3586">
                  <c:v>4.2659354977347776</c:v>
                </c:pt>
                <c:pt idx="3587">
                  <c:v>4.2142114717310477</c:v>
                </c:pt>
                <c:pt idx="3588">
                  <c:v>4.2206774115389774</c:v>
                </c:pt>
                <c:pt idx="3589">
                  <c:v>4.1905046555831778</c:v>
                </c:pt>
                <c:pt idx="3590">
                  <c:v>4.1344702358714773</c:v>
                </c:pt>
                <c:pt idx="3591">
                  <c:v>4.1172286610395981</c:v>
                </c:pt>
                <c:pt idx="3592">
                  <c:v>4.056883847619928</c:v>
                </c:pt>
                <c:pt idx="3593">
                  <c:v>4.0698150287438475</c:v>
                </c:pt>
                <c:pt idx="3594">
                  <c:v>4.0417978188879982</c:v>
                </c:pt>
                <c:pt idx="3595">
                  <c:v>4.0525734539119576</c:v>
                </c:pt>
                <c:pt idx="3596">
                  <c:v>4.0331770314720581</c:v>
                </c:pt>
                <c:pt idx="3597">
                  <c:v>4.0525734539119576</c:v>
                </c:pt>
                <c:pt idx="3598">
                  <c:v>3.9922286404922875</c:v>
                </c:pt>
                <c:pt idx="3599">
                  <c:v>3.9232630396566881</c:v>
                </c:pt>
                <c:pt idx="3600">
                  <c:v>3.8564529849210274</c:v>
                </c:pt>
                <c:pt idx="3601">
                  <c:v>3.7896429301853676</c:v>
                </c:pt>
                <c:pt idx="3602">
                  <c:v>3.8004185652093279</c:v>
                </c:pt>
                <c:pt idx="3603">
                  <c:v>3.793952625401408</c:v>
                </c:pt>
                <c:pt idx="3604">
                  <c:v>3.7831769903774477</c:v>
                </c:pt>
                <c:pt idx="3605">
                  <c:v>3.8068838065253177</c:v>
                </c:pt>
                <c:pt idx="3606">
                  <c:v>3.8155045939412675</c:v>
                </c:pt>
                <c:pt idx="3607">
                  <c:v>3.7422285993976878</c:v>
                </c:pt>
                <c:pt idx="3608">
                  <c:v>3.6905045733939579</c:v>
                </c:pt>
                <c:pt idx="3609">
                  <c:v>3.6861941796859874</c:v>
                </c:pt>
                <c:pt idx="3610">
                  <c:v>3.7012802084179182</c:v>
                </c:pt>
                <c:pt idx="3611">
                  <c:v>3.7055906021258878</c:v>
                </c:pt>
                <c:pt idx="3612">
                  <c:v>3.709900995833868</c:v>
                </c:pt>
                <c:pt idx="3613">
                  <c:v>3.7206773293497575</c:v>
                </c:pt>
                <c:pt idx="3614">
                  <c:v>3.709900995833868</c:v>
                </c:pt>
                <c:pt idx="3615">
                  <c:v>3.6323153060742479</c:v>
                </c:pt>
                <c:pt idx="3616">
                  <c:v>3.5762801878706174</c:v>
                </c:pt>
                <c:pt idx="3617">
                  <c:v>3.5504185241147175</c:v>
                </c:pt>
                <c:pt idx="3618">
                  <c:v>3.5288665555748677</c:v>
                </c:pt>
                <c:pt idx="3619">
                  <c:v>3.4814529232791074</c:v>
                </c:pt>
                <c:pt idx="3620">
                  <c:v>3.4599009547392576</c:v>
                </c:pt>
                <c:pt idx="3621">
                  <c:v>3.455590561031288</c:v>
                </c:pt>
                <c:pt idx="3622">
                  <c:v>3.4254185035674176</c:v>
                </c:pt>
                <c:pt idx="3623">
                  <c:v>3.3736944775636979</c:v>
                </c:pt>
                <c:pt idx="3624">
                  <c:v>3.3435217216078978</c:v>
                </c:pt>
                <c:pt idx="3625">
                  <c:v>3.3349009341919476</c:v>
                </c:pt>
                <c:pt idx="3626">
                  <c:v>3.3262808452679375</c:v>
                </c:pt>
                <c:pt idx="3627">
                  <c:v>3.3241252991679877</c:v>
                </c:pt>
                <c:pt idx="3628">
                  <c:v>3.2659360318482777</c:v>
                </c:pt>
                <c:pt idx="3629">
                  <c:v>3.2422285172084679</c:v>
                </c:pt>
                <c:pt idx="3630">
                  <c:v>3.2034356723286579</c:v>
                </c:pt>
                <c:pt idx="3631">
                  <c:v>3.1603324337408778</c:v>
                </c:pt>
                <c:pt idx="3632">
                  <c:v>3.1280048301770575</c:v>
                </c:pt>
                <c:pt idx="3633">
                  <c:v>3.1430908589089879</c:v>
                </c:pt>
                <c:pt idx="3634">
                  <c:v>3.1581768876409275</c:v>
                </c:pt>
                <c:pt idx="3635">
                  <c:v>3.1258492840771077</c:v>
                </c:pt>
                <c:pt idx="3636">
                  <c:v>3.1021424679292275</c:v>
                </c:pt>
                <c:pt idx="3637">
                  <c:v>3.0741252580733778</c:v>
                </c:pt>
                <c:pt idx="3638">
                  <c:v>3.0374872608015879</c:v>
                </c:pt>
                <c:pt idx="3639">
                  <c:v>2.9879187808978176</c:v>
                </c:pt>
                <c:pt idx="3640">
                  <c:v>2.9448148438181079</c:v>
                </c:pt>
                <c:pt idx="3641">
                  <c:v>2.9642112662580078</c:v>
                </c:pt>
                <c:pt idx="3642">
                  <c:v>2.9986944159217779</c:v>
                </c:pt>
                <c:pt idx="3643">
                  <c:v>2.9986944159217779</c:v>
                </c:pt>
                <c:pt idx="3644">
                  <c:v>2.9555911773339978</c:v>
                </c:pt>
                <c:pt idx="3645">
                  <c:v>2.9620564186499876</c:v>
                </c:pt>
                <c:pt idx="3646">
                  <c:v>2.8952463639143278</c:v>
                </c:pt>
                <c:pt idx="3647">
                  <c:v>2.8327460043947177</c:v>
                </c:pt>
                <c:pt idx="3648">
                  <c:v>2.7745560385830679</c:v>
                </c:pt>
                <c:pt idx="3649">
                  <c:v>2.7810219783909877</c:v>
                </c:pt>
                <c:pt idx="3650">
                  <c:v>2.8068836421468877</c:v>
                </c:pt>
                <c:pt idx="3651">
                  <c:v>2.7336083460952376</c:v>
                </c:pt>
                <c:pt idx="3652">
                  <c:v>2.6991251964314675</c:v>
                </c:pt>
                <c:pt idx="3653">
                  <c:v>2.7292979523872676</c:v>
                </c:pt>
                <c:pt idx="3654">
                  <c:v>2.7249875586792975</c:v>
                </c:pt>
                <c:pt idx="3655">
                  <c:v>2.7055911362393879</c:v>
                </c:pt>
                <c:pt idx="3656">
                  <c:v>2.7163667712633579</c:v>
                </c:pt>
                <c:pt idx="3657">
                  <c:v>2.7551596161431577</c:v>
                </c:pt>
                <c:pt idx="3658">
                  <c:v>2.7486943748271679</c:v>
                </c:pt>
                <c:pt idx="3659">
                  <c:v>2.7508492224351877</c:v>
                </c:pt>
                <c:pt idx="3660">
                  <c:v>2.6991251964314675</c:v>
                </c:pt>
                <c:pt idx="3661">
                  <c:v>2.7012807425314178</c:v>
                </c:pt>
                <c:pt idx="3662">
                  <c:v>2.6280047479878377</c:v>
                </c:pt>
                <c:pt idx="3663">
                  <c:v>2.6129187192559078</c:v>
                </c:pt>
                <c:pt idx="3664">
                  <c:v>2.5999875381319879</c:v>
                </c:pt>
                <c:pt idx="3665">
                  <c:v>2.5892119031080276</c:v>
                </c:pt>
                <c:pt idx="3666">
                  <c:v>2.5956771444240179</c:v>
                </c:pt>
                <c:pt idx="3667">
                  <c:v>2.6150735668639276</c:v>
                </c:pt>
                <c:pt idx="3668">
                  <c:v>2.6150735668639276</c:v>
                </c:pt>
                <c:pt idx="3669">
                  <c:v>2.6150735668639276</c:v>
                </c:pt>
                <c:pt idx="3670">
                  <c:v>2.6042979318399579</c:v>
                </c:pt>
                <c:pt idx="3671">
                  <c:v>2.5698147821761879</c:v>
                </c:pt>
                <c:pt idx="3672">
                  <c:v>2.5504183597362879</c:v>
                </c:pt>
                <c:pt idx="3673">
                  <c:v>2.4943839400245875</c:v>
                </c:pt>
                <c:pt idx="3674">
                  <c:v>2.4512807014368079</c:v>
                </c:pt>
                <c:pt idx="3675">
                  <c:v>2.4361939742129479</c:v>
                </c:pt>
                <c:pt idx="3676">
                  <c:v>2.4491251553368576</c:v>
                </c:pt>
                <c:pt idx="3677">
                  <c:v>2.4448147616288876</c:v>
                </c:pt>
                <c:pt idx="3678">
                  <c:v>2.4642118825607278</c:v>
                </c:pt>
                <c:pt idx="3679">
                  <c:v>2.4836083050006277</c:v>
                </c:pt>
                <c:pt idx="3680">
                  <c:v>2.4771423651927078</c:v>
                </c:pt>
                <c:pt idx="3681">
                  <c:v>2.4663667301687475</c:v>
                </c:pt>
                <c:pt idx="3682">
                  <c:v>2.4232634915809577</c:v>
                </c:pt>
                <c:pt idx="3683">
                  <c:v>2.3693839194772877</c:v>
                </c:pt>
                <c:pt idx="3684">
                  <c:v>2.3133494997655877</c:v>
                </c:pt>
                <c:pt idx="3685">
                  <c:v>2.3305910745974776</c:v>
                </c:pt>
                <c:pt idx="3686">
                  <c:v>2.3607631320613476</c:v>
                </c:pt>
                <c:pt idx="3687">
                  <c:v>2.3952462817251177</c:v>
                </c:pt>
                <c:pt idx="3688">
                  <c:v>2.4103323104570475</c:v>
                </c:pt>
                <c:pt idx="3689">
                  <c:v>2.4232634915809577</c:v>
                </c:pt>
                <c:pt idx="3690">
                  <c:v>2.4275738852889379</c:v>
                </c:pt>
                <c:pt idx="3691">
                  <c:v>2.4211079454810078</c:v>
                </c:pt>
                <c:pt idx="3692">
                  <c:v>2.4189530978729876</c:v>
                </c:pt>
                <c:pt idx="3693">
                  <c:v>2.440504367920918</c:v>
                </c:pt>
                <c:pt idx="3694">
                  <c:v>2.431884278996908</c:v>
                </c:pt>
                <c:pt idx="3695">
                  <c:v>2.4189530978729876</c:v>
                </c:pt>
                <c:pt idx="3696">
                  <c:v>2.3974011293331379</c:v>
                </c:pt>
                <c:pt idx="3697">
                  <c:v>2.3952462817251177</c:v>
                </c:pt>
                <c:pt idx="3698">
                  <c:v>2.3866254943091678</c:v>
                </c:pt>
                <c:pt idx="3699">
                  <c:v>2.3952462817251177</c:v>
                </c:pt>
                <c:pt idx="3700">
                  <c:v>2.3909358880171476</c:v>
                </c:pt>
                <c:pt idx="3701">
                  <c:v>2.4124871580650677</c:v>
                </c:pt>
                <c:pt idx="3702">
                  <c:v>2.4038670691410577</c:v>
                </c:pt>
                <c:pt idx="3703">
                  <c:v>2.3844699482092175</c:v>
                </c:pt>
                <c:pt idx="3704">
                  <c:v>2.3974011293331379</c:v>
                </c:pt>
                <c:pt idx="3705">
                  <c:v>2.3866254943091678</c:v>
                </c:pt>
                <c:pt idx="3706">
                  <c:v>2.3715394655772379</c:v>
                </c:pt>
                <c:pt idx="3707">
                  <c:v>2.3909358880171476</c:v>
                </c:pt>
                <c:pt idx="3708">
                  <c:v>2.4297287328969577</c:v>
                </c:pt>
                <c:pt idx="3709">
                  <c:v>2.4491251553368576</c:v>
                </c:pt>
                <c:pt idx="3710">
                  <c:v>2.4879186987085977</c:v>
                </c:pt>
                <c:pt idx="3711">
                  <c:v>2.4728319714847378</c:v>
                </c:pt>
                <c:pt idx="3712">
                  <c:v>2.4986943337325576</c:v>
                </c:pt>
                <c:pt idx="3713">
                  <c:v>2.4986943337325576</c:v>
                </c:pt>
                <c:pt idx="3714">
                  <c:v>2.4792979112926576</c:v>
                </c:pt>
                <c:pt idx="3715">
                  <c:v>2.4857631526086479</c:v>
                </c:pt>
                <c:pt idx="3716">
                  <c:v>2.5267115435884078</c:v>
                </c:pt>
                <c:pt idx="3717">
                  <c:v>2.5051595750485576</c:v>
                </c:pt>
                <c:pt idx="3718">
                  <c:v>2.5073151211485079</c:v>
                </c:pt>
                <c:pt idx="3719">
                  <c:v>2.5267115435884078</c:v>
                </c:pt>
                <c:pt idx="3720">
                  <c:v>2.5030047274405378</c:v>
                </c:pt>
                <c:pt idx="3721">
                  <c:v>2.4814527589006778</c:v>
                </c:pt>
                <c:pt idx="3722">
                  <c:v>2.5051595750485576</c:v>
                </c:pt>
                <c:pt idx="3723">
                  <c:v>2.5202463022724175</c:v>
                </c:pt>
                <c:pt idx="3724">
                  <c:v>2.5417975723203479</c:v>
                </c:pt>
                <c:pt idx="3725">
                  <c:v>2.5999875381319879</c:v>
                </c:pt>
                <c:pt idx="3726">
                  <c:v>2.6689531389675976</c:v>
                </c:pt>
                <c:pt idx="3727">
                  <c:v>2.7077459838474076</c:v>
                </c:pt>
                <c:pt idx="3728">
                  <c:v>2.7724011909750477</c:v>
                </c:pt>
                <c:pt idx="3729">
                  <c:v>2.8176599756627776</c:v>
                </c:pt>
                <c:pt idx="3730">
                  <c:v>2.8176599756627776</c:v>
                </c:pt>
                <c:pt idx="3731">
                  <c:v>2.8241252169787678</c:v>
                </c:pt>
                <c:pt idx="3732">
                  <c:v>2.8284356106867379</c:v>
                </c:pt>
                <c:pt idx="3733">
                  <c:v>2.8198148232707978</c:v>
                </c:pt>
                <c:pt idx="3734">
                  <c:v>2.8392112457107079</c:v>
                </c:pt>
                <c:pt idx="3735">
                  <c:v>2.8564528205425876</c:v>
                </c:pt>
                <c:pt idx="3736">
                  <c:v>2.8650736079585379</c:v>
                </c:pt>
                <c:pt idx="3737">
                  <c:v>2.9038664528383475</c:v>
                </c:pt>
                <c:pt idx="3738">
                  <c:v>2.9340392087941378</c:v>
                </c:pt>
                <c:pt idx="3739">
                  <c:v>2.9383496025021176</c:v>
                </c:pt>
                <c:pt idx="3740">
                  <c:v>2.9771424473819277</c:v>
                </c:pt>
                <c:pt idx="3741">
                  <c:v>3.0030048096297479</c:v>
                </c:pt>
                <c:pt idx="3742">
                  <c:v>2.979297993481878</c:v>
                </c:pt>
                <c:pt idx="3743">
                  <c:v>2.9749875997739079</c:v>
                </c:pt>
                <c:pt idx="3744">
                  <c:v>3.0180908383616876</c:v>
                </c:pt>
                <c:pt idx="3745">
                  <c:v>3.0417976545095575</c:v>
                </c:pt>
                <c:pt idx="3746">
                  <c:v>3.0547288356334779</c:v>
                </c:pt>
                <c:pt idx="3747">
                  <c:v>3.1172284966611579</c:v>
                </c:pt>
                <c:pt idx="3748">
                  <c:v>3.1366256175929976</c:v>
                </c:pt>
                <c:pt idx="3749">
                  <c:v>3.1387804652010178</c:v>
                </c:pt>
                <c:pt idx="3750">
                  <c:v>3.1495561002249777</c:v>
                </c:pt>
                <c:pt idx="3751">
                  <c:v>3.1840392498887478</c:v>
                </c:pt>
                <c:pt idx="3752">
                  <c:v>3.1905044912047376</c:v>
                </c:pt>
                <c:pt idx="3753">
                  <c:v>3.2249876408685076</c:v>
                </c:pt>
                <c:pt idx="3754">
                  <c:v>3.2637804857483177</c:v>
                </c:pt>
                <c:pt idx="3755">
                  <c:v>3.3025733306281277</c:v>
                </c:pt>
                <c:pt idx="3756">
                  <c:v>3.2702457270643177</c:v>
                </c:pt>
                <c:pt idx="3757">
                  <c:v>3.2702457270643177</c:v>
                </c:pt>
                <c:pt idx="3758">
                  <c:v>3.2379181235004979</c:v>
                </c:pt>
                <c:pt idx="3759">
                  <c:v>3.1969704310126676</c:v>
                </c:pt>
                <c:pt idx="3760">
                  <c:v>3.1689532211568179</c:v>
                </c:pt>
                <c:pt idx="3761">
                  <c:v>3.1883496435967178</c:v>
                </c:pt>
                <c:pt idx="3762">
                  <c:v>3.1474012526169579</c:v>
                </c:pt>
                <c:pt idx="3763">
                  <c:v>3.1560220400329078</c:v>
                </c:pt>
                <c:pt idx="3764">
                  <c:v>3.1861940974967675</c:v>
                </c:pt>
                <c:pt idx="3765">
                  <c:v>3.2099009136446477</c:v>
                </c:pt>
                <c:pt idx="3766">
                  <c:v>3.2142113073526177</c:v>
                </c:pt>
                <c:pt idx="3767">
                  <c:v>3.2724012731642675</c:v>
                </c:pt>
                <c:pt idx="3768">
                  <c:v>3.3284356928759578</c:v>
                </c:pt>
                <c:pt idx="3769">
                  <c:v>3.3262808452679375</c:v>
                </c:pt>
                <c:pt idx="3770">
                  <c:v>3.2637804857483177</c:v>
                </c:pt>
                <c:pt idx="3771">
                  <c:v>3.2659360318482777</c:v>
                </c:pt>
                <c:pt idx="3772">
                  <c:v>3.2271424884765278</c:v>
                </c:pt>
                <c:pt idx="3773">
                  <c:v>3.1969704310126676</c:v>
                </c:pt>
                <c:pt idx="3774">
                  <c:v>3.1430908589089879</c:v>
                </c:pt>
                <c:pt idx="3775">
                  <c:v>3.1775733100808279</c:v>
                </c:pt>
                <c:pt idx="3776">
                  <c:v>3.2077460660366279</c:v>
                </c:pt>
                <c:pt idx="3777">
                  <c:v>3.2379181235004979</c:v>
                </c:pt>
                <c:pt idx="3778">
                  <c:v>3.2292980345764879</c:v>
                </c:pt>
                <c:pt idx="3779">
                  <c:v>3.1926600373046976</c:v>
                </c:pt>
                <c:pt idx="3780">
                  <c:v>3.1538664939329477</c:v>
                </c:pt>
                <c:pt idx="3781">
                  <c:v>3.0784356517813478</c:v>
                </c:pt>
                <c:pt idx="3782">
                  <c:v>3.0245560796776778</c:v>
                </c:pt>
                <c:pt idx="3783">
                  <c:v>2.9620564186499876</c:v>
                </c:pt>
                <c:pt idx="3784">
                  <c:v>3.0202463844616378</c:v>
                </c:pt>
                <c:pt idx="3785">
                  <c:v>3.0094700509457377</c:v>
                </c:pt>
                <c:pt idx="3786">
                  <c:v>2.9943840222138078</c:v>
                </c:pt>
                <c:pt idx="3787">
                  <c:v>3.0051596572377677</c:v>
                </c:pt>
                <c:pt idx="3788">
                  <c:v>3.0116255970456978</c:v>
                </c:pt>
                <c:pt idx="3789">
                  <c:v>2.9986944159217779</c:v>
                </c:pt>
                <c:pt idx="3790">
                  <c:v>3.0353324131935677</c:v>
                </c:pt>
                <c:pt idx="3791">
                  <c:v>3.0913668329052677</c:v>
                </c:pt>
                <c:pt idx="3792">
                  <c:v>3.0999876203212078</c:v>
                </c:pt>
                <c:pt idx="3793">
                  <c:v>3.1086084077371479</c:v>
                </c:pt>
                <c:pt idx="3794">
                  <c:v>3.1042980140291778</c:v>
                </c:pt>
                <c:pt idx="3795">
                  <c:v>3.1107632553451676</c:v>
                </c:pt>
                <c:pt idx="3796">
                  <c:v>3.0978320742212579</c:v>
                </c:pt>
                <c:pt idx="3797">
                  <c:v>3.1129188014451179</c:v>
                </c:pt>
                <c:pt idx="3798">
                  <c:v>3.1689532211568179</c:v>
                </c:pt>
                <c:pt idx="3799">
                  <c:v>3.2099009136446477</c:v>
                </c:pt>
                <c:pt idx="3800">
                  <c:v>3.2034356723286579</c:v>
                </c:pt>
                <c:pt idx="3801">
                  <c:v>3.1883496435967178</c:v>
                </c:pt>
                <c:pt idx="3802">
                  <c:v>3.1624872813488976</c:v>
                </c:pt>
                <c:pt idx="3803">
                  <c:v>3.1387804652010178</c:v>
                </c:pt>
                <c:pt idx="3804">
                  <c:v>3.0870564391972977</c:v>
                </c:pt>
                <c:pt idx="3805">
                  <c:v>3.0482635943174876</c:v>
                </c:pt>
                <c:pt idx="3806">
                  <c:v>3.0245560796776778</c:v>
                </c:pt>
                <c:pt idx="3807">
                  <c:v>3.0374872608015879</c:v>
                </c:pt>
                <c:pt idx="3808">
                  <c:v>3.0267116257776276</c:v>
                </c:pt>
                <c:pt idx="3809">
                  <c:v>3.0504184419255078</c:v>
                </c:pt>
                <c:pt idx="3810">
                  <c:v>3.0676600167573875</c:v>
                </c:pt>
                <c:pt idx="3811">
                  <c:v>3.0892112868053179</c:v>
                </c:pt>
                <c:pt idx="3812">
                  <c:v>3.0870564391972977</c:v>
                </c:pt>
                <c:pt idx="3813">
                  <c:v>3.0892112868053179</c:v>
                </c:pt>
                <c:pt idx="3814">
                  <c:v>3.0741252580733778</c:v>
                </c:pt>
                <c:pt idx="3815">
                  <c:v>3.0805911978813079</c:v>
                </c:pt>
                <c:pt idx="3816">
                  <c:v>3.0633496230494179</c:v>
                </c:pt>
                <c:pt idx="3817">
                  <c:v>3.0051596572377677</c:v>
                </c:pt>
                <c:pt idx="3818">
                  <c:v>2.9167976339622577</c:v>
                </c:pt>
                <c:pt idx="3819">
                  <c:v>2.8866255764983877</c:v>
                </c:pt>
                <c:pt idx="3820">
                  <c:v>2.8607632142505577</c:v>
                </c:pt>
                <c:pt idx="3821">
                  <c:v>2.8176599756627776</c:v>
                </c:pt>
                <c:pt idx="3822">
                  <c:v>2.8392112457107079</c:v>
                </c:pt>
                <c:pt idx="3823">
                  <c:v>2.8650736079585379</c:v>
                </c:pt>
                <c:pt idx="3824">
                  <c:v>2.8456771855186278</c:v>
                </c:pt>
                <c:pt idx="3825">
                  <c:v>2.7896427658069376</c:v>
                </c:pt>
                <c:pt idx="3826">
                  <c:v>2.7982635532228777</c:v>
                </c:pt>
                <c:pt idx="3827">
                  <c:v>2.7810219783909877</c:v>
                </c:pt>
                <c:pt idx="3828">
                  <c:v>2.7465388287272177</c:v>
                </c:pt>
                <c:pt idx="3829">
                  <c:v>2.7249875586792975</c:v>
                </c:pt>
                <c:pt idx="3830">
                  <c:v>2.7249875586792975</c:v>
                </c:pt>
                <c:pt idx="3831">
                  <c:v>2.7142112251633979</c:v>
                </c:pt>
                <c:pt idx="3832">
                  <c:v>2.6646427452596275</c:v>
                </c:pt>
                <c:pt idx="3833">
                  <c:v>2.6732635326755676</c:v>
                </c:pt>
                <c:pt idx="3834">
                  <c:v>2.6948148027234979</c:v>
                </c:pt>
                <c:pt idx="3835">
                  <c:v>2.7120563775553777</c:v>
                </c:pt>
                <c:pt idx="3836">
                  <c:v>2.6711079865756178</c:v>
                </c:pt>
                <c:pt idx="3837">
                  <c:v>2.6624871991596777</c:v>
                </c:pt>
                <c:pt idx="3838">
                  <c:v>2.6409359291117478</c:v>
                </c:pt>
                <c:pt idx="3839">
                  <c:v>2.5676599345681677</c:v>
                </c:pt>
                <c:pt idx="3840">
                  <c:v>2.5245566959803876</c:v>
                </c:pt>
                <c:pt idx="3841">
                  <c:v>2.5073151211485079</c:v>
                </c:pt>
                <c:pt idx="3842">
                  <c:v>2.4685215777767677</c:v>
                </c:pt>
                <c:pt idx="3843">
                  <c:v>2.4728319714847378</c:v>
                </c:pt>
                <c:pt idx="3844">
                  <c:v>2.4922290924165678</c:v>
                </c:pt>
                <c:pt idx="3845">
                  <c:v>2.5180907561724677</c:v>
                </c:pt>
                <c:pt idx="3846">
                  <c:v>2.5353323310043479</c:v>
                </c:pt>
                <c:pt idx="3847">
                  <c:v>2.5439531184202977</c:v>
                </c:pt>
                <c:pt idx="3848">
                  <c:v>2.4792979112926576</c:v>
                </c:pt>
                <c:pt idx="3849">
                  <c:v>2.459901488852748</c:v>
                </c:pt>
                <c:pt idx="3850">
                  <c:v>2.4232634915809577</c:v>
                </c:pt>
                <c:pt idx="3851">
                  <c:v>2.4383495203128978</c:v>
                </c:pt>
                <c:pt idx="3852">
                  <c:v>2.3952462817251177</c:v>
                </c:pt>
                <c:pt idx="3853">
                  <c:v>2.3715394655772379</c:v>
                </c:pt>
                <c:pt idx="3854">
                  <c:v>2.3478319509374277</c:v>
                </c:pt>
                <c:pt idx="3855">
                  <c:v>2.3219702871815375</c:v>
                </c:pt>
                <c:pt idx="3856">
                  <c:v>2.2810218962017679</c:v>
                </c:pt>
                <c:pt idx="3857">
                  <c:v>2.3327459222054978</c:v>
                </c:pt>
                <c:pt idx="3858">
                  <c:v>2.3693839194772877</c:v>
                </c:pt>
                <c:pt idx="3859">
                  <c:v>2.3844699482092175</c:v>
                </c:pt>
                <c:pt idx="3860">
                  <c:v>2.3952462817251177</c:v>
                </c:pt>
                <c:pt idx="3861">
                  <c:v>2.3564527383533775</c:v>
                </c:pt>
                <c:pt idx="3862">
                  <c:v>2.3133494997655877</c:v>
                </c:pt>
                <c:pt idx="3863">
                  <c:v>2.2939530773256878</c:v>
                </c:pt>
                <c:pt idx="3864">
                  <c:v>2.3025738647416278</c:v>
                </c:pt>
                <c:pt idx="3865">
                  <c:v>2.2745566548857776</c:v>
                </c:pt>
                <c:pt idx="3866">
                  <c:v>2.3025738647416278</c:v>
                </c:pt>
                <c:pt idx="3867">
                  <c:v>2.3133494997655877</c:v>
                </c:pt>
                <c:pt idx="3868">
                  <c:v>2.3198147410815877</c:v>
                </c:pt>
                <c:pt idx="3869">
                  <c:v>2.2939530773256878</c:v>
                </c:pt>
                <c:pt idx="3870">
                  <c:v>2.3262806808895076</c:v>
                </c:pt>
                <c:pt idx="3871">
                  <c:v>2.3327459222054978</c:v>
                </c:pt>
                <c:pt idx="3872">
                  <c:v>2.3392118620134177</c:v>
                </c:pt>
                <c:pt idx="3873">
                  <c:v>2.3499874970373775</c:v>
                </c:pt>
                <c:pt idx="3874">
                  <c:v>2.3586082844533278</c:v>
                </c:pt>
                <c:pt idx="3875">
                  <c:v>2.3176598934735679</c:v>
                </c:pt>
                <c:pt idx="3876">
                  <c:v>2.2961079249337075</c:v>
                </c:pt>
                <c:pt idx="3877">
                  <c:v>2.2724011087858278</c:v>
                </c:pt>
                <c:pt idx="3878">
                  <c:v>2.2336082639060177</c:v>
                </c:pt>
                <c:pt idx="3879">
                  <c:v>2.2012806603421979</c:v>
                </c:pt>
                <c:pt idx="3880">
                  <c:v>2.2379186576139878</c:v>
                </c:pt>
                <c:pt idx="3881">
                  <c:v>2.2357631115140379</c:v>
                </c:pt>
                <c:pt idx="3882">
                  <c:v>2.2486942926379578</c:v>
                </c:pt>
                <c:pt idx="3883">
                  <c:v>2.2551595339539476</c:v>
                </c:pt>
                <c:pt idx="3884">
                  <c:v>2.2637803213698877</c:v>
                </c:pt>
                <c:pt idx="3885">
                  <c:v>2.2379186576139878</c:v>
                </c:pt>
                <c:pt idx="3886">
                  <c:v>2.2055910540501675</c:v>
                </c:pt>
                <c:pt idx="3887">
                  <c:v>2.2012806603421979</c:v>
                </c:pt>
                <c:pt idx="3888">
                  <c:v>2.1818842379022976</c:v>
                </c:pt>
                <c:pt idx="3889">
                  <c:v>2.1538670280464478</c:v>
                </c:pt>
                <c:pt idx="3890">
                  <c:v>2.1366254532145676</c:v>
                </c:pt>
                <c:pt idx="3891">
                  <c:v>2.1646426630704076</c:v>
                </c:pt>
                <c:pt idx="3892">
                  <c:v>2.1667975106784279</c:v>
                </c:pt>
                <c:pt idx="3893">
                  <c:v>2.1667975106784279</c:v>
                </c:pt>
                <c:pt idx="3894">
                  <c:v>2.1754182980943777</c:v>
                </c:pt>
                <c:pt idx="3895">
                  <c:v>2.1797286918023477</c:v>
                </c:pt>
                <c:pt idx="3896">
                  <c:v>2.1603322693624376</c:v>
                </c:pt>
                <c:pt idx="3897">
                  <c:v>2.1430906945305579</c:v>
                </c:pt>
                <c:pt idx="3898">
                  <c:v>2.1624871169704578</c:v>
                </c:pt>
                <c:pt idx="3899">
                  <c:v>2.1883494792182878</c:v>
                </c:pt>
                <c:pt idx="3900">
                  <c:v>2.1905043268263076</c:v>
                </c:pt>
                <c:pt idx="3901">
                  <c:v>2.1775738441943275</c:v>
                </c:pt>
                <c:pt idx="3902">
                  <c:v>2.1905043268263076</c:v>
                </c:pt>
                <c:pt idx="3903">
                  <c:v>2.1797286918023477</c:v>
                </c:pt>
                <c:pt idx="3904">
                  <c:v>2.1366254532145676</c:v>
                </c:pt>
                <c:pt idx="3905">
                  <c:v>2.1086082433587179</c:v>
                </c:pt>
                <c:pt idx="3906">
                  <c:v>2.0956770622347975</c:v>
                </c:pt>
                <c:pt idx="3907">
                  <c:v>2.0719702460869276</c:v>
                </c:pt>
                <c:pt idx="3908">
                  <c:v>2.0719702460869276</c:v>
                </c:pt>
                <c:pt idx="3909">
                  <c:v>2.0719702460869276</c:v>
                </c:pt>
                <c:pt idx="3910">
                  <c:v>2.0590390649630077</c:v>
                </c:pt>
                <c:pt idx="3911">
                  <c:v>2.0331774012071175</c:v>
                </c:pt>
                <c:pt idx="3912">
                  <c:v>2.0310218551071677</c:v>
                </c:pt>
                <c:pt idx="3913">
                  <c:v>2.0202462200831977</c:v>
                </c:pt>
                <c:pt idx="3914">
                  <c:v>2.0267114613991977</c:v>
                </c:pt>
                <c:pt idx="3915">
                  <c:v>2.0439530362310778</c:v>
                </c:pt>
                <c:pt idx="3916">
                  <c:v>2.0827458811108879</c:v>
                </c:pt>
                <c:pt idx="3917">
                  <c:v>2.0504182775470676</c:v>
                </c:pt>
                <c:pt idx="3918">
                  <c:v>2.0331774012071175</c:v>
                </c:pt>
                <c:pt idx="3919">
                  <c:v>2.0008497976432977</c:v>
                </c:pt>
                <c:pt idx="3920">
                  <c:v>2.0030046452513179</c:v>
                </c:pt>
                <c:pt idx="3921">
                  <c:v>1.9555910129555678</c:v>
                </c:pt>
                <c:pt idx="3922">
                  <c:v>1.9555910129555678</c:v>
                </c:pt>
                <c:pt idx="3923">
                  <c:v>1.946970225539618</c:v>
                </c:pt>
                <c:pt idx="3924">
                  <c:v>1.9405049842236277</c:v>
                </c:pt>
                <c:pt idx="3925">
                  <c:v>1.9254182569997678</c:v>
                </c:pt>
                <c:pt idx="3926">
                  <c:v>1.9792978291034378</c:v>
                </c:pt>
                <c:pt idx="3927">
                  <c:v>2.0030046452513179</c:v>
                </c:pt>
                <c:pt idx="3928">
                  <c:v>1.9792978291034378</c:v>
                </c:pt>
                <c:pt idx="3929">
                  <c:v>1.9663666479795276</c:v>
                </c:pt>
                <c:pt idx="3930">
                  <c:v>1.9211078632917977</c:v>
                </c:pt>
                <c:pt idx="3931">
                  <c:v>1.8801601708039679</c:v>
                </c:pt>
                <c:pt idx="3932">
                  <c:v>1.8456770211401978</c:v>
                </c:pt>
                <c:pt idx="3933">
                  <c:v>1.8413666274322176</c:v>
                </c:pt>
                <c:pt idx="3934">
                  <c:v>1.8801601708039679</c:v>
                </c:pt>
                <c:pt idx="3935">
                  <c:v>1.8909358058279278</c:v>
                </c:pt>
                <c:pt idx="3936">
                  <c:v>1.8974010471439176</c:v>
                </c:pt>
                <c:pt idx="3937">
                  <c:v>1.8887802597279779</c:v>
                </c:pt>
                <c:pt idx="3938">
                  <c:v>1.9103322282678277</c:v>
                </c:pt>
                <c:pt idx="3939">
                  <c:v>1.8521422624561876</c:v>
                </c:pt>
                <c:pt idx="3940">
                  <c:v>1.7982633888444379</c:v>
                </c:pt>
                <c:pt idx="3941">
                  <c:v>1.7637802391806678</c:v>
                </c:pt>
                <c:pt idx="3942">
                  <c:v>1.7745565726965675</c:v>
                </c:pt>
                <c:pt idx="3943">
                  <c:v>1.7314526356168476</c:v>
                </c:pt>
                <c:pt idx="3944">
                  <c:v>1.6926597907370375</c:v>
                </c:pt>
                <c:pt idx="3945">
                  <c:v>1.7551601502566578</c:v>
                </c:pt>
                <c:pt idx="3946">
                  <c:v>1.7810218140125578</c:v>
                </c:pt>
                <c:pt idx="3947">
                  <c:v>1.7551601502566578</c:v>
                </c:pt>
                <c:pt idx="3948">
                  <c:v>1.7788669664045376</c:v>
                </c:pt>
                <c:pt idx="3949">
                  <c:v>1.8413666274322176</c:v>
                </c:pt>
                <c:pt idx="3950">
                  <c:v>1.8349013861162278</c:v>
                </c:pt>
                <c:pt idx="3951">
                  <c:v>1.8090390238684075</c:v>
                </c:pt>
                <c:pt idx="3952">
                  <c:v>1.8090390238684075</c:v>
                </c:pt>
                <c:pt idx="3953">
                  <c:v>1.8305909924082577</c:v>
                </c:pt>
                <c:pt idx="3954">
                  <c:v>1.8090390238684075</c:v>
                </c:pt>
                <c:pt idx="3955">
                  <c:v>1.8025737825524075</c:v>
                </c:pt>
                <c:pt idx="3956">
                  <c:v>1.7724010265966177</c:v>
                </c:pt>
                <c:pt idx="3957">
                  <c:v>1.7486942104487375</c:v>
                </c:pt>
                <c:pt idx="3958">
                  <c:v>1.7292977880088278</c:v>
                </c:pt>
                <c:pt idx="3959">
                  <c:v>1.7379185754247777</c:v>
                </c:pt>
                <c:pt idx="3960">
                  <c:v>1.7249873943008578</c:v>
                </c:pt>
                <c:pt idx="3961">
                  <c:v>1.7443838167407679</c:v>
                </c:pt>
                <c:pt idx="3962">
                  <c:v>1.7680906328886379</c:v>
                </c:pt>
                <c:pt idx="3963">
                  <c:v>1.7422289691327477</c:v>
                </c:pt>
                <c:pt idx="3964">
                  <c:v>1.7292977880088278</c:v>
                </c:pt>
                <c:pt idx="3965">
                  <c:v>1.7357630293248278</c:v>
                </c:pt>
                <c:pt idx="3966">
                  <c:v>1.7271429404008076</c:v>
                </c:pt>
                <c:pt idx="3967">
                  <c:v>1.7228325466928376</c:v>
                </c:pt>
                <c:pt idx="3968">
                  <c:v>1.7465393628407178</c:v>
                </c:pt>
                <c:pt idx="3969">
                  <c:v>1.7508497565486878</c:v>
                </c:pt>
                <c:pt idx="3970">
                  <c:v>1.7163666068849177</c:v>
                </c:pt>
                <c:pt idx="3971">
                  <c:v>1.7422289691327477</c:v>
                </c:pt>
                <c:pt idx="3972">
                  <c:v>1.7314526356168476</c:v>
                </c:pt>
                <c:pt idx="3973">
                  <c:v>1.6861945494210477</c:v>
                </c:pt>
                <c:pt idx="3974">
                  <c:v>1.6560217934652477</c:v>
                </c:pt>
                <c:pt idx="3975">
                  <c:v>1.6301601297093575</c:v>
                </c:pt>
                <c:pt idx="3976">
                  <c:v>1.6086081611694976</c:v>
                </c:pt>
                <c:pt idx="3977">
                  <c:v>1.5913665863376178</c:v>
                </c:pt>
                <c:pt idx="3978">
                  <c:v>1.5676597701897377</c:v>
                </c:pt>
                <c:pt idx="3979">
                  <c:v>1.5590389827737976</c:v>
                </c:pt>
                <c:pt idx="3980">
                  <c:v>1.5741250115057279</c:v>
                </c:pt>
                <c:pt idx="3981">
                  <c:v>1.5374877127258677</c:v>
                </c:pt>
                <c:pt idx="3982">
                  <c:v>1.5353321666259179</c:v>
                </c:pt>
                <c:pt idx="3983">
                  <c:v>1.5396425603338879</c:v>
                </c:pt>
                <c:pt idx="3984">
                  <c:v>1.5655049225817179</c:v>
                </c:pt>
                <c:pt idx="3985">
                  <c:v>1.5655049225817179</c:v>
                </c:pt>
                <c:pt idx="3986">
                  <c:v>1.5482633477498275</c:v>
                </c:pt>
                <c:pt idx="3987">
                  <c:v>1.5396425603338879</c:v>
                </c:pt>
                <c:pt idx="3988">
                  <c:v>1.5525737414578078</c:v>
                </c:pt>
                <c:pt idx="3989">
                  <c:v>1.5245565316019576</c:v>
                </c:pt>
                <c:pt idx="3990">
                  <c:v>1.4965393217461078</c:v>
                </c:pt>
                <c:pt idx="3991">
                  <c:v>1.4857629882302179</c:v>
                </c:pt>
                <c:pt idx="3992">
                  <c:v>1.4685221118902576</c:v>
                </c:pt>
                <c:pt idx="3993">
                  <c:v>1.4448152957423877</c:v>
                </c:pt>
                <c:pt idx="3994">
                  <c:v>1.4146425397865876</c:v>
                </c:pt>
                <c:pt idx="3995">
                  <c:v>1.3952461173466779</c:v>
                </c:pt>
                <c:pt idx="3996">
                  <c:v>1.3952461173466779</c:v>
                </c:pt>
                <c:pt idx="3997">
                  <c:v>1.3693837550988475</c:v>
                </c:pt>
                <c:pt idx="3998">
                  <c:v>1.3564532724668674</c:v>
                </c:pt>
                <c:pt idx="3999">
                  <c:v>1.3672289074908375</c:v>
                </c:pt>
                <c:pt idx="4000">
                  <c:v>1.3478324850509278</c:v>
                </c:pt>
                <c:pt idx="4001">
                  <c:v>1.3305909102190374</c:v>
                </c:pt>
                <c:pt idx="4002">
                  <c:v>1.3586081200748876</c:v>
                </c:pt>
                <c:pt idx="4003">
                  <c:v>1.3650733613908774</c:v>
                </c:pt>
                <c:pt idx="4004">
                  <c:v>1.3521428787588978</c:v>
                </c:pt>
                <c:pt idx="4005">
                  <c:v>1.3909357236387079</c:v>
                </c:pt>
                <c:pt idx="4006">
                  <c:v>1.4081772984705978</c:v>
                </c:pt>
                <c:pt idx="4007">
                  <c:v>1.4038669047626278</c:v>
                </c:pt>
                <c:pt idx="4008">
                  <c:v>1.3952461173466779</c:v>
                </c:pt>
                <c:pt idx="4009">
                  <c:v>1.3758496949067776</c:v>
                </c:pt>
                <c:pt idx="4010">
                  <c:v>1.3564532724668674</c:v>
                </c:pt>
                <c:pt idx="4011">
                  <c:v>1.3392116976349877</c:v>
                </c:pt>
                <c:pt idx="4012">
                  <c:v>1.3435220913429577</c:v>
                </c:pt>
                <c:pt idx="4013">
                  <c:v>1.3155048814871075</c:v>
                </c:pt>
                <c:pt idx="4014">
                  <c:v>1.3241256689030476</c:v>
                </c:pt>
                <c:pt idx="4015">
                  <c:v>1.3219701228030978</c:v>
                </c:pt>
                <c:pt idx="4016">
                  <c:v>1.3564532724668674</c:v>
                </c:pt>
                <c:pt idx="4017">
                  <c:v>1.3392116976349877</c:v>
                </c:pt>
                <c:pt idx="4018">
                  <c:v>1.3586081200748876</c:v>
                </c:pt>
                <c:pt idx="4019">
                  <c:v>1.3629185137828577</c:v>
                </c:pt>
                <c:pt idx="4020">
                  <c:v>1.3823149362227678</c:v>
                </c:pt>
                <c:pt idx="4021">
                  <c:v>1.3823149362227678</c:v>
                </c:pt>
                <c:pt idx="4022">
                  <c:v>1.3823149362227678</c:v>
                </c:pt>
                <c:pt idx="4023">
                  <c:v>1.3607629676829078</c:v>
                </c:pt>
                <c:pt idx="4024">
                  <c:v>1.3650733613908774</c:v>
                </c:pt>
                <c:pt idx="4025">
                  <c:v>1.3241256689030476</c:v>
                </c:pt>
                <c:pt idx="4026">
                  <c:v>1.3004181542632476</c:v>
                </c:pt>
                <c:pt idx="4027">
                  <c:v>1.2767113381153674</c:v>
                </c:pt>
                <c:pt idx="4028">
                  <c:v>1.2853321255313075</c:v>
                </c:pt>
                <c:pt idx="4029">
                  <c:v>1.2896425192392775</c:v>
                </c:pt>
                <c:pt idx="4030">
                  <c:v>1.2874876716312578</c:v>
                </c:pt>
                <c:pt idx="4031">
                  <c:v>1.2702460967993776</c:v>
                </c:pt>
                <c:pt idx="4032">
                  <c:v>1.2616253093834375</c:v>
                </c:pt>
                <c:pt idx="4033">
                  <c:v>1.2336080995275878</c:v>
                </c:pt>
                <c:pt idx="4034">
                  <c:v>1.1969701022557975</c:v>
                </c:pt>
                <c:pt idx="4035">
                  <c:v>1.1861944672318376</c:v>
                </c:pt>
                <c:pt idx="4036">
                  <c:v>1.2055908896717376</c:v>
                </c:pt>
                <c:pt idx="4037">
                  <c:v>1.2228324645036275</c:v>
                </c:pt>
                <c:pt idx="4038">
                  <c:v>1.2724009444073978</c:v>
                </c:pt>
                <c:pt idx="4039">
                  <c:v>1.3176597290951277</c:v>
                </c:pt>
                <c:pt idx="4040">
                  <c:v>1.3413665452430075</c:v>
                </c:pt>
                <c:pt idx="4041">
                  <c:v>1.3478324850509278</c:v>
                </c:pt>
                <c:pt idx="4042">
                  <c:v>1.3478324850509278</c:v>
                </c:pt>
                <c:pt idx="4043">
                  <c:v>1.3499873326589475</c:v>
                </c:pt>
                <c:pt idx="4044">
                  <c:v>1.3241256689030476</c:v>
                </c:pt>
                <c:pt idx="4045">
                  <c:v>1.3478324850509278</c:v>
                </c:pt>
                <c:pt idx="4046">
                  <c:v>1.3478324850509278</c:v>
                </c:pt>
                <c:pt idx="4047">
                  <c:v>1.3521428787588978</c:v>
                </c:pt>
                <c:pt idx="4048">
                  <c:v>1.3435220913429577</c:v>
                </c:pt>
                <c:pt idx="4049">
                  <c:v>1.3672289074908375</c:v>
                </c:pt>
                <c:pt idx="4050">
                  <c:v>1.3801600886147476</c:v>
                </c:pt>
                <c:pt idx="4051">
                  <c:v>1.3780045425147978</c:v>
                </c:pt>
                <c:pt idx="4052">
                  <c:v>1.3844704823227176</c:v>
                </c:pt>
                <c:pt idx="4053">
                  <c:v>1.4017113586626677</c:v>
                </c:pt>
                <c:pt idx="4054">
                  <c:v>1.4232633272025277</c:v>
                </c:pt>
                <c:pt idx="4055">
                  <c:v>1.4081772984705978</c:v>
                </c:pt>
                <c:pt idx="4056">
                  <c:v>1.4060217523706378</c:v>
                </c:pt>
                <c:pt idx="4057">
                  <c:v>1.4491256894503577</c:v>
                </c:pt>
                <c:pt idx="4058">
                  <c:v>1.4426597496424378</c:v>
                </c:pt>
                <c:pt idx="4059">
                  <c:v>1.4275737209104977</c:v>
                </c:pt>
                <c:pt idx="4060">
                  <c:v>1.4512805370583779</c:v>
                </c:pt>
                <c:pt idx="4061">
                  <c:v>1.4879185343301677</c:v>
                </c:pt>
                <c:pt idx="4062">
                  <c:v>1.4836081406221977</c:v>
                </c:pt>
                <c:pt idx="4063">
                  <c:v>1.5008497154540779</c:v>
                </c:pt>
                <c:pt idx="4064">
                  <c:v>1.5568841351657778</c:v>
                </c:pt>
                <c:pt idx="4065">
                  <c:v>1.5849013450216178</c:v>
                </c:pt>
                <c:pt idx="4066">
                  <c:v>1.5741250115057279</c:v>
                </c:pt>
                <c:pt idx="4067">
                  <c:v>1.6107630087775178</c:v>
                </c:pt>
                <c:pt idx="4068">
                  <c:v>1.6495565521492579</c:v>
                </c:pt>
                <c:pt idx="4069">
                  <c:v>1.6150734024854878</c:v>
                </c:pt>
                <c:pt idx="4070">
                  <c:v>1.5999873737535579</c:v>
                </c:pt>
                <c:pt idx="4071">
                  <c:v>1.6344705234173276</c:v>
                </c:pt>
                <c:pt idx="4072">
                  <c:v>1.5913665863376178</c:v>
                </c:pt>
                <c:pt idx="4073">
                  <c:v>1.5762805576056778</c:v>
                </c:pt>
                <c:pt idx="4074">
                  <c:v>1.5956769800455879</c:v>
                </c:pt>
                <c:pt idx="4075">
                  <c:v>1.6344705234173276</c:v>
                </c:pt>
                <c:pt idx="4076">
                  <c:v>1.6646425808811975</c:v>
                </c:pt>
                <c:pt idx="4077">
                  <c:v>1.6969701844450178</c:v>
                </c:pt>
                <c:pt idx="4078">
                  <c:v>1.7443838167407679</c:v>
                </c:pt>
                <c:pt idx="4079">
                  <c:v>1.7788669664045376</c:v>
                </c:pt>
                <c:pt idx="4080">
                  <c:v>1.7724010265966177</c:v>
                </c:pt>
                <c:pt idx="4081">
                  <c:v>1.7594698454726978</c:v>
                </c:pt>
                <c:pt idx="4082">
                  <c:v>1.8004182364524577</c:v>
                </c:pt>
                <c:pt idx="4083">
                  <c:v>1.7680906328886379</c:v>
                </c:pt>
                <c:pt idx="4084">
                  <c:v>1.7573149978646776</c:v>
                </c:pt>
                <c:pt idx="4085">
                  <c:v>1.7874877538204776</c:v>
                </c:pt>
                <c:pt idx="4086">
                  <c:v>1.8262805987002877</c:v>
                </c:pt>
                <c:pt idx="4087">
                  <c:v>1.8176598112843476</c:v>
                </c:pt>
                <c:pt idx="4088">
                  <c:v>1.8521422624561876</c:v>
                </c:pt>
                <c:pt idx="4089">
                  <c:v>1.8736942309960378</c:v>
                </c:pt>
                <c:pt idx="4090">
                  <c:v>1.8499874148481679</c:v>
                </c:pt>
                <c:pt idx="4091">
                  <c:v>1.8413666274322176</c:v>
                </c:pt>
                <c:pt idx="4092">
                  <c:v>1.8435221735321776</c:v>
                </c:pt>
                <c:pt idx="4093">
                  <c:v>1.8392117798241978</c:v>
                </c:pt>
                <c:pt idx="4094">
                  <c:v>1.8499874148481679</c:v>
                </c:pt>
                <c:pt idx="4095">
                  <c:v>1.8672289896800476</c:v>
                </c:pt>
                <c:pt idx="4096">
                  <c:v>1.8715393833880176</c:v>
                </c:pt>
                <c:pt idx="4097">
                  <c:v>1.8780046247040079</c:v>
                </c:pt>
                <c:pt idx="4098">
                  <c:v>1.9060218345598576</c:v>
                </c:pt>
                <c:pt idx="4099">
                  <c:v>1.9124870758758479</c:v>
                </c:pt>
                <c:pt idx="4100">
                  <c:v>1.9383494381236779</c:v>
                </c:pt>
                <c:pt idx="4101">
                  <c:v>1.9124870758758479</c:v>
                </c:pt>
                <c:pt idx="4102">
                  <c:v>1.9340390444157078</c:v>
                </c:pt>
                <c:pt idx="4103">
                  <c:v>1.9254182569997678</c:v>
                </c:pt>
                <c:pt idx="4104">
                  <c:v>1.9275738030997176</c:v>
                </c:pt>
                <c:pt idx="4105">
                  <c:v>1.9232634093917476</c:v>
                </c:pt>
                <c:pt idx="4106">
                  <c:v>1.9534354668556078</c:v>
                </c:pt>
                <c:pt idx="4107">
                  <c:v>1.9340390444157078</c:v>
                </c:pt>
                <c:pt idx="4108">
                  <c:v>1.9663666479795276</c:v>
                </c:pt>
                <c:pt idx="4109">
                  <c:v>1.9857630704194276</c:v>
                </c:pt>
                <c:pt idx="4110">
                  <c:v>1.9749874353954677</c:v>
                </c:pt>
                <c:pt idx="4111">
                  <c:v>1.9599014066635378</c:v>
                </c:pt>
                <c:pt idx="4112">
                  <c:v>1.9426598318316479</c:v>
                </c:pt>
                <c:pt idx="4113">
                  <c:v>1.9297286507077378</c:v>
                </c:pt>
                <c:pt idx="4114">
                  <c:v>1.9232634093917476</c:v>
                </c:pt>
                <c:pt idx="4115">
                  <c:v>1.9318841968076876</c:v>
                </c:pt>
                <c:pt idx="4116">
                  <c:v>1.9361945905156577</c:v>
                </c:pt>
                <c:pt idx="4117">
                  <c:v>1.9771422830034879</c:v>
                </c:pt>
                <c:pt idx="4118">
                  <c:v>1.9728325877874475</c:v>
                </c:pt>
                <c:pt idx="4119">
                  <c:v>1.9814526767114575</c:v>
                </c:pt>
                <c:pt idx="4120">
                  <c:v>1.9922290102273577</c:v>
                </c:pt>
                <c:pt idx="4121">
                  <c:v>2.0116254326672576</c:v>
                </c:pt>
                <c:pt idx="4122">
                  <c:v>2.0224010676912179</c:v>
                </c:pt>
                <c:pt idx="4123">
                  <c:v>1.9922290102273577</c:v>
                </c:pt>
                <c:pt idx="4124">
                  <c:v>1.9771422830034879</c:v>
                </c:pt>
                <c:pt idx="4125">
                  <c:v>1.9620562542715576</c:v>
                </c:pt>
                <c:pt idx="4126">
                  <c:v>1.9534354668556078</c:v>
                </c:pt>
                <c:pt idx="4127">
                  <c:v>1.9448146794396677</c:v>
                </c:pt>
                <c:pt idx="4128">
                  <c:v>1.946970225539618</c:v>
                </c:pt>
                <c:pt idx="4129">
                  <c:v>1.9555910129555678</c:v>
                </c:pt>
                <c:pt idx="4130">
                  <c:v>1.9599014066635378</c:v>
                </c:pt>
                <c:pt idx="4131">
                  <c:v>1.9448146794396677</c:v>
                </c:pt>
                <c:pt idx="4132">
                  <c:v>1.9232634093917476</c:v>
                </c:pt>
                <c:pt idx="4133">
                  <c:v>1.9189530156837775</c:v>
                </c:pt>
                <c:pt idx="4134">
                  <c:v>1.8952461995358978</c:v>
                </c:pt>
                <c:pt idx="4135">
                  <c:v>1.8887802597279779</c:v>
                </c:pt>
                <c:pt idx="4136">
                  <c:v>1.893090653435948</c:v>
                </c:pt>
                <c:pt idx="4137">
                  <c:v>1.8693838372880678</c:v>
                </c:pt>
                <c:pt idx="4138">
                  <c:v>1.8866254121199577</c:v>
                </c:pt>
                <c:pt idx="4139">
                  <c:v>1.8780046247040079</c:v>
                </c:pt>
                <c:pt idx="4140">
                  <c:v>1.8758497770959979</c:v>
                </c:pt>
                <c:pt idx="4141">
                  <c:v>1.8629185959720775</c:v>
                </c:pt>
                <c:pt idx="4142">
                  <c:v>1.8887802597279779</c:v>
                </c:pt>
                <c:pt idx="4143">
                  <c:v>1.8887802597279779</c:v>
                </c:pt>
                <c:pt idx="4144">
                  <c:v>1.8995565932438678</c:v>
                </c:pt>
                <c:pt idx="4145">
                  <c:v>1.9038669869518379</c:v>
                </c:pt>
                <c:pt idx="4146">
                  <c:v>1.9297286507077378</c:v>
                </c:pt>
                <c:pt idx="4147">
                  <c:v>1.9361945905156577</c:v>
                </c:pt>
                <c:pt idx="4148">
                  <c:v>1.9297286507077378</c:v>
                </c:pt>
                <c:pt idx="4149">
                  <c:v>1.9448146794396677</c:v>
                </c:pt>
                <c:pt idx="4150">
                  <c:v>1.9318841968076876</c:v>
                </c:pt>
                <c:pt idx="4151">
                  <c:v>1.9189530156837775</c:v>
                </c:pt>
                <c:pt idx="4152">
                  <c:v>1.8780046247040079</c:v>
                </c:pt>
                <c:pt idx="4153">
                  <c:v>1.8542978085561379</c:v>
                </c:pt>
                <c:pt idx="4154">
                  <c:v>1.8305909924082577</c:v>
                </c:pt>
                <c:pt idx="4155">
                  <c:v>1.8456770211401978</c:v>
                </c:pt>
                <c:pt idx="4156">
                  <c:v>1.8370562337242475</c:v>
                </c:pt>
                <c:pt idx="4157">
                  <c:v>1.8521422624561876</c:v>
                </c:pt>
                <c:pt idx="4158">
                  <c:v>1.9060218345598576</c:v>
                </c:pt>
                <c:pt idx="4159">
                  <c:v>1.9167974695838179</c:v>
                </c:pt>
                <c:pt idx="4160">
                  <c:v>1.9060218345598576</c:v>
                </c:pt>
                <c:pt idx="4161">
                  <c:v>1.9232634093917476</c:v>
                </c:pt>
                <c:pt idx="4162">
                  <c:v>1.9189530156837775</c:v>
                </c:pt>
                <c:pt idx="4163">
                  <c:v>1.8564526561641577</c:v>
                </c:pt>
                <c:pt idx="4164">
                  <c:v>1.8305909924082577</c:v>
                </c:pt>
                <c:pt idx="4165">
                  <c:v>1.7939529951364679</c:v>
                </c:pt>
                <c:pt idx="4166">
                  <c:v>1.7573149978646776</c:v>
                </c:pt>
                <c:pt idx="4167">
                  <c:v>1.7594698454726978</c:v>
                </c:pt>
                <c:pt idx="4168">
                  <c:v>1.7486942104487375</c:v>
                </c:pt>
                <c:pt idx="4169">
                  <c:v>1.7724010265966177</c:v>
                </c:pt>
                <c:pt idx="4170">
                  <c:v>1.8090390238684075</c:v>
                </c:pt>
                <c:pt idx="4171">
                  <c:v>1.8047286301604277</c:v>
                </c:pt>
                <c:pt idx="4172">
                  <c:v>1.7853322077205278</c:v>
                </c:pt>
                <c:pt idx="4173">
                  <c:v>1.7745565726965675</c:v>
                </c:pt>
                <c:pt idx="4174">
                  <c:v>1.7530046041567076</c:v>
                </c:pt>
                <c:pt idx="4175">
                  <c:v>1.7185221529848675</c:v>
                </c:pt>
                <c:pt idx="4176">
                  <c:v>1.7400734230327979</c:v>
                </c:pt>
                <c:pt idx="4177">
                  <c:v>1.7573149978646776</c:v>
                </c:pt>
                <c:pt idx="4178">
                  <c:v>1.7659357852806177</c:v>
                </c:pt>
                <c:pt idx="4179">
                  <c:v>1.7206770005928878</c:v>
                </c:pt>
                <c:pt idx="4180">
                  <c:v>1.7271429404008076</c:v>
                </c:pt>
                <c:pt idx="4181">
                  <c:v>1.6861945494210477</c:v>
                </c:pt>
                <c:pt idx="4182">
                  <c:v>1.6387802186333675</c:v>
                </c:pt>
                <c:pt idx="4183">
                  <c:v>1.6495565521492579</c:v>
                </c:pt>
                <c:pt idx="4184">
                  <c:v>1.6495565521492579</c:v>
                </c:pt>
                <c:pt idx="4185">
                  <c:v>1.6301601297093575</c:v>
                </c:pt>
                <c:pt idx="4186">
                  <c:v>1.6452461584412879</c:v>
                </c:pt>
                <c:pt idx="4187">
                  <c:v>1.6517113997572777</c:v>
                </c:pt>
                <c:pt idx="4188">
                  <c:v>1.6474010060493076</c:v>
                </c:pt>
                <c:pt idx="4189">
                  <c:v>1.6646425808811975</c:v>
                </c:pt>
                <c:pt idx="4190">
                  <c:v>1.6603321871732177</c:v>
                </c:pt>
                <c:pt idx="4191">
                  <c:v>1.6430906123413376</c:v>
                </c:pt>
                <c:pt idx="4192">
                  <c:v>1.6129185548774676</c:v>
                </c:pt>
                <c:pt idx="4193">
                  <c:v>1.5461078016498777</c:v>
                </c:pt>
                <c:pt idx="4194">
                  <c:v>1.5482633477498275</c:v>
                </c:pt>
                <c:pt idx="4195">
                  <c:v>1.5288669253099276</c:v>
                </c:pt>
                <c:pt idx="4196">
                  <c:v>1.5137801980860579</c:v>
                </c:pt>
                <c:pt idx="4197">
                  <c:v>1.5331773190178977</c:v>
                </c:pt>
                <c:pt idx="4198">
                  <c:v>1.543952954041858</c:v>
                </c:pt>
                <c:pt idx="4199">
                  <c:v>1.515935744186018</c:v>
                </c:pt>
                <c:pt idx="4200">
                  <c:v>1.5094705028700179</c:v>
                </c:pt>
                <c:pt idx="4201">
                  <c:v>1.4965393217461078</c:v>
                </c:pt>
                <c:pt idx="4202">
                  <c:v>1.4728325055982276</c:v>
                </c:pt>
                <c:pt idx="4203">
                  <c:v>1.4814525945222479</c:v>
                </c:pt>
                <c:pt idx="4204">
                  <c:v>1.4857629882302179</c:v>
                </c:pt>
                <c:pt idx="4205">
                  <c:v>1.5073149567700677</c:v>
                </c:pt>
                <c:pt idx="4206">
                  <c:v>1.5461078016498777</c:v>
                </c:pt>
                <c:pt idx="4207">
                  <c:v>1.5935221324375677</c:v>
                </c:pt>
                <c:pt idx="4208">
                  <c:v>1.6301601297093575</c:v>
                </c:pt>
                <c:pt idx="4209">
                  <c:v>1.6624877332731778</c:v>
                </c:pt>
                <c:pt idx="4210">
                  <c:v>1.6646425808811975</c:v>
                </c:pt>
                <c:pt idx="4211">
                  <c:v>1.6474010060493076</c:v>
                </c:pt>
                <c:pt idx="4212">
                  <c:v>1.6474010060493076</c:v>
                </c:pt>
                <c:pt idx="4213">
                  <c:v>1.6344705234173276</c:v>
                </c:pt>
                <c:pt idx="4214">
                  <c:v>1.6086081611694976</c:v>
                </c:pt>
                <c:pt idx="4215">
                  <c:v>1.5784354052136975</c:v>
                </c:pt>
                <c:pt idx="4216">
                  <c:v>1.5805909513136478</c:v>
                </c:pt>
                <c:pt idx="4217">
                  <c:v>1.5633493764817676</c:v>
                </c:pt>
                <c:pt idx="4218">
                  <c:v>1.5461078016498777</c:v>
                </c:pt>
                <c:pt idx="4219">
                  <c:v>1.5331773190178977</c:v>
                </c:pt>
                <c:pt idx="4220">
                  <c:v>1.5655049225817179</c:v>
                </c:pt>
                <c:pt idx="4221">
                  <c:v>1.5719701638977077</c:v>
                </c:pt>
                <c:pt idx="4222">
                  <c:v>1.5482633477498275</c:v>
                </c:pt>
                <c:pt idx="4223">
                  <c:v>1.5590389827737976</c:v>
                </c:pt>
                <c:pt idx="4224">
                  <c:v>1.5870561926296376</c:v>
                </c:pt>
                <c:pt idx="4225">
                  <c:v>1.569815316289688</c:v>
                </c:pt>
                <c:pt idx="4226">
                  <c:v>1.5719701638977077</c:v>
                </c:pt>
                <c:pt idx="4227">
                  <c:v>1.5956769800455879</c:v>
                </c:pt>
                <c:pt idx="4228">
                  <c:v>1.5762805576056778</c:v>
                </c:pt>
                <c:pt idx="4229">
                  <c:v>1.5353321666259179</c:v>
                </c:pt>
                <c:pt idx="4230">
                  <c:v>1.5504181953578478</c:v>
                </c:pt>
                <c:pt idx="4231">
                  <c:v>1.5353321666259179</c:v>
                </c:pt>
                <c:pt idx="4232">
                  <c:v>1.5245565316019576</c:v>
                </c:pt>
                <c:pt idx="4233">
                  <c:v>1.5224009855020078</c:v>
                </c:pt>
                <c:pt idx="4234">
                  <c:v>1.5331773190178977</c:v>
                </c:pt>
                <c:pt idx="4235">
                  <c:v>1.4943837756461575</c:v>
                </c:pt>
                <c:pt idx="4236">
                  <c:v>1.4771428993062079</c:v>
                </c:pt>
                <c:pt idx="4237">
                  <c:v>1.4534353846663977</c:v>
                </c:pt>
                <c:pt idx="4238">
                  <c:v>1.4620561720823377</c:v>
                </c:pt>
                <c:pt idx="4239">
                  <c:v>1.4512805370583779</c:v>
                </c:pt>
                <c:pt idx="4240">
                  <c:v>1.4599013244743175</c:v>
                </c:pt>
                <c:pt idx="4241">
                  <c:v>1.4577457783743677</c:v>
                </c:pt>
                <c:pt idx="4242">
                  <c:v>1.4922289280381378</c:v>
                </c:pt>
                <c:pt idx="4243">
                  <c:v>1.4577457783743677</c:v>
                </c:pt>
                <c:pt idx="4244">
                  <c:v>1.4534353846663977</c:v>
                </c:pt>
                <c:pt idx="4245">
                  <c:v>1.4663665657903078</c:v>
                </c:pt>
                <c:pt idx="4246">
                  <c:v>1.4706769594982778</c:v>
                </c:pt>
                <c:pt idx="4247">
                  <c:v>1.4512805370583779</c:v>
                </c:pt>
                <c:pt idx="4248">
                  <c:v>1.4836081406221977</c:v>
                </c:pt>
                <c:pt idx="4249">
                  <c:v>1.4943837756461575</c:v>
                </c:pt>
                <c:pt idx="4250">
                  <c:v>1.4836081406221977</c:v>
                </c:pt>
                <c:pt idx="4251">
                  <c:v>1.4771428993062079</c:v>
                </c:pt>
                <c:pt idx="4252">
                  <c:v>1.4685221118902576</c:v>
                </c:pt>
                <c:pt idx="4253">
                  <c:v>1.4189529334945576</c:v>
                </c:pt>
                <c:pt idx="4254">
                  <c:v>1.4124876921785678</c:v>
                </c:pt>
                <c:pt idx="4255">
                  <c:v>1.399556511054648</c:v>
                </c:pt>
                <c:pt idx="4256">
                  <c:v>1.3974009649546977</c:v>
                </c:pt>
                <c:pt idx="4257">
                  <c:v>1.3974009649546977</c:v>
                </c:pt>
                <c:pt idx="4258">
                  <c:v>1.4383493559344576</c:v>
                </c:pt>
                <c:pt idx="4259">
                  <c:v>1.4124876921785678</c:v>
                </c:pt>
                <c:pt idx="4260">
                  <c:v>1.399556511054648</c:v>
                </c:pt>
                <c:pt idx="4261">
                  <c:v>1.4017113586626677</c:v>
                </c:pt>
                <c:pt idx="4262">
                  <c:v>1.4211077811025778</c:v>
                </c:pt>
                <c:pt idx="4263">
                  <c:v>1.3780045425147978</c:v>
                </c:pt>
                <c:pt idx="4264">
                  <c:v>1.3715393011988075</c:v>
                </c:pt>
                <c:pt idx="4265">
                  <c:v>1.3586081200748876</c:v>
                </c:pt>
                <c:pt idx="4266">
                  <c:v>1.3413665452430075</c:v>
                </c:pt>
                <c:pt idx="4267">
                  <c:v>1.3133493353871577</c:v>
                </c:pt>
                <c:pt idx="4268">
                  <c:v>1.3241256689030476</c:v>
                </c:pt>
                <c:pt idx="4269">
                  <c:v>1.3133493353871577</c:v>
                </c:pt>
                <c:pt idx="4270">
                  <c:v>1.2982633066552278</c:v>
                </c:pt>
                <c:pt idx="4271">
                  <c:v>1.2874876716312578</c:v>
                </c:pt>
                <c:pt idx="4272">
                  <c:v>1.2724009444073978</c:v>
                </c:pt>
                <c:pt idx="4273">
                  <c:v>1.2551600680674375</c:v>
                </c:pt>
                <c:pt idx="4274">
                  <c:v>1.2939529129472476</c:v>
                </c:pt>
                <c:pt idx="4275">
                  <c:v>1.3262805165110678</c:v>
                </c:pt>
                <c:pt idx="4276">
                  <c:v>1.2939529129472476</c:v>
                </c:pt>
                <c:pt idx="4277">
                  <c:v>1.2831772779232877</c:v>
                </c:pt>
                <c:pt idx="4278">
                  <c:v>1.2616253093834375</c:v>
                </c:pt>
                <c:pt idx="4279">
                  <c:v>1.2206769184036674</c:v>
                </c:pt>
                <c:pt idx="4280">
                  <c:v>1.1883493148398578</c:v>
                </c:pt>
                <c:pt idx="4281">
                  <c:v>1.1667980447919275</c:v>
                </c:pt>
                <c:pt idx="4282">
                  <c:v>1.1042976852723076</c:v>
                </c:pt>
                <c:pt idx="4283">
                  <c:v>1.1193837140042477</c:v>
                </c:pt>
                <c:pt idx="4284">
                  <c:v>1.1129184726882477</c:v>
                </c:pt>
                <c:pt idx="4285">
                  <c:v>1.0913665041483975</c:v>
                </c:pt>
                <c:pt idx="4286">
                  <c:v>1.0676596880005178</c:v>
                </c:pt>
                <c:pt idx="4287">
                  <c:v>1.0827457167324575</c:v>
                </c:pt>
                <c:pt idx="4288">
                  <c:v>1.0547285068766077</c:v>
                </c:pt>
                <c:pt idx="4289">
                  <c:v>1.0180912080967475</c:v>
                </c:pt>
                <c:pt idx="4290">
                  <c:v>1.0180912080967475</c:v>
                </c:pt>
                <c:pt idx="4291">
                  <c:v>1.0396424781446676</c:v>
                </c:pt>
                <c:pt idx="4292">
                  <c:v>1.0504181131686376</c:v>
                </c:pt>
                <c:pt idx="4293">
                  <c:v>1.0719700817084878</c:v>
                </c:pt>
                <c:pt idx="4294">
                  <c:v>1.0805908691244377</c:v>
                </c:pt>
                <c:pt idx="4295">
                  <c:v>1.0762804754164574</c:v>
                </c:pt>
                <c:pt idx="4296">
                  <c:v>1.0590389005845777</c:v>
                </c:pt>
                <c:pt idx="4297">
                  <c:v>1.0439528718526478</c:v>
                </c:pt>
                <c:pt idx="4298">
                  <c:v>1.0374876305366478</c:v>
                </c:pt>
                <c:pt idx="4299">
                  <c:v>1.0310216907287275</c:v>
                </c:pt>
                <c:pt idx="4300">
                  <c:v>1.0267112970207575</c:v>
                </c:pt>
                <c:pt idx="4301">
                  <c:v>1.0245564494127377</c:v>
                </c:pt>
                <c:pt idx="4302">
                  <c:v>1.0374876305366478</c:v>
                </c:pt>
                <c:pt idx="4303">
                  <c:v>1.0310216907287275</c:v>
                </c:pt>
                <c:pt idx="4304">
                  <c:v>1.0396424781446676</c:v>
                </c:pt>
                <c:pt idx="4305">
                  <c:v>1.0288668431207078</c:v>
                </c:pt>
                <c:pt idx="4306">
                  <c:v>1.0461084179525977</c:v>
                </c:pt>
                <c:pt idx="4307">
                  <c:v>1.0482632655606174</c:v>
                </c:pt>
                <c:pt idx="4308">
                  <c:v>1.0568840529765575</c:v>
                </c:pt>
                <c:pt idx="4309">
                  <c:v>1.0439528718526478</c:v>
                </c:pt>
                <c:pt idx="4310">
                  <c:v>1.0374876305366478</c:v>
                </c:pt>
                <c:pt idx="4311">
                  <c:v>1.0180912080967475</c:v>
                </c:pt>
                <c:pt idx="4312">
                  <c:v>1.0116252682888276</c:v>
                </c:pt>
                <c:pt idx="4313">
                  <c:v>0.99222884584891757</c:v>
                </c:pt>
                <c:pt idx="4314">
                  <c:v>0.9986940871649076</c:v>
                </c:pt>
                <c:pt idx="4315">
                  <c:v>0.98791845214094753</c:v>
                </c:pt>
                <c:pt idx="4316">
                  <c:v>0.9706768773090676</c:v>
                </c:pt>
                <c:pt idx="4317">
                  <c:v>0.95559084857712773</c:v>
                </c:pt>
                <c:pt idx="4318">
                  <c:v>0.95774569618514771</c:v>
                </c:pt>
                <c:pt idx="4319">
                  <c:v>0.95990124228509754</c:v>
                </c:pt>
                <c:pt idx="4320">
                  <c:v>0.94481521355316767</c:v>
                </c:pt>
                <c:pt idx="4321">
                  <c:v>0.95343600096910752</c:v>
                </c:pt>
                <c:pt idx="4322">
                  <c:v>0.90602167018142754</c:v>
                </c:pt>
                <c:pt idx="4323">
                  <c:v>0.8542976441776976</c:v>
                </c:pt>
                <c:pt idx="4324">
                  <c:v>0.84783240286170758</c:v>
                </c:pt>
                <c:pt idx="4325">
                  <c:v>0.84998725046972756</c:v>
                </c:pt>
                <c:pt idx="4326">
                  <c:v>0.86722882530161771</c:v>
                </c:pt>
                <c:pt idx="4327">
                  <c:v>0.91033206388939758</c:v>
                </c:pt>
                <c:pt idx="4328">
                  <c:v>0.92541879111325753</c:v>
                </c:pt>
                <c:pt idx="4329">
                  <c:v>0.91895285130533766</c:v>
                </c:pt>
                <c:pt idx="4330">
                  <c:v>0.9232632450133077</c:v>
                </c:pt>
                <c:pt idx="4331">
                  <c:v>0.91464245759736762</c:v>
                </c:pt>
                <c:pt idx="4332">
                  <c:v>0.92757363872127774</c:v>
                </c:pt>
                <c:pt idx="4333">
                  <c:v>0.9491256072611377</c:v>
                </c:pt>
                <c:pt idx="4334">
                  <c:v>0.93188403242925755</c:v>
                </c:pt>
                <c:pt idx="4335">
                  <c:v>0.91464245759736762</c:v>
                </c:pt>
                <c:pt idx="4336">
                  <c:v>0.89309118754944772</c:v>
                </c:pt>
                <c:pt idx="4337">
                  <c:v>0.87369406661760773</c:v>
                </c:pt>
                <c:pt idx="4338">
                  <c:v>0.87800446032557755</c:v>
                </c:pt>
                <c:pt idx="4339">
                  <c:v>0.87153921900958753</c:v>
                </c:pt>
                <c:pt idx="4340">
                  <c:v>0.87800446032557755</c:v>
                </c:pt>
                <c:pt idx="4341">
                  <c:v>0.87584961271755757</c:v>
                </c:pt>
                <c:pt idx="4342">
                  <c:v>0.86291843159364767</c:v>
                </c:pt>
                <c:pt idx="4343">
                  <c:v>0.85214279656967762</c:v>
                </c:pt>
                <c:pt idx="4344">
                  <c:v>0.87584961271755757</c:v>
                </c:pt>
                <c:pt idx="4345">
                  <c:v>0.90602167018142754</c:v>
                </c:pt>
                <c:pt idx="4346">
                  <c:v>0.92972848632929772</c:v>
                </c:pt>
                <c:pt idx="4347">
                  <c:v>0.95774569618514771</c:v>
                </c:pt>
                <c:pt idx="4348">
                  <c:v>0.95128045486915769</c:v>
                </c:pt>
                <c:pt idx="4349">
                  <c:v>0.91679800369731768</c:v>
                </c:pt>
                <c:pt idx="4350">
                  <c:v>0.9081772162813776</c:v>
                </c:pt>
                <c:pt idx="4351">
                  <c:v>0.9232632450133077</c:v>
                </c:pt>
                <c:pt idx="4352">
                  <c:v>0.93834927374524757</c:v>
                </c:pt>
                <c:pt idx="4353">
                  <c:v>0.9232632450133077</c:v>
                </c:pt>
                <c:pt idx="4354">
                  <c:v>0.94265966745321761</c:v>
                </c:pt>
                <c:pt idx="4355">
                  <c:v>0.92110839740528772</c:v>
                </c:pt>
                <c:pt idx="4356">
                  <c:v>0.92757363872127774</c:v>
                </c:pt>
                <c:pt idx="4357">
                  <c:v>0.92110839740528772</c:v>
                </c:pt>
                <c:pt idx="4358">
                  <c:v>0.9232632450133077</c:v>
                </c:pt>
                <c:pt idx="4359">
                  <c:v>0.93619442613722759</c:v>
                </c:pt>
                <c:pt idx="4360">
                  <c:v>0.99653923955688761</c:v>
                </c:pt>
                <c:pt idx="4361">
                  <c:v>1.0051600269728378</c:v>
                </c:pt>
                <c:pt idx="4362">
                  <c:v>1.0202460557047677</c:v>
                </c:pt>
                <c:pt idx="4363">
                  <c:v>1.0741256278084377</c:v>
                </c:pt>
                <c:pt idx="4364">
                  <c:v>1.1107636250802275</c:v>
                </c:pt>
                <c:pt idx="4365">
                  <c:v>1.1193837140042477</c:v>
                </c:pt>
                <c:pt idx="4366">
                  <c:v>1.1215392601041976</c:v>
                </c:pt>
                <c:pt idx="4367">
                  <c:v>1.1387808349360777</c:v>
                </c:pt>
                <c:pt idx="4368">
                  <c:v>1.1344704412281077</c:v>
                </c:pt>
                <c:pt idx="4369">
                  <c:v>1.1495564699600478</c:v>
                </c:pt>
                <c:pt idx="4370">
                  <c:v>1.1366252888361275</c:v>
                </c:pt>
                <c:pt idx="4371">
                  <c:v>1.1430905301521177</c:v>
                </c:pt>
                <c:pt idx="4372">
                  <c:v>1.1538668636680178</c:v>
                </c:pt>
                <c:pt idx="4373">
                  <c:v>1.1797285274239075</c:v>
                </c:pt>
                <c:pt idx="4374">
                  <c:v>1.1624876510839575</c:v>
                </c:pt>
                <c:pt idx="4375">
                  <c:v>1.1818840735238578</c:v>
                </c:pt>
                <c:pt idx="4376">
                  <c:v>1.2099012833797076</c:v>
                </c:pt>
                <c:pt idx="4377">
                  <c:v>1.2055908896717376</c:v>
                </c:pt>
                <c:pt idx="4378">
                  <c:v>1.2142116770876776</c:v>
                </c:pt>
                <c:pt idx="4379">
                  <c:v>1.2292977058196177</c:v>
                </c:pt>
                <c:pt idx="4380">
                  <c:v>1.2228324645036275</c:v>
                </c:pt>
                <c:pt idx="4381">
                  <c:v>1.2314532519195676</c:v>
                </c:pt>
                <c:pt idx="4382">
                  <c:v>1.2486941282595176</c:v>
                </c:pt>
                <c:pt idx="4383">
                  <c:v>1.2594704617754178</c:v>
                </c:pt>
                <c:pt idx="4384">
                  <c:v>1.2917980653392278</c:v>
                </c:pt>
                <c:pt idx="4385">
                  <c:v>1.2788668842153177</c:v>
                </c:pt>
                <c:pt idx="4386">
                  <c:v>1.2573149156754577</c:v>
                </c:pt>
                <c:pt idx="4387">
                  <c:v>1.2530045219674877</c:v>
                </c:pt>
                <c:pt idx="4388">
                  <c:v>1.2508496743594675</c:v>
                </c:pt>
                <c:pt idx="4389">
                  <c:v>1.2292977058196177</c:v>
                </c:pt>
                <c:pt idx="4390">
                  <c:v>1.2767113381153674</c:v>
                </c:pt>
                <c:pt idx="4391">
                  <c:v>1.2874876716312578</c:v>
                </c:pt>
                <c:pt idx="4392">
                  <c:v>1.2982633066552278</c:v>
                </c:pt>
                <c:pt idx="4393">
                  <c:v>1.3025737003631974</c:v>
                </c:pt>
                <c:pt idx="4394">
                  <c:v>1.3198152751950776</c:v>
                </c:pt>
                <c:pt idx="4395">
                  <c:v>1.3176597290951277</c:v>
                </c:pt>
                <c:pt idx="4396">
                  <c:v>1.3198152751950776</c:v>
                </c:pt>
                <c:pt idx="4397">
                  <c:v>1.3198152751950776</c:v>
                </c:pt>
                <c:pt idx="4398">
                  <c:v>1.3047285479712176</c:v>
                </c:pt>
                <c:pt idx="4399">
                  <c:v>1.2702460967993776</c:v>
                </c:pt>
                <c:pt idx="4400">
                  <c:v>1.2637808554833878</c:v>
                </c:pt>
                <c:pt idx="4401">
                  <c:v>1.2659357030914076</c:v>
                </c:pt>
                <c:pt idx="4402">
                  <c:v>1.2917980653392278</c:v>
                </c:pt>
                <c:pt idx="4403">
                  <c:v>1.3155048814871075</c:v>
                </c:pt>
                <c:pt idx="4404">
                  <c:v>1.3349013039270177</c:v>
                </c:pt>
                <c:pt idx="4405">
                  <c:v>1.3370561515350374</c:v>
                </c:pt>
                <c:pt idx="4406">
                  <c:v>1.3305909102190374</c:v>
                </c:pt>
                <c:pt idx="4407">
                  <c:v>1.3090389416791877</c:v>
                </c:pt>
                <c:pt idx="4408">
                  <c:v>1.3133493353871577</c:v>
                </c:pt>
                <c:pt idx="4409">
                  <c:v>1.3241256689030476</c:v>
                </c:pt>
                <c:pt idx="4410">
                  <c:v>1.3111944877791375</c:v>
                </c:pt>
                <c:pt idx="4411">
                  <c:v>1.3176597290951277</c:v>
                </c:pt>
                <c:pt idx="4412">
                  <c:v>1.3133493353871577</c:v>
                </c:pt>
                <c:pt idx="4413">
                  <c:v>1.3068840940711675</c:v>
                </c:pt>
                <c:pt idx="4414">
                  <c:v>1.2874876716312578</c:v>
                </c:pt>
                <c:pt idx="4415">
                  <c:v>1.3004181542632476</c:v>
                </c:pt>
                <c:pt idx="4416">
                  <c:v>1.2961077605552678</c:v>
                </c:pt>
                <c:pt idx="4417">
                  <c:v>1.2788668842153177</c:v>
                </c:pt>
                <c:pt idx="4418">
                  <c:v>1.2530045219674877</c:v>
                </c:pt>
                <c:pt idx="4419">
                  <c:v>1.2853321255313075</c:v>
                </c:pt>
                <c:pt idx="4420">
                  <c:v>1.3090389416791877</c:v>
                </c:pt>
                <c:pt idx="4421">
                  <c:v>1.3047285479712176</c:v>
                </c:pt>
                <c:pt idx="4422">
                  <c:v>1.3176597290951277</c:v>
                </c:pt>
                <c:pt idx="4423">
                  <c:v>1.3284353641190876</c:v>
                </c:pt>
                <c:pt idx="4424">
                  <c:v>1.3176597290951277</c:v>
                </c:pt>
                <c:pt idx="4425">
                  <c:v>1.3111944877791375</c:v>
                </c:pt>
                <c:pt idx="4426">
                  <c:v>1.3241256689030476</c:v>
                </c:pt>
                <c:pt idx="4427">
                  <c:v>1.3241256689030476</c:v>
                </c:pt>
                <c:pt idx="4428">
                  <c:v>1.3305909102190374</c:v>
                </c:pt>
                <c:pt idx="4429">
                  <c:v>1.3025737003631974</c:v>
                </c:pt>
                <c:pt idx="4430">
                  <c:v>1.2680905506994278</c:v>
                </c:pt>
                <c:pt idx="4431">
                  <c:v>1.2357629471356075</c:v>
                </c:pt>
                <c:pt idx="4432">
                  <c:v>1.2249873121116477</c:v>
                </c:pt>
                <c:pt idx="4433">
                  <c:v>1.1991256483557478</c:v>
                </c:pt>
                <c:pt idx="4434">
                  <c:v>1.2206769184036674</c:v>
                </c:pt>
                <c:pt idx="4435">
                  <c:v>1.2163665246956978</c:v>
                </c:pt>
                <c:pt idx="4436">
                  <c:v>1.2357629471356075</c:v>
                </c:pt>
                <c:pt idx="4437">
                  <c:v>1.2292977058196177</c:v>
                </c:pt>
                <c:pt idx="4438">
                  <c:v>1.2314532519195676</c:v>
                </c:pt>
                <c:pt idx="4439">
                  <c:v>1.2185220707956477</c:v>
                </c:pt>
                <c:pt idx="4440">
                  <c:v>1.1991256483557478</c:v>
                </c:pt>
                <c:pt idx="4441">
                  <c:v>1.1538668636680178</c:v>
                </c:pt>
                <c:pt idx="4442">
                  <c:v>1.1560217112760376</c:v>
                </c:pt>
                <c:pt idx="4443">
                  <c:v>1.1646424986919777</c:v>
                </c:pt>
                <c:pt idx="4444">
                  <c:v>1.1560217112760376</c:v>
                </c:pt>
                <c:pt idx="4445">
                  <c:v>1.1581772573759874</c:v>
                </c:pt>
                <c:pt idx="4446">
                  <c:v>1.1754181337159375</c:v>
                </c:pt>
                <c:pt idx="4447">
                  <c:v>1.1667980447919275</c:v>
                </c:pt>
                <c:pt idx="4448">
                  <c:v>1.1430905301521177</c:v>
                </c:pt>
                <c:pt idx="4449">
                  <c:v>1.1452460762520675</c:v>
                </c:pt>
                <c:pt idx="4450">
                  <c:v>1.1603321049840076</c:v>
                </c:pt>
                <c:pt idx="4451">
                  <c:v>1.1150733202962675</c:v>
                </c:pt>
                <c:pt idx="4452">
                  <c:v>1.0978324439563178</c:v>
                </c:pt>
                <c:pt idx="4453">
                  <c:v>1.1193837140042477</c:v>
                </c:pt>
                <c:pt idx="4454">
                  <c:v>1.0956768978563676</c:v>
                </c:pt>
                <c:pt idx="4455">
                  <c:v>1.0892116565403778</c:v>
                </c:pt>
                <c:pt idx="4456">
                  <c:v>1.1236941077122178</c:v>
                </c:pt>
                <c:pt idx="4457">
                  <c:v>1.1301600475201377</c:v>
                </c:pt>
                <c:pt idx="4458">
                  <c:v>1.1344704412281077</c:v>
                </c:pt>
                <c:pt idx="4459">
                  <c:v>1.1301600475201377</c:v>
                </c:pt>
                <c:pt idx="4460">
                  <c:v>1.0999872915643376</c:v>
                </c:pt>
                <c:pt idx="4461">
                  <c:v>1.0849012628324077</c:v>
                </c:pt>
                <c:pt idx="4462">
                  <c:v>1.0805908691244377</c:v>
                </c:pt>
                <c:pt idx="4463">
                  <c:v>1.0439528718526478</c:v>
                </c:pt>
                <c:pt idx="4464">
                  <c:v>1.0267112970207575</c:v>
                </c:pt>
                <c:pt idx="4465">
                  <c:v>0.99007329974896774</c:v>
                </c:pt>
                <c:pt idx="4466">
                  <c:v>1.0030044808728777</c:v>
                </c:pt>
                <c:pt idx="4467">
                  <c:v>0.98576360453292755</c:v>
                </c:pt>
                <c:pt idx="4468">
                  <c:v>1.0051600269728378</c:v>
                </c:pt>
                <c:pt idx="4469">
                  <c:v>1.0224009033127874</c:v>
                </c:pt>
                <c:pt idx="4470">
                  <c:v>1.0676596880005178</c:v>
                </c:pt>
                <c:pt idx="4471">
                  <c:v>1.0784360215164175</c:v>
                </c:pt>
                <c:pt idx="4472">
                  <c:v>1.0741256278084377</c:v>
                </c:pt>
                <c:pt idx="4473">
                  <c:v>1.0870561104404275</c:v>
                </c:pt>
                <c:pt idx="4474">
                  <c:v>1.1236941077122178</c:v>
                </c:pt>
                <c:pt idx="4475">
                  <c:v>1.1517113175680578</c:v>
                </c:pt>
                <c:pt idx="4476">
                  <c:v>1.1409356825440975</c:v>
                </c:pt>
                <c:pt idx="4477">
                  <c:v>1.1732632861079177</c:v>
                </c:pt>
                <c:pt idx="4478">
                  <c:v>1.1689528923999477</c:v>
                </c:pt>
                <c:pt idx="4479">
                  <c:v>1.1624876510839575</c:v>
                </c:pt>
                <c:pt idx="4480">
                  <c:v>1.1560217112760376</c:v>
                </c:pt>
                <c:pt idx="4481">
                  <c:v>1.1517113175680578</c:v>
                </c:pt>
                <c:pt idx="4482">
                  <c:v>1.1387808349360777</c:v>
                </c:pt>
                <c:pt idx="4483">
                  <c:v>1.1323148951281574</c:v>
                </c:pt>
                <c:pt idx="4484">
                  <c:v>1.1301600475201377</c:v>
                </c:pt>
                <c:pt idx="4485">
                  <c:v>1.0956768978563676</c:v>
                </c:pt>
                <c:pt idx="4486">
                  <c:v>1.0590389005845777</c:v>
                </c:pt>
                <c:pt idx="4487">
                  <c:v>1.0762804754164574</c:v>
                </c:pt>
                <c:pt idx="4488">
                  <c:v>1.0762804754164574</c:v>
                </c:pt>
                <c:pt idx="4489">
                  <c:v>1.0676596880005178</c:v>
                </c:pt>
                <c:pt idx="4490">
                  <c:v>1.1021428376642874</c:v>
                </c:pt>
                <c:pt idx="4491">
                  <c:v>1.1474009238600877</c:v>
                </c:pt>
                <c:pt idx="4492">
                  <c:v>1.1258496538121676</c:v>
                </c:pt>
                <c:pt idx="4493">
                  <c:v>1.0655048403924976</c:v>
                </c:pt>
                <c:pt idx="4494">
                  <c:v>1.0461084179525977</c:v>
                </c:pt>
                <c:pt idx="4495">
                  <c:v>1.0310216907287275</c:v>
                </c:pt>
                <c:pt idx="4496">
                  <c:v>1.0137808143887774</c:v>
                </c:pt>
                <c:pt idx="4497">
                  <c:v>1.0245564494127377</c:v>
                </c:pt>
                <c:pt idx="4498">
                  <c:v>1.0935220502483478</c:v>
                </c:pt>
                <c:pt idx="4499">
                  <c:v>1.1064532313722575</c:v>
                </c:pt>
                <c:pt idx="4500">
                  <c:v>1.0849012628324077</c:v>
                </c:pt>
                <c:pt idx="4501">
                  <c:v>1.0870561104404275</c:v>
                </c:pt>
                <c:pt idx="4502">
                  <c:v>1.0525736592685875</c:v>
                </c:pt>
                <c:pt idx="4503">
                  <c:v>1.0331772368286778</c:v>
                </c:pt>
                <c:pt idx="4504">
                  <c:v>1.0331772368286778</c:v>
                </c:pt>
                <c:pt idx="4505">
                  <c:v>1.0461084179525977</c:v>
                </c:pt>
                <c:pt idx="4506">
                  <c:v>1.0374876305366478</c:v>
                </c:pt>
                <c:pt idx="4507">
                  <c:v>1.0504181131686376</c:v>
                </c:pt>
                <c:pt idx="4508">
                  <c:v>1.0288668431207078</c:v>
                </c:pt>
                <c:pt idx="4509">
                  <c:v>0.98576360453292755</c:v>
                </c:pt>
                <c:pt idx="4510">
                  <c:v>0.99007329974896774</c:v>
                </c:pt>
                <c:pt idx="4511">
                  <c:v>0.95559084857712773</c:v>
                </c:pt>
                <c:pt idx="4512">
                  <c:v>0.9706768773090676</c:v>
                </c:pt>
                <c:pt idx="4513">
                  <c:v>0.96852202970104762</c:v>
                </c:pt>
                <c:pt idx="4514">
                  <c:v>0.99222884584891757</c:v>
                </c:pt>
                <c:pt idx="4515">
                  <c:v>0.96852202970104762</c:v>
                </c:pt>
                <c:pt idx="4516">
                  <c:v>1.0202460557047677</c:v>
                </c:pt>
                <c:pt idx="4517">
                  <c:v>1.0051600269728378</c:v>
                </c:pt>
                <c:pt idx="4518">
                  <c:v>1.0137808143887774</c:v>
                </c:pt>
                <c:pt idx="4519">
                  <c:v>0.98145321082495773</c:v>
                </c:pt>
                <c:pt idx="4520">
                  <c:v>0.96636648360108757</c:v>
                </c:pt>
                <c:pt idx="4521">
                  <c:v>0.92541879111325753</c:v>
                </c:pt>
                <c:pt idx="4522">
                  <c:v>0.91679800369731768</c:v>
                </c:pt>
                <c:pt idx="4523">
                  <c:v>0.8952460351574677</c:v>
                </c:pt>
                <c:pt idx="4524">
                  <c:v>0.91248760998934764</c:v>
                </c:pt>
                <c:pt idx="4525">
                  <c:v>0.93403888003727753</c:v>
                </c:pt>
                <c:pt idx="4526">
                  <c:v>0.94697006116118765</c:v>
                </c:pt>
                <c:pt idx="4527">
                  <c:v>0.95774569618514771</c:v>
                </c:pt>
                <c:pt idx="4528">
                  <c:v>0.97929766472500768</c:v>
                </c:pt>
                <c:pt idx="4529">
                  <c:v>0.96636648360108757</c:v>
                </c:pt>
                <c:pt idx="4530">
                  <c:v>0.94265966745321761</c:v>
                </c:pt>
                <c:pt idx="4531">
                  <c:v>0.93834927374524757</c:v>
                </c:pt>
                <c:pt idx="4532">
                  <c:v>0.9232632450133077</c:v>
                </c:pt>
                <c:pt idx="4533">
                  <c:v>0.9081772162813776</c:v>
                </c:pt>
                <c:pt idx="4534">
                  <c:v>0.90386682257340756</c:v>
                </c:pt>
                <c:pt idx="4535">
                  <c:v>0.90602167018142754</c:v>
                </c:pt>
                <c:pt idx="4536">
                  <c:v>0.86938367290963769</c:v>
                </c:pt>
                <c:pt idx="4537">
                  <c:v>0.83921161544576772</c:v>
                </c:pt>
                <c:pt idx="4538">
                  <c:v>0.81981519300585759</c:v>
                </c:pt>
                <c:pt idx="4539">
                  <c:v>0.80472846578199764</c:v>
                </c:pt>
                <c:pt idx="4540">
                  <c:v>0.79826322446600761</c:v>
                </c:pt>
                <c:pt idx="4541">
                  <c:v>0.79826322446600761</c:v>
                </c:pt>
                <c:pt idx="4542">
                  <c:v>0.78533204334208773</c:v>
                </c:pt>
                <c:pt idx="4543">
                  <c:v>0.78317719573406752</c:v>
                </c:pt>
                <c:pt idx="4544">
                  <c:v>0.74653919846227768</c:v>
                </c:pt>
                <c:pt idx="4545">
                  <c:v>0.73576356343831761</c:v>
                </c:pt>
                <c:pt idx="4546">
                  <c:v>0.75084959217025771</c:v>
                </c:pt>
                <c:pt idx="4547">
                  <c:v>0.75947037958619756</c:v>
                </c:pt>
                <c:pt idx="4548">
                  <c:v>0.74653919846227768</c:v>
                </c:pt>
                <c:pt idx="4549">
                  <c:v>0.75947037958619756</c:v>
                </c:pt>
                <c:pt idx="4550">
                  <c:v>0.72929762363039752</c:v>
                </c:pt>
                <c:pt idx="4551">
                  <c:v>0.70128041377454753</c:v>
                </c:pt>
                <c:pt idx="4552">
                  <c:v>0.68188399133464761</c:v>
                </c:pt>
                <c:pt idx="4553">
                  <c:v>0.64955638777082758</c:v>
                </c:pt>
                <c:pt idx="4554">
                  <c:v>0.64955638777082758</c:v>
                </c:pt>
                <c:pt idx="4555">
                  <c:v>0.6624875688947377</c:v>
                </c:pt>
                <c:pt idx="4556">
                  <c:v>0.6560216290868176</c:v>
                </c:pt>
                <c:pt idx="4557">
                  <c:v>0.64093560035488772</c:v>
                </c:pt>
                <c:pt idx="4558">
                  <c:v>0.64093560035488772</c:v>
                </c:pt>
                <c:pt idx="4559">
                  <c:v>0.63231481293893765</c:v>
                </c:pt>
                <c:pt idx="4560">
                  <c:v>0.63878075274686752</c:v>
                </c:pt>
                <c:pt idx="4561">
                  <c:v>0.65386678147879762</c:v>
                </c:pt>
                <c:pt idx="4562">
                  <c:v>0.64955638777082758</c:v>
                </c:pt>
                <c:pt idx="4563">
                  <c:v>0.66033202279478764</c:v>
                </c:pt>
                <c:pt idx="4564">
                  <c:v>0.6474015401628076</c:v>
                </c:pt>
                <c:pt idx="4565">
                  <c:v>0.61291839049903774</c:v>
                </c:pt>
                <c:pt idx="4566">
                  <c:v>0.56765960581130759</c:v>
                </c:pt>
                <c:pt idx="4567">
                  <c:v>0.57196999951927763</c:v>
                </c:pt>
                <c:pt idx="4568">
                  <c:v>0.58274633303516754</c:v>
                </c:pt>
                <c:pt idx="4569">
                  <c:v>0.58705672674313758</c:v>
                </c:pt>
                <c:pt idx="4570">
                  <c:v>0.58921157435115756</c:v>
                </c:pt>
                <c:pt idx="4571">
                  <c:v>0.59783236176709764</c:v>
                </c:pt>
                <c:pt idx="4572">
                  <c:v>0.59783236176709764</c:v>
                </c:pt>
                <c:pt idx="4573">
                  <c:v>0.58921157435115756</c:v>
                </c:pt>
                <c:pt idx="4574">
                  <c:v>0.56334921210332756</c:v>
                </c:pt>
                <c:pt idx="4575">
                  <c:v>0.55688397078733753</c:v>
                </c:pt>
                <c:pt idx="4576">
                  <c:v>0.53533200224748756</c:v>
                </c:pt>
                <c:pt idx="4577">
                  <c:v>0.52671121483153771</c:v>
                </c:pt>
                <c:pt idx="4578">
                  <c:v>0.51593557980757765</c:v>
                </c:pt>
                <c:pt idx="4579">
                  <c:v>0.54179794205540766</c:v>
                </c:pt>
                <c:pt idx="4580">
                  <c:v>0.56119436449530757</c:v>
                </c:pt>
                <c:pt idx="4581">
                  <c:v>0.58490118064318752</c:v>
                </c:pt>
                <c:pt idx="4582">
                  <c:v>0.57628039322724767</c:v>
                </c:pt>
                <c:pt idx="4583">
                  <c:v>0.57196999951927763</c:v>
                </c:pt>
                <c:pt idx="4584">
                  <c:v>0.56119436449530757</c:v>
                </c:pt>
                <c:pt idx="4585">
                  <c:v>0.55257357707936772</c:v>
                </c:pt>
                <c:pt idx="4586">
                  <c:v>0.57196999951927763</c:v>
                </c:pt>
                <c:pt idx="4587">
                  <c:v>0.55688397078733753</c:v>
                </c:pt>
                <c:pt idx="4588">
                  <c:v>0.55903881839535774</c:v>
                </c:pt>
                <c:pt idx="4589">
                  <c:v>0.54395278966342764</c:v>
                </c:pt>
                <c:pt idx="4590">
                  <c:v>0.54610833576337769</c:v>
                </c:pt>
                <c:pt idx="4591">
                  <c:v>0.5396423959554576</c:v>
                </c:pt>
                <c:pt idx="4592">
                  <c:v>0.54826318337139768</c:v>
                </c:pt>
                <c:pt idx="4593">
                  <c:v>0.54610833576337769</c:v>
                </c:pt>
                <c:pt idx="4594">
                  <c:v>0.56334921210332756</c:v>
                </c:pt>
                <c:pt idx="4595">
                  <c:v>0.53317715463946758</c:v>
                </c:pt>
                <c:pt idx="4596">
                  <c:v>0.53533200224748756</c:v>
                </c:pt>
                <c:pt idx="4597">
                  <c:v>0.56981515191125764</c:v>
                </c:pt>
                <c:pt idx="4598">
                  <c:v>0.57843593932719772</c:v>
                </c:pt>
                <c:pt idx="4599">
                  <c:v>0.58705672674313758</c:v>
                </c:pt>
                <c:pt idx="4600">
                  <c:v>0.58921157435115756</c:v>
                </c:pt>
                <c:pt idx="4601">
                  <c:v>0.57628039322724767</c:v>
                </c:pt>
                <c:pt idx="4602">
                  <c:v>0.57196999951927763</c:v>
                </c:pt>
                <c:pt idx="4603">
                  <c:v>0.56334921210332756</c:v>
                </c:pt>
                <c:pt idx="4604">
                  <c:v>0.58274633303516754</c:v>
                </c:pt>
                <c:pt idx="4605">
                  <c:v>0.6086079967910677</c:v>
                </c:pt>
                <c:pt idx="4606">
                  <c:v>0.59998720937511762</c:v>
                </c:pt>
                <c:pt idx="4607">
                  <c:v>0.59783236176709764</c:v>
                </c:pt>
                <c:pt idx="4608">
                  <c:v>0.60645314918304771</c:v>
                </c:pt>
                <c:pt idx="4609">
                  <c:v>0.59998720937511762</c:v>
                </c:pt>
                <c:pt idx="4610">
                  <c:v>0.61722878420700755</c:v>
                </c:pt>
                <c:pt idx="4611">
                  <c:v>0.64524599406285754</c:v>
                </c:pt>
                <c:pt idx="4612">
                  <c:v>0.65817717518676766</c:v>
                </c:pt>
                <c:pt idx="4613">
                  <c:v>0.68619438504261765</c:v>
                </c:pt>
                <c:pt idx="4614">
                  <c:v>0.66895281021072772</c:v>
                </c:pt>
                <c:pt idx="4615">
                  <c:v>0.68619438504261765</c:v>
                </c:pt>
                <c:pt idx="4616">
                  <c:v>0.68834923265063763</c:v>
                </c:pt>
                <c:pt idx="4617">
                  <c:v>0.67757359762667757</c:v>
                </c:pt>
                <c:pt idx="4618">
                  <c:v>0.66033202279478764</c:v>
                </c:pt>
                <c:pt idx="4619">
                  <c:v>0.67326320391869754</c:v>
                </c:pt>
                <c:pt idx="4620">
                  <c:v>0.65817717518676766</c:v>
                </c:pt>
                <c:pt idx="4621">
                  <c:v>0.66895281021072772</c:v>
                </c:pt>
                <c:pt idx="4622">
                  <c:v>0.64093560035488772</c:v>
                </c:pt>
                <c:pt idx="4623">
                  <c:v>0.6560216290868176</c:v>
                </c:pt>
                <c:pt idx="4624">
                  <c:v>0.67757359762667757</c:v>
                </c:pt>
                <c:pt idx="4625">
                  <c:v>0.68619438504261765</c:v>
                </c:pt>
                <c:pt idx="4626">
                  <c:v>0.67541875001865759</c:v>
                </c:pt>
                <c:pt idx="4627">
                  <c:v>0.70343595987449758</c:v>
                </c:pt>
                <c:pt idx="4628">
                  <c:v>0.70128041377454753</c:v>
                </c:pt>
                <c:pt idx="4629">
                  <c:v>0.70990120119048761</c:v>
                </c:pt>
                <c:pt idx="4630">
                  <c:v>0.68188399133464761</c:v>
                </c:pt>
                <c:pt idx="4631">
                  <c:v>0.69050477875058769</c:v>
                </c:pt>
                <c:pt idx="4632">
                  <c:v>0.68188399133464761</c:v>
                </c:pt>
                <c:pt idx="4633">
                  <c:v>0.68403883894266759</c:v>
                </c:pt>
                <c:pt idx="4634">
                  <c:v>0.68403883894266759</c:v>
                </c:pt>
                <c:pt idx="4635">
                  <c:v>0.70774635358246762</c:v>
                </c:pt>
                <c:pt idx="4636">
                  <c:v>0.71421159489846764</c:v>
                </c:pt>
                <c:pt idx="4637">
                  <c:v>0.73360801733836756</c:v>
                </c:pt>
                <c:pt idx="4638">
                  <c:v>0.72714277602237753</c:v>
                </c:pt>
                <c:pt idx="4639">
                  <c:v>0.71636644250648762</c:v>
                </c:pt>
                <c:pt idx="4640">
                  <c:v>0.70343595987449758</c:v>
                </c:pt>
                <c:pt idx="4641">
                  <c:v>0.70990120119048761</c:v>
                </c:pt>
                <c:pt idx="4642">
                  <c:v>0.70559080748251757</c:v>
                </c:pt>
                <c:pt idx="4643">
                  <c:v>0.70559080748251757</c:v>
                </c:pt>
                <c:pt idx="4644">
                  <c:v>0.69697002006657771</c:v>
                </c:pt>
                <c:pt idx="4645">
                  <c:v>0.70559080748251757</c:v>
                </c:pt>
                <c:pt idx="4646">
                  <c:v>0.70343595987449758</c:v>
                </c:pt>
                <c:pt idx="4647">
                  <c:v>0.71205604879850759</c:v>
                </c:pt>
                <c:pt idx="4648">
                  <c:v>0.71421159489846764</c:v>
                </c:pt>
                <c:pt idx="4649">
                  <c:v>0.70774635358246762</c:v>
                </c:pt>
                <c:pt idx="4650">
                  <c:v>0.71852198860643768</c:v>
                </c:pt>
                <c:pt idx="4651">
                  <c:v>0.70128041377454753</c:v>
                </c:pt>
                <c:pt idx="4652">
                  <c:v>0.66895281021072772</c:v>
                </c:pt>
                <c:pt idx="4653">
                  <c:v>0.67757359762667757</c:v>
                </c:pt>
                <c:pt idx="4654">
                  <c:v>0.68403883894266759</c:v>
                </c:pt>
                <c:pt idx="4655">
                  <c:v>0.64955638777082758</c:v>
                </c:pt>
                <c:pt idx="4656">
                  <c:v>0.63878075274686752</c:v>
                </c:pt>
                <c:pt idx="4657">
                  <c:v>0.65171123537884756</c:v>
                </c:pt>
                <c:pt idx="4658">
                  <c:v>0.64955638777082758</c:v>
                </c:pt>
                <c:pt idx="4659">
                  <c:v>0.63447035903888771</c:v>
                </c:pt>
                <c:pt idx="4660">
                  <c:v>0.64309114645483756</c:v>
                </c:pt>
                <c:pt idx="4661">
                  <c:v>0.64309114645483756</c:v>
                </c:pt>
                <c:pt idx="4662">
                  <c:v>0.61507393659898757</c:v>
                </c:pt>
                <c:pt idx="4663">
                  <c:v>0.62153917791497759</c:v>
                </c:pt>
                <c:pt idx="4664">
                  <c:v>0.60214275547507767</c:v>
                </c:pt>
                <c:pt idx="4665">
                  <c:v>0.62800441923096761</c:v>
                </c:pt>
                <c:pt idx="4666">
                  <c:v>0.65386678147879762</c:v>
                </c:pt>
                <c:pt idx="4667">
                  <c:v>0.67757359762667757</c:v>
                </c:pt>
                <c:pt idx="4668">
                  <c:v>0.65817717518676766</c:v>
                </c:pt>
                <c:pt idx="4669">
                  <c:v>0.67972914372662763</c:v>
                </c:pt>
                <c:pt idx="4670">
                  <c:v>0.64524599406285754</c:v>
                </c:pt>
                <c:pt idx="4671">
                  <c:v>0.62800441923096761</c:v>
                </c:pt>
                <c:pt idx="4672">
                  <c:v>0.62153917791497759</c:v>
                </c:pt>
                <c:pt idx="4673">
                  <c:v>0.5935219680591276</c:v>
                </c:pt>
                <c:pt idx="4674">
                  <c:v>0.55688397078733753</c:v>
                </c:pt>
                <c:pt idx="4675">
                  <c:v>0.56981515191125764</c:v>
                </c:pt>
                <c:pt idx="4676">
                  <c:v>0.56119436449530757</c:v>
                </c:pt>
                <c:pt idx="4677">
                  <c:v>0.57196999951927763</c:v>
                </c:pt>
                <c:pt idx="4678">
                  <c:v>0.5935219680591276</c:v>
                </c:pt>
                <c:pt idx="4679">
                  <c:v>0.60645314918304771</c:v>
                </c:pt>
                <c:pt idx="4680">
                  <c:v>0.59998720937511762</c:v>
                </c:pt>
                <c:pt idx="4681">
                  <c:v>0.6086079967910677</c:v>
                </c:pt>
                <c:pt idx="4682">
                  <c:v>0.57196999951927763</c:v>
                </c:pt>
                <c:pt idx="4683">
                  <c:v>0.56550475820327761</c:v>
                </c:pt>
                <c:pt idx="4684">
                  <c:v>0.58490118064318752</c:v>
                </c:pt>
                <c:pt idx="4685">
                  <c:v>0.58274633303516754</c:v>
                </c:pt>
                <c:pt idx="4686">
                  <c:v>0.55041872947134773</c:v>
                </c:pt>
                <c:pt idx="4687">
                  <c:v>0.56765960581130759</c:v>
                </c:pt>
                <c:pt idx="4688">
                  <c:v>0.58059078693521771</c:v>
                </c:pt>
                <c:pt idx="4689">
                  <c:v>0.59567681566714759</c:v>
                </c:pt>
                <c:pt idx="4690">
                  <c:v>0.61291839049903774</c:v>
                </c:pt>
                <c:pt idx="4691">
                  <c:v>0.65817717518676766</c:v>
                </c:pt>
                <c:pt idx="4692">
                  <c:v>0.67541875001865759</c:v>
                </c:pt>
                <c:pt idx="4693">
                  <c:v>0.63878075274686752</c:v>
                </c:pt>
                <c:pt idx="4694">
                  <c:v>0.63231481293893765</c:v>
                </c:pt>
                <c:pt idx="4695">
                  <c:v>0.63662520664690769</c:v>
                </c:pt>
                <c:pt idx="4696">
                  <c:v>0.62584957162294763</c:v>
                </c:pt>
                <c:pt idx="4697">
                  <c:v>0.58705672674313758</c:v>
                </c:pt>
                <c:pt idx="4698">
                  <c:v>0.61076354289101753</c:v>
                </c:pt>
                <c:pt idx="4699">
                  <c:v>0.60214275547507767</c:v>
                </c:pt>
                <c:pt idx="4700">
                  <c:v>0.59136642195917755</c:v>
                </c:pt>
                <c:pt idx="4701">
                  <c:v>0.5935219680591276</c:v>
                </c:pt>
                <c:pt idx="4702">
                  <c:v>0.63662520664690769</c:v>
                </c:pt>
                <c:pt idx="4703">
                  <c:v>0.66679796260270774</c:v>
                </c:pt>
                <c:pt idx="4704">
                  <c:v>0.69265962635860767</c:v>
                </c:pt>
                <c:pt idx="4705">
                  <c:v>0.65817717518676766</c:v>
                </c:pt>
                <c:pt idx="4706">
                  <c:v>0.63878075274686752</c:v>
                </c:pt>
                <c:pt idx="4707">
                  <c:v>0.61507393659898757</c:v>
                </c:pt>
                <c:pt idx="4708">
                  <c:v>0.58921157435115756</c:v>
                </c:pt>
                <c:pt idx="4709">
                  <c:v>0.58490118064318752</c:v>
                </c:pt>
                <c:pt idx="4710">
                  <c:v>0.61722878420700755</c:v>
                </c:pt>
                <c:pt idx="4711">
                  <c:v>0.63878075274686752</c:v>
                </c:pt>
                <c:pt idx="4712">
                  <c:v>0.64524599406285754</c:v>
                </c:pt>
                <c:pt idx="4713">
                  <c:v>0.6474015401628076</c:v>
                </c:pt>
                <c:pt idx="4714">
                  <c:v>0.61291839049903774</c:v>
                </c:pt>
                <c:pt idx="4715">
                  <c:v>0.60214275547507767</c:v>
                </c:pt>
                <c:pt idx="4716">
                  <c:v>0.57843593932719772</c:v>
                </c:pt>
                <c:pt idx="4717">
                  <c:v>0.6086079967910677</c:v>
                </c:pt>
                <c:pt idx="4718">
                  <c:v>0.5935219680591276</c:v>
                </c:pt>
                <c:pt idx="4719">
                  <c:v>0.58921157435115756</c:v>
                </c:pt>
                <c:pt idx="4720">
                  <c:v>0.58921157435115756</c:v>
                </c:pt>
                <c:pt idx="4721">
                  <c:v>0.58921157435115756</c:v>
                </c:pt>
                <c:pt idx="4722">
                  <c:v>0.56765960581130759</c:v>
                </c:pt>
                <c:pt idx="4723">
                  <c:v>0.59783236176709764</c:v>
                </c:pt>
                <c:pt idx="4724">
                  <c:v>0.61076354289101753</c:v>
                </c:pt>
                <c:pt idx="4725">
                  <c:v>0.62153917791497759</c:v>
                </c:pt>
                <c:pt idx="4726">
                  <c:v>0.62153917791497759</c:v>
                </c:pt>
                <c:pt idx="4727">
                  <c:v>0.62800441923096761</c:v>
                </c:pt>
                <c:pt idx="4728">
                  <c:v>0.60429760308309766</c:v>
                </c:pt>
                <c:pt idx="4729">
                  <c:v>0.60429760308309766</c:v>
                </c:pt>
                <c:pt idx="4730">
                  <c:v>0.59567681566714759</c:v>
                </c:pt>
                <c:pt idx="4731">
                  <c:v>0.61507393659898757</c:v>
                </c:pt>
                <c:pt idx="4732">
                  <c:v>0.58921157435115756</c:v>
                </c:pt>
                <c:pt idx="4733">
                  <c:v>0.57843593932719772</c:v>
                </c:pt>
                <c:pt idx="4734">
                  <c:v>0.58490118064318752</c:v>
                </c:pt>
                <c:pt idx="4735">
                  <c:v>0.58921157435115756</c:v>
                </c:pt>
                <c:pt idx="4736">
                  <c:v>0.56550475820327761</c:v>
                </c:pt>
                <c:pt idx="4737">
                  <c:v>0.56981515191125764</c:v>
                </c:pt>
                <c:pt idx="4738">
                  <c:v>0.58059078693521771</c:v>
                </c:pt>
                <c:pt idx="4739">
                  <c:v>0.56765960581130759</c:v>
                </c:pt>
                <c:pt idx="4740">
                  <c:v>0.54179794205540766</c:v>
                </c:pt>
                <c:pt idx="4741">
                  <c:v>0.55688397078733753</c:v>
                </c:pt>
                <c:pt idx="4742">
                  <c:v>0.55903881839535774</c:v>
                </c:pt>
                <c:pt idx="4743">
                  <c:v>0.52671121483153771</c:v>
                </c:pt>
                <c:pt idx="4744">
                  <c:v>0.50300439868366753</c:v>
                </c:pt>
                <c:pt idx="4745">
                  <c:v>0.49007391605167772</c:v>
                </c:pt>
                <c:pt idx="4746">
                  <c:v>0.48791836995172766</c:v>
                </c:pt>
                <c:pt idx="4747">
                  <c:v>0.47283234121979756</c:v>
                </c:pt>
                <c:pt idx="4748">
                  <c:v>0.49653915736767773</c:v>
                </c:pt>
                <c:pt idx="4749">
                  <c:v>0.50084955107564755</c:v>
                </c:pt>
                <c:pt idx="4750">
                  <c:v>0.53102160853950753</c:v>
                </c:pt>
                <c:pt idx="4751">
                  <c:v>0.52455636722351773</c:v>
                </c:pt>
                <c:pt idx="4752">
                  <c:v>0.5396423959554576</c:v>
                </c:pt>
                <c:pt idx="4753">
                  <c:v>0.53317715463946758</c:v>
                </c:pt>
                <c:pt idx="4754">
                  <c:v>0.52240151961549752</c:v>
                </c:pt>
                <c:pt idx="4755">
                  <c:v>0.49438430975965753</c:v>
                </c:pt>
                <c:pt idx="4756">
                  <c:v>0.49438430975965753</c:v>
                </c:pt>
                <c:pt idx="4757">
                  <c:v>0.47067679511984772</c:v>
                </c:pt>
                <c:pt idx="4758">
                  <c:v>0.4383491915560277</c:v>
                </c:pt>
                <c:pt idx="4759">
                  <c:v>0.44050473765597753</c:v>
                </c:pt>
                <c:pt idx="4760">
                  <c:v>0.43188395024003767</c:v>
                </c:pt>
                <c:pt idx="4761">
                  <c:v>0.41679792150809758</c:v>
                </c:pt>
                <c:pt idx="4762">
                  <c:v>0.41895276911611756</c:v>
                </c:pt>
                <c:pt idx="4763">
                  <c:v>0.45559076638790763</c:v>
                </c:pt>
                <c:pt idx="4764">
                  <c:v>0.44265958526399773</c:v>
                </c:pt>
                <c:pt idx="4765">
                  <c:v>0.4383491915560277</c:v>
                </c:pt>
                <c:pt idx="4766">
                  <c:v>0.43188395024003767</c:v>
                </c:pt>
                <c:pt idx="4767">
                  <c:v>0.39309110536022762</c:v>
                </c:pt>
                <c:pt idx="4768">
                  <c:v>0.37153913682036765</c:v>
                </c:pt>
                <c:pt idx="4769">
                  <c:v>0.38662516555230064</c:v>
                </c:pt>
                <c:pt idx="4770">
                  <c:v>0.4017118927761677</c:v>
                </c:pt>
                <c:pt idx="4771">
                  <c:v>0.38878071165225758</c:v>
                </c:pt>
                <c:pt idx="4772">
                  <c:v>0.40817713409215772</c:v>
                </c:pt>
                <c:pt idx="4773">
                  <c:v>0.38878071165225758</c:v>
                </c:pt>
                <c:pt idx="4774">
                  <c:v>0.36507389550437563</c:v>
                </c:pt>
                <c:pt idx="4775">
                  <c:v>0.34567677457253965</c:v>
                </c:pt>
                <c:pt idx="4776">
                  <c:v>0.3607635017964046</c:v>
                </c:pt>
                <c:pt idx="4777">
                  <c:v>0.32843589823258568</c:v>
                </c:pt>
                <c:pt idx="4778">
                  <c:v>0.34136638086456861</c:v>
                </c:pt>
                <c:pt idx="4779">
                  <c:v>0.35860795569645365</c:v>
                </c:pt>
                <c:pt idx="4780">
                  <c:v>0.35860795569645365</c:v>
                </c:pt>
                <c:pt idx="4781">
                  <c:v>0.34352192696451966</c:v>
                </c:pt>
                <c:pt idx="4782">
                  <c:v>0.3823147718443296</c:v>
                </c:pt>
                <c:pt idx="4783">
                  <c:v>0.35645310808843367</c:v>
                </c:pt>
                <c:pt idx="4784">
                  <c:v>0.34352192696451966</c:v>
                </c:pt>
                <c:pt idx="4785">
                  <c:v>0.32412550452461464</c:v>
                </c:pt>
                <c:pt idx="4786">
                  <c:v>0.30472908208470961</c:v>
                </c:pt>
                <c:pt idx="4787">
                  <c:v>0.31334917100872062</c:v>
                </c:pt>
                <c:pt idx="4788">
                  <c:v>0.3198151108166436</c:v>
                </c:pt>
                <c:pt idx="4789">
                  <c:v>0.31334917100872062</c:v>
                </c:pt>
                <c:pt idx="4790">
                  <c:v>0.31334917100872062</c:v>
                </c:pt>
                <c:pt idx="4791">
                  <c:v>0.33705668564852864</c:v>
                </c:pt>
                <c:pt idx="4792">
                  <c:v>0.28102156744490159</c:v>
                </c:pt>
                <c:pt idx="4793">
                  <c:v>0.29826314227678663</c:v>
                </c:pt>
                <c:pt idx="4794">
                  <c:v>0.30257353598475867</c:v>
                </c:pt>
                <c:pt idx="4795">
                  <c:v>0.30472908208470961</c:v>
                </c:pt>
                <c:pt idx="4796">
                  <c:v>0.2788667198368816</c:v>
                </c:pt>
                <c:pt idx="4797">
                  <c:v>0.3198151108166436</c:v>
                </c:pt>
                <c:pt idx="4798">
                  <c:v>0.29826314227678663</c:v>
                </c:pt>
                <c:pt idx="4799">
                  <c:v>0.28102156744490159</c:v>
                </c:pt>
                <c:pt idx="4800">
                  <c:v>0.25947029739697658</c:v>
                </c:pt>
                <c:pt idx="4801">
                  <c:v>0.28964235486084466</c:v>
                </c:pt>
                <c:pt idx="4802">
                  <c:v>0.28533196115287363</c:v>
                </c:pt>
                <c:pt idx="4803">
                  <c:v>0.31119432340070063</c:v>
                </c:pt>
                <c:pt idx="4804">
                  <c:v>0.32628035213263462</c:v>
                </c:pt>
                <c:pt idx="4805">
                  <c:v>0.3607635017964046</c:v>
                </c:pt>
                <c:pt idx="4806">
                  <c:v>0.35429756198848261</c:v>
                </c:pt>
                <c:pt idx="4807">
                  <c:v>0.3607635017964046</c:v>
                </c:pt>
                <c:pt idx="4808">
                  <c:v>0.34567677457253965</c:v>
                </c:pt>
                <c:pt idx="4809">
                  <c:v>0.36507389550437563</c:v>
                </c:pt>
                <c:pt idx="4810">
                  <c:v>0.35429756198848261</c:v>
                </c:pt>
                <c:pt idx="4811">
                  <c:v>0.34567677457253965</c:v>
                </c:pt>
                <c:pt idx="4812">
                  <c:v>0.35429756198848261</c:v>
                </c:pt>
                <c:pt idx="4813">
                  <c:v>0.36291834940442458</c:v>
                </c:pt>
                <c:pt idx="4814">
                  <c:v>0.32628035213263462</c:v>
                </c:pt>
                <c:pt idx="4815">
                  <c:v>0.34136638086456861</c:v>
                </c:pt>
                <c:pt idx="4816">
                  <c:v>0.3327462919405566</c:v>
                </c:pt>
                <c:pt idx="4817">
                  <c:v>0.33490113954857659</c:v>
                </c:pt>
                <c:pt idx="4818">
                  <c:v>0.34136638086456861</c:v>
                </c:pt>
                <c:pt idx="4819">
                  <c:v>0.35860795569645365</c:v>
                </c:pt>
                <c:pt idx="4820">
                  <c:v>0.35214271438046263</c:v>
                </c:pt>
                <c:pt idx="4821">
                  <c:v>0.37153913682036765</c:v>
                </c:pt>
                <c:pt idx="4822">
                  <c:v>0.3607635017964046</c:v>
                </c:pt>
                <c:pt idx="4823">
                  <c:v>0.36291834940442458</c:v>
                </c:pt>
                <c:pt idx="4824">
                  <c:v>0.36507389550437563</c:v>
                </c:pt>
                <c:pt idx="4825">
                  <c:v>0.37584953052833858</c:v>
                </c:pt>
                <c:pt idx="4826">
                  <c:v>0.37369398442838764</c:v>
                </c:pt>
                <c:pt idx="4827">
                  <c:v>0.36938428921234767</c:v>
                </c:pt>
                <c:pt idx="4828">
                  <c:v>0.36938428921234767</c:v>
                </c:pt>
                <c:pt idx="4829">
                  <c:v>0.38015992423630962</c:v>
                </c:pt>
                <c:pt idx="4830">
                  <c:v>0.3607635017964046</c:v>
                </c:pt>
                <c:pt idx="4831">
                  <c:v>0.36938428921234767</c:v>
                </c:pt>
                <c:pt idx="4832">
                  <c:v>0.3327462919405566</c:v>
                </c:pt>
                <c:pt idx="4833">
                  <c:v>0.32628035213263462</c:v>
                </c:pt>
                <c:pt idx="4834">
                  <c:v>0.32196995842466358</c:v>
                </c:pt>
                <c:pt idx="4835">
                  <c:v>0.34567677457253965</c:v>
                </c:pt>
                <c:pt idx="4836">
                  <c:v>0.32412550452461464</c:v>
                </c:pt>
                <c:pt idx="4837">
                  <c:v>0.37369398442838764</c:v>
                </c:pt>
                <c:pt idx="4838">
                  <c:v>0.34998716828051057</c:v>
                </c:pt>
                <c:pt idx="4839">
                  <c:v>0.37584953052833858</c:v>
                </c:pt>
                <c:pt idx="4840">
                  <c:v>0.37153913682036765</c:v>
                </c:pt>
                <c:pt idx="4841">
                  <c:v>0.39309110536022762</c:v>
                </c:pt>
                <c:pt idx="4842">
                  <c:v>0.4017118927761677</c:v>
                </c:pt>
                <c:pt idx="4843">
                  <c:v>0.45343591877988765</c:v>
                </c:pt>
                <c:pt idx="4844">
                  <c:v>0.45343591877988765</c:v>
                </c:pt>
                <c:pt idx="4845">
                  <c:v>0.45343591877988765</c:v>
                </c:pt>
                <c:pt idx="4846">
                  <c:v>0.44696997897196755</c:v>
                </c:pt>
                <c:pt idx="4847">
                  <c:v>0.44050473765597753</c:v>
                </c:pt>
                <c:pt idx="4848">
                  <c:v>0.42757355653206763</c:v>
                </c:pt>
                <c:pt idx="4849">
                  <c:v>0.41679792150809758</c:v>
                </c:pt>
                <c:pt idx="4850">
                  <c:v>0.41464237540814752</c:v>
                </c:pt>
                <c:pt idx="4851">
                  <c:v>0.42110831521607761</c:v>
                </c:pt>
                <c:pt idx="4852">
                  <c:v>0.40386674038418768</c:v>
                </c:pt>
                <c:pt idx="4853">
                  <c:v>0.42972910263201769</c:v>
                </c:pt>
                <c:pt idx="4854">
                  <c:v>0.44912552507191761</c:v>
                </c:pt>
                <c:pt idx="4855">
                  <c:v>0.44912552507191761</c:v>
                </c:pt>
                <c:pt idx="4856">
                  <c:v>0.44050473765597753</c:v>
                </c:pt>
                <c:pt idx="4857">
                  <c:v>0.45128037267993759</c:v>
                </c:pt>
                <c:pt idx="4858">
                  <c:v>0.44696997897196755</c:v>
                </c:pt>
                <c:pt idx="4859">
                  <c:v>0.42972910263201769</c:v>
                </c:pt>
                <c:pt idx="4860">
                  <c:v>0.44265958526399773</c:v>
                </c:pt>
                <c:pt idx="4861">
                  <c:v>0.45128037267993759</c:v>
                </c:pt>
                <c:pt idx="4862">
                  <c:v>0.4383491915560277</c:v>
                </c:pt>
                <c:pt idx="4863">
                  <c:v>0.42110831521607761</c:v>
                </c:pt>
                <c:pt idx="4864">
                  <c:v>0.41033198170017771</c:v>
                </c:pt>
                <c:pt idx="4865">
                  <c:v>0.4017118927761677</c:v>
                </c:pt>
                <c:pt idx="4866">
                  <c:v>0.40602158799220767</c:v>
                </c:pt>
                <c:pt idx="4867">
                  <c:v>0.43403879784805766</c:v>
                </c:pt>
                <c:pt idx="4868">
                  <c:v>0.45343591877988765</c:v>
                </c:pt>
                <c:pt idx="4869">
                  <c:v>0.44265958526399773</c:v>
                </c:pt>
                <c:pt idx="4870">
                  <c:v>0.44050473765597753</c:v>
                </c:pt>
                <c:pt idx="4871">
                  <c:v>0.45343591877988765</c:v>
                </c:pt>
                <c:pt idx="4872">
                  <c:v>0.43619434394800771</c:v>
                </c:pt>
                <c:pt idx="4873">
                  <c:v>0.41248752780012754</c:v>
                </c:pt>
                <c:pt idx="4874">
                  <c:v>0.44912552507191761</c:v>
                </c:pt>
                <c:pt idx="4875">
                  <c:v>0.45774631248786768</c:v>
                </c:pt>
                <c:pt idx="4876">
                  <c:v>0.44481513136394757</c:v>
                </c:pt>
                <c:pt idx="4877">
                  <c:v>0.45128037267993759</c:v>
                </c:pt>
                <c:pt idx="4878">
                  <c:v>0.46636640141187768</c:v>
                </c:pt>
                <c:pt idx="4879">
                  <c:v>0.42757355653206763</c:v>
                </c:pt>
                <c:pt idx="4880">
                  <c:v>0.44481513136394757</c:v>
                </c:pt>
                <c:pt idx="4881">
                  <c:v>0.45343591877988765</c:v>
                </c:pt>
                <c:pt idx="4882">
                  <c:v>0.42541870892404765</c:v>
                </c:pt>
                <c:pt idx="4883">
                  <c:v>0.37369398442838764</c:v>
                </c:pt>
                <c:pt idx="4884">
                  <c:v>0.39309110536022762</c:v>
                </c:pt>
                <c:pt idx="4885">
                  <c:v>0.3607635017964046</c:v>
                </c:pt>
                <c:pt idx="4886">
                  <c:v>0.36507389550437563</c:v>
                </c:pt>
                <c:pt idx="4887">
                  <c:v>0.39093555926027757</c:v>
                </c:pt>
                <c:pt idx="4888">
                  <c:v>0.45128037267993759</c:v>
                </c:pt>
                <c:pt idx="4889">
                  <c:v>0.45343591877988765</c:v>
                </c:pt>
                <c:pt idx="4890">
                  <c:v>0.45343591877988765</c:v>
                </c:pt>
                <c:pt idx="4891">
                  <c:v>0.42110831521607761</c:v>
                </c:pt>
                <c:pt idx="4892">
                  <c:v>0.39740149906819766</c:v>
                </c:pt>
                <c:pt idx="4893">
                  <c:v>0.38015992423630962</c:v>
                </c:pt>
                <c:pt idx="4894">
                  <c:v>0.36507389550437563</c:v>
                </c:pt>
                <c:pt idx="4895">
                  <c:v>0.38447031794428066</c:v>
                </c:pt>
                <c:pt idx="4896">
                  <c:v>0.41248752780012754</c:v>
                </c:pt>
                <c:pt idx="4897">
                  <c:v>0.42326316282409759</c:v>
                </c:pt>
                <c:pt idx="4898">
                  <c:v>0.41033198170017771</c:v>
                </c:pt>
                <c:pt idx="4899">
                  <c:v>0.42326316282409759</c:v>
                </c:pt>
                <c:pt idx="4900">
                  <c:v>0.39093555926027757</c:v>
                </c:pt>
                <c:pt idx="4901">
                  <c:v>0.35860795569645365</c:v>
                </c:pt>
                <c:pt idx="4902">
                  <c:v>0.35214271438046263</c:v>
                </c:pt>
                <c:pt idx="4903">
                  <c:v>0.36507389550437563</c:v>
                </c:pt>
                <c:pt idx="4904">
                  <c:v>0.35645310808843367</c:v>
                </c:pt>
                <c:pt idx="4905">
                  <c:v>0.36507389550437563</c:v>
                </c:pt>
                <c:pt idx="4906">
                  <c:v>0.35214271438046263</c:v>
                </c:pt>
                <c:pt idx="4907">
                  <c:v>0.35645310808843367</c:v>
                </c:pt>
                <c:pt idx="4908">
                  <c:v>0.34352192696451966</c:v>
                </c:pt>
                <c:pt idx="4909">
                  <c:v>0.34783232067249059</c:v>
                </c:pt>
                <c:pt idx="4910">
                  <c:v>0.34136638086456861</c:v>
                </c:pt>
                <c:pt idx="4911">
                  <c:v>0.34136638086456861</c:v>
                </c:pt>
                <c:pt idx="4912">
                  <c:v>0.3327462919405566</c:v>
                </c:pt>
                <c:pt idx="4913">
                  <c:v>0.32843589823258568</c:v>
                </c:pt>
                <c:pt idx="4914">
                  <c:v>0.28102156744490159</c:v>
                </c:pt>
                <c:pt idx="4915">
                  <c:v>0.28533196115287363</c:v>
                </c:pt>
                <c:pt idx="4916">
                  <c:v>0.30041868837673857</c:v>
                </c:pt>
                <c:pt idx="4917">
                  <c:v>0.29826314227678663</c:v>
                </c:pt>
                <c:pt idx="4918">
                  <c:v>0.30041868837673857</c:v>
                </c:pt>
                <c:pt idx="4919">
                  <c:v>0.33705668564852864</c:v>
                </c:pt>
                <c:pt idx="4920">
                  <c:v>0.31765956471669166</c:v>
                </c:pt>
                <c:pt idx="4921">
                  <c:v>0.30903947579268065</c:v>
                </c:pt>
                <c:pt idx="4922">
                  <c:v>0.29179790096079561</c:v>
                </c:pt>
                <c:pt idx="4923">
                  <c:v>0.26162514500499667</c:v>
                </c:pt>
                <c:pt idx="4924">
                  <c:v>0.24438426866504259</c:v>
                </c:pt>
                <c:pt idx="4925">
                  <c:v>0.2659355387129676</c:v>
                </c:pt>
                <c:pt idx="4926">
                  <c:v>0.26162514500499667</c:v>
                </c:pt>
                <c:pt idx="4927">
                  <c:v>0.22929754144117764</c:v>
                </c:pt>
                <c:pt idx="4928">
                  <c:v>0.24869466237301463</c:v>
                </c:pt>
                <c:pt idx="4929">
                  <c:v>0.24869466237301463</c:v>
                </c:pt>
                <c:pt idx="4930">
                  <c:v>0.20128033158533065</c:v>
                </c:pt>
                <c:pt idx="4931">
                  <c:v>0.17541866782943361</c:v>
                </c:pt>
                <c:pt idx="4932">
                  <c:v>0.2163670588091956</c:v>
                </c:pt>
                <c:pt idx="4933">
                  <c:v>0.19912548397731067</c:v>
                </c:pt>
                <c:pt idx="4934">
                  <c:v>0.19696993787735861</c:v>
                </c:pt>
                <c:pt idx="4935">
                  <c:v>0.21852190641721558</c:v>
                </c:pt>
                <c:pt idx="4936">
                  <c:v>0.24438426866504259</c:v>
                </c:pt>
                <c:pt idx="4937">
                  <c:v>0.2249871477332066</c:v>
                </c:pt>
                <c:pt idx="4938">
                  <c:v>0.24653911627306258</c:v>
                </c:pt>
                <c:pt idx="4939">
                  <c:v>0.24869466237301463</c:v>
                </c:pt>
                <c:pt idx="4940">
                  <c:v>0.24869466237301463</c:v>
                </c:pt>
                <c:pt idx="4941">
                  <c:v>0.22067675402523568</c:v>
                </c:pt>
                <c:pt idx="4942">
                  <c:v>0.2530043575890546</c:v>
                </c:pt>
                <c:pt idx="4943">
                  <c:v>0.23791832885712061</c:v>
                </c:pt>
                <c:pt idx="4944">
                  <c:v>0.23145308754112959</c:v>
                </c:pt>
                <c:pt idx="4945">
                  <c:v>0.23576348124910063</c:v>
                </c:pt>
                <c:pt idx="4946">
                  <c:v>0.26378069110494862</c:v>
                </c:pt>
                <c:pt idx="4947">
                  <c:v>0.25515990368900565</c:v>
                </c:pt>
                <c:pt idx="4948">
                  <c:v>0.23791832885712061</c:v>
                </c:pt>
                <c:pt idx="4949">
                  <c:v>0.24438426866504259</c:v>
                </c:pt>
                <c:pt idx="4950">
                  <c:v>0.23145308754112959</c:v>
                </c:pt>
                <c:pt idx="4951">
                  <c:v>0.22067675402523568</c:v>
                </c:pt>
                <c:pt idx="4952">
                  <c:v>0.18619430285339666</c:v>
                </c:pt>
                <c:pt idx="4953">
                  <c:v>0.2034358776852816</c:v>
                </c:pt>
                <c:pt idx="4954">
                  <c:v>0.2034358776852816</c:v>
                </c:pt>
                <c:pt idx="4955">
                  <c:v>0.2249871477332066</c:v>
                </c:pt>
                <c:pt idx="4956">
                  <c:v>0.23791832885712061</c:v>
                </c:pt>
                <c:pt idx="4957">
                  <c:v>0.23791832885712061</c:v>
                </c:pt>
                <c:pt idx="4958">
                  <c:v>0.23360793514914968</c:v>
                </c:pt>
                <c:pt idx="4959">
                  <c:v>0.23360793514914968</c:v>
                </c:pt>
                <c:pt idx="4960">
                  <c:v>0.22283230012518662</c:v>
                </c:pt>
                <c:pt idx="4961">
                  <c:v>0.20990111900127262</c:v>
                </c:pt>
                <c:pt idx="4962">
                  <c:v>0.19912548397731067</c:v>
                </c:pt>
                <c:pt idx="4963">
                  <c:v>0.20559072529330158</c:v>
                </c:pt>
                <c:pt idx="4964">
                  <c:v>0.17326312172948266</c:v>
                </c:pt>
                <c:pt idx="4965">
                  <c:v>0.17972906153740564</c:v>
                </c:pt>
                <c:pt idx="4966">
                  <c:v>0.19696993787735861</c:v>
                </c:pt>
                <c:pt idx="4967">
                  <c:v>0.20774627139325264</c:v>
                </c:pt>
                <c:pt idx="4968">
                  <c:v>0.20559072529330158</c:v>
                </c:pt>
                <c:pt idx="4969">
                  <c:v>0.22714269383315766</c:v>
                </c:pt>
                <c:pt idx="4970">
                  <c:v>0.20774627139325264</c:v>
                </c:pt>
                <c:pt idx="4971">
                  <c:v>0.18619430285339666</c:v>
                </c:pt>
                <c:pt idx="4972">
                  <c:v>0.20559072529330158</c:v>
                </c:pt>
                <c:pt idx="4973">
                  <c:v>0.22283230012518662</c:v>
                </c:pt>
                <c:pt idx="4974">
                  <c:v>0.24222872256509165</c:v>
                </c:pt>
                <c:pt idx="4975">
                  <c:v>0.25947029739697658</c:v>
                </c:pt>
                <c:pt idx="4976">
                  <c:v>0.2788667198368816</c:v>
                </c:pt>
                <c:pt idx="4977">
                  <c:v>0.27240147852089058</c:v>
                </c:pt>
                <c:pt idx="4978">
                  <c:v>0.23145308754112959</c:v>
                </c:pt>
                <c:pt idx="4979">
                  <c:v>0.20774627139325264</c:v>
                </c:pt>
                <c:pt idx="4980">
                  <c:v>0.19481509026933863</c:v>
                </c:pt>
                <c:pt idx="4981">
                  <c:v>0.19265954416938758</c:v>
                </c:pt>
                <c:pt idx="4982">
                  <c:v>0.2034358776852816</c:v>
                </c:pt>
                <c:pt idx="4983">
                  <c:v>0.23145308754112959</c:v>
                </c:pt>
                <c:pt idx="4984">
                  <c:v>0.23145308754112959</c:v>
                </c:pt>
                <c:pt idx="4985">
                  <c:v>0.24438426866504259</c:v>
                </c:pt>
                <c:pt idx="4986">
                  <c:v>0.21852190641721558</c:v>
                </c:pt>
                <c:pt idx="4987">
                  <c:v>0.22929754144117764</c:v>
                </c:pt>
                <c:pt idx="4988">
                  <c:v>0.20128033158533065</c:v>
                </c:pt>
                <c:pt idx="4989">
                  <c:v>0.19696993787735861</c:v>
                </c:pt>
                <c:pt idx="4990">
                  <c:v>0.20559072529330158</c:v>
                </c:pt>
                <c:pt idx="4991">
                  <c:v>0.23360793514914968</c:v>
                </c:pt>
                <c:pt idx="4992">
                  <c:v>0.22714269383315766</c:v>
                </c:pt>
                <c:pt idx="4993">
                  <c:v>0.22929754144117764</c:v>
                </c:pt>
                <c:pt idx="4994">
                  <c:v>0.25084950998103461</c:v>
                </c:pt>
                <c:pt idx="4995">
                  <c:v>0.24438426866504259</c:v>
                </c:pt>
                <c:pt idx="4996">
                  <c:v>0.23576348124910063</c:v>
                </c:pt>
                <c:pt idx="4997">
                  <c:v>0.22067675402523568</c:v>
                </c:pt>
                <c:pt idx="4998">
                  <c:v>0.2530043575890546</c:v>
                </c:pt>
                <c:pt idx="4999">
                  <c:v>0.23791832885712061</c:v>
                </c:pt>
                <c:pt idx="5000">
                  <c:v>0.24222872256509165</c:v>
                </c:pt>
                <c:pt idx="5001">
                  <c:v>0.24869466237301463</c:v>
                </c:pt>
                <c:pt idx="5002">
                  <c:v>0.26378069110494862</c:v>
                </c:pt>
                <c:pt idx="5003">
                  <c:v>0.25947029739697658</c:v>
                </c:pt>
                <c:pt idx="5004">
                  <c:v>0.28533196115287363</c:v>
                </c:pt>
                <c:pt idx="5005">
                  <c:v>0.27455632612891068</c:v>
                </c:pt>
                <c:pt idx="5006">
                  <c:v>0.2659355387129676</c:v>
                </c:pt>
                <c:pt idx="5007">
                  <c:v>0.24869466237301463</c:v>
                </c:pt>
                <c:pt idx="5008">
                  <c:v>0.24438426866504259</c:v>
                </c:pt>
                <c:pt idx="5009">
                  <c:v>0.24222872256509165</c:v>
                </c:pt>
                <c:pt idx="5010">
                  <c:v>0.23145308754112959</c:v>
                </c:pt>
                <c:pt idx="5011">
                  <c:v>0.22283230012518662</c:v>
                </c:pt>
                <c:pt idx="5012">
                  <c:v>0.24438426866504259</c:v>
                </c:pt>
                <c:pt idx="5013">
                  <c:v>0.24222872256509165</c:v>
                </c:pt>
                <c:pt idx="5014">
                  <c:v>0.22714269383315766</c:v>
                </c:pt>
                <c:pt idx="5015">
                  <c:v>0.24222872256509165</c:v>
                </c:pt>
                <c:pt idx="5016">
                  <c:v>0.2659355387129676</c:v>
                </c:pt>
                <c:pt idx="5017">
                  <c:v>0.26809108481291966</c:v>
                </c:pt>
                <c:pt idx="5018">
                  <c:v>0.28317711354485364</c:v>
                </c:pt>
                <c:pt idx="5019">
                  <c:v>0.30472908208470961</c:v>
                </c:pt>
                <c:pt idx="5020">
                  <c:v>0.31119432340070063</c:v>
                </c:pt>
                <c:pt idx="5021">
                  <c:v>0.29395274856881559</c:v>
                </c:pt>
                <c:pt idx="5022">
                  <c:v>0.26809108481291966</c:v>
                </c:pt>
                <c:pt idx="5023">
                  <c:v>0.25947029739697658</c:v>
                </c:pt>
                <c:pt idx="5024">
                  <c:v>0.23576348124910063</c:v>
                </c:pt>
                <c:pt idx="5025">
                  <c:v>0.23576348124910063</c:v>
                </c:pt>
                <c:pt idx="5026">
                  <c:v>0.24438426866504259</c:v>
                </c:pt>
                <c:pt idx="5027">
                  <c:v>0.27240147852089058</c:v>
                </c:pt>
                <c:pt idx="5028">
                  <c:v>0.27024593242093964</c:v>
                </c:pt>
                <c:pt idx="5029">
                  <c:v>0.28964235486084466</c:v>
                </c:pt>
                <c:pt idx="5030">
                  <c:v>0.27240147852089058</c:v>
                </c:pt>
                <c:pt idx="5031">
                  <c:v>0.24438426866504259</c:v>
                </c:pt>
                <c:pt idx="5032">
                  <c:v>0.23145308754112959</c:v>
                </c:pt>
                <c:pt idx="5033">
                  <c:v>0.22714269383315766</c:v>
                </c:pt>
                <c:pt idx="5034">
                  <c:v>0.18403945524537668</c:v>
                </c:pt>
                <c:pt idx="5035">
                  <c:v>0.17541866782943361</c:v>
                </c:pt>
                <c:pt idx="5036">
                  <c:v>0.19265954416938758</c:v>
                </c:pt>
                <c:pt idx="5037">
                  <c:v>0.2034358776852816</c:v>
                </c:pt>
                <c:pt idx="5038">
                  <c:v>0.21205666510122367</c:v>
                </c:pt>
                <c:pt idx="5039">
                  <c:v>0.2249871477332066</c:v>
                </c:pt>
                <c:pt idx="5040">
                  <c:v>0.25947029739697658</c:v>
                </c:pt>
                <c:pt idx="5041">
                  <c:v>0.2659355387129676</c:v>
                </c:pt>
                <c:pt idx="5042">
                  <c:v>0.25515990368900565</c:v>
                </c:pt>
                <c:pt idx="5043">
                  <c:v>0.2163670588091956</c:v>
                </c:pt>
                <c:pt idx="5044">
                  <c:v>0.23360793514914968</c:v>
                </c:pt>
                <c:pt idx="5045">
                  <c:v>0.20559072529330158</c:v>
                </c:pt>
                <c:pt idx="5046">
                  <c:v>0.20128033158533065</c:v>
                </c:pt>
                <c:pt idx="5047">
                  <c:v>0.17972906153740564</c:v>
                </c:pt>
                <c:pt idx="5048">
                  <c:v>0.20990111900127262</c:v>
                </c:pt>
                <c:pt idx="5049">
                  <c:v>0.19265954416938758</c:v>
                </c:pt>
                <c:pt idx="5050">
                  <c:v>0.18188390914542563</c:v>
                </c:pt>
                <c:pt idx="5051">
                  <c:v>0.15602224538952858</c:v>
                </c:pt>
                <c:pt idx="5052">
                  <c:v>0.19912548397731067</c:v>
                </c:pt>
                <c:pt idx="5053">
                  <c:v>0.19265954416938758</c:v>
                </c:pt>
                <c:pt idx="5054">
                  <c:v>0.16895272802151162</c:v>
                </c:pt>
                <c:pt idx="5055">
                  <c:v>0.20128033158533065</c:v>
                </c:pt>
                <c:pt idx="5056">
                  <c:v>0.21205666510122367</c:v>
                </c:pt>
                <c:pt idx="5057">
                  <c:v>0.18834915046141665</c:v>
                </c:pt>
                <c:pt idx="5058">
                  <c:v>0.16679788041349164</c:v>
                </c:pt>
                <c:pt idx="5059">
                  <c:v>0.18834915046141665</c:v>
                </c:pt>
                <c:pt idx="5060">
                  <c:v>0.17326312172948266</c:v>
                </c:pt>
                <c:pt idx="5061">
                  <c:v>0.17110827412146268</c:v>
                </c:pt>
                <c:pt idx="5062">
                  <c:v>0.17326312172948266</c:v>
                </c:pt>
                <c:pt idx="5063">
                  <c:v>0.15171185168155765</c:v>
                </c:pt>
                <c:pt idx="5064">
                  <c:v>0.13447027684967261</c:v>
                </c:pt>
                <c:pt idx="5065">
                  <c:v>0.11076346070179666</c:v>
                </c:pt>
                <c:pt idx="5066">
                  <c:v>0.1086079146018446</c:v>
                </c:pt>
                <c:pt idx="5067">
                  <c:v>9.1367038261890632E-2</c:v>
                </c:pt>
                <c:pt idx="5068">
                  <c:v>0.1086079146018446</c:v>
                </c:pt>
                <c:pt idx="5069">
                  <c:v>0.12369464182570966</c:v>
                </c:pt>
                <c:pt idx="5070">
                  <c:v>0.14740145797358661</c:v>
                </c:pt>
                <c:pt idx="5071">
                  <c:v>0.15386669928957764</c:v>
                </c:pt>
                <c:pt idx="5072">
                  <c:v>0.15817709299754867</c:v>
                </c:pt>
                <c:pt idx="5073">
                  <c:v>0.14309106426561458</c:v>
                </c:pt>
                <c:pt idx="5074">
                  <c:v>0.13878067055764365</c:v>
                </c:pt>
                <c:pt idx="5075">
                  <c:v>0.11938424811773862</c:v>
                </c:pt>
                <c:pt idx="5076">
                  <c:v>7.1969917330054645E-2</c:v>
                </c:pt>
                <c:pt idx="5077">
                  <c:v>6.9815069722034662E-2</c:v>
                </c:pt>
                <c:pt idx="5078">
                  <c:v>0.10429752089387367</c:v>
                </c:pt>
                <c:pt idx="5079">
                  <c:v>0.10429752089387367</c:v>
                </c:pt>
                <c:pt idx="5080">
                  <c:v>0.11291830830981664</c:v>
                </c:pt>
                <c:pt idx="5081">
                  <c:v>0.15386669928957764</c:v>
                </c:pt>
                <c:pt idx="5082">
                  <c:v>0.15602224538952858</c:v>
                </c:pt>
                <c:pt idx="5083">
                  <c:v>0.13447027684967261</c:v>
                </c:pt>
                <c:pt idx="5084">
                  <c:v>0.1086079146018446</c:v>
                </c:pt>
                <c:pt idx="5085">
                  <c:v>0.11076346070179666</c:v>
                </c:pt>
                <c:pt idx="5086">
                  <c:v>8.7056644553919593E-2</c:v>
                </c:pt>
                <c:pt idx="5087">
                  <c:v>9.7832279577882653E-2</c:v>
                </c:pt>
                <c:pt idx="5088">
                  <c:v>8.9211492161939576E-2</c:v>
                </c:pt>
                <c:pt idx="5089">
                  <c:v>0.11291830830981664</c:v>
                </c:pt>
                <c:pt idx="5090">
                  <c:v>0.10645306699382462</c:v>
                </c:pt>
                <c:pt idx="5091">
                  <c:v>0.12584948943372964</c:v>
                </c:pt>
                <c:pt idx="5092">
                  <c:v>0.10214267328585358</c:v>
                </c:pt>
                <c:pt idx="5093">
                  <c:v>0.11507385440976758</c:v>
                </c:pt>
                <c:pt idx="5094">
                  <c:v>9.3521885869910615E-2</c:v>
                </c:pt>
                <c:pt idx="5095">
                  <c:v>9.5676733477930598E-2</c:v>
                </c:pt>
                <c:pt idx="5096">
                  <c:v>8.4901098453968649E-2</c:v>
                </c:pt>
                <c:pt idx="5097">
                  <c:v>8.9211492161939576E-2</c:v>
                </c:pt>
                <c:pt idx="5098">
                  <c:v>5.6883888598120658E-2</c:v>
                </c:pt>
                <c:pt idx="5099">
                  <c:v>8.9211492161939576E-2</c:v>
                </c:pt>
                <c:pt idx="5100">
                  <c:v>5.6883888598120658E-2</c:v>
                </c:pt>
                <c:pt idx="5101">
                  <c:v>5.9039434698072601E-2</c:v>
                </c:pt>
                <c:pt idx="5102">
                  <c:v>5.0418647282129636E-2</c:v>
                </c:pt>
                <c:pt idx="5103">
                  <c:v>7.6280311038025683E-2</c:v>
                </c:pt>
                <c:pt idx="5104">
                  <c:v>5.0418647282129636E-2</c:v>
                </c:pt>
                <c:pt idx="5105">
                  <c:v>8.2746250845948666E-2</c:v>
                </c:pt>
                <c:pt idx="5106">
                  <c:v>9.3521885869910615E-2</c:v>
                </c:pt>
                <c:pt idx="5107">
                  <c:v>0.12800433704174963</c:v>
                </c:pt>
                <c:pt idx="5108">
                  <c:v>0.10645306699382462</c:v>
                </c:pt>
                <c:pt idx="5109">
                  <c:v>0.12584948943372964</c:v>
                </c:pt>
                <c:pt idx="5110">
                  <c:v>0.11076346070179666</c:v>
                </c:pt>
                <c:pt idx="5111">
                  <c:v>0.10645306699382462</c:v>
                </c:pt>
                <c:pt idx="5112">
                  <c:v>9.5676733477930598E-2</c:v>
                </c:pt>
                <c:pt idx="5113">
                  <c:v>0.11938424811773862</c:v>
                </c:pt>
                <c:pt idx="5114">
                  <c:v>9.9987127185902636E-2</c:v>
                </c:pt>
                <c:pt idx="5115">
                  <c:v>0.12153909572575861</c:v>
                </c:pt>
                <c:pt idx="5116">
                  <c:v>0.12800433704174963</c:v>
                </c:pt>
                <c:pt idx="5117">
                  <c:v>0.11507385440976758</c:v>
                </c:pt>
                <c:pt idx="5118">
                  <c:v>0.11291830830981664</c:v>
                </c:pt>
                <c:pt idx="5119">
                  <c:v>0.11507385440976758</c:v>
                </c:pt>
                <c:pt idx="5120">
                  <c:v>0.11507385440976758</c:v>
                </c:pt>
                <c:pt idx="5121">
                  <c:v>0.1086079146018446</c:v>
                </c:pt>
                <c:pt idx="5122">
                  <c:v>7.8435857137977627E-2</c:v>
                </c:pt>
                <c:pt idx="5123">
                  <c:v>9.9987127185902636E-2</c:v>
                </c:pt>
                <c:pt idx="5124">
                  <c:v>9.1367038261890632E-2</c:v>
                </c:pt>
                <c:pt idx="5125">
                  <c:v>8.2746250845948666E-2</c:v>
                </c:pt>
                <c:pt idx="5126">
                  <c:v>8.7056644553919593E-2</c:v>
                </c:pt>
                <c:pt idx="5127">
                  <c:v>0.13015988314170168</c:v>
                </c:pt>
                <c:pt idx="5128">
                  <c:v>0.10214267328585358</c:v>
                </c:pt>
                <c:pt idx="5129">
                  <c:v>0.14093551816566363</c:v>
                </c:pt>
                <c:pt idx="5130">
                  <c:v>0.13878067055764365</c:v>
                </c:pt>
                <c:pt idx="5131">
                  <c:v>0.13015988314170168</c:v>
                </c:pt>
                <c:pt idx="5132">
                  <c:v>0.1086079146018446</c:v>
                </c:pt>
                <c:pt idx="5133">
                  <c:v>9.9987127185902636E-2</c:v>
                </c:pt>
                <c:pt idx="5134">
                  <c:v>7.4125463430005589E-2</c:v>
                </c:pt>
                <c:pt idx="5135">
                  <c:v>7.1969917330054645E-2</c:v>
                </c:pt>
                <c:pt idx="5136">
                  <c:v>6.9815069722034662E-2</c:v>
                </c:pt>
                <c:pt idx="5137">
                  <c:v>8.059070474599761E-2</c:v>
                </c:pt>
                <c:pt idx="5138">
                  <c:v>9.5676733477930598E-2</c:v>
                </c:pt>
                <c:pt idx="5139">
                  <c:v>0.12800433704174963</c:v>
                </c:pt>
                <c:pt idx="5140">
                  <c:v>0.14524591187363467</c:v>
                </c:pt>
                <c:pt idx="5141">
                  <c:v>0.13015988314170168</c:v>
                </c:pt>
                <c:pt idx="5142">
                  <c:v>0.12369464182570966</c:v>
                </c:pt>
                <c:pt idx="5143">
                  <c:v>0.11291830830981664</c:v>
                </c:pt>
                <c:pt idx="5144">
                  <c:v>0.10429752089387367</c:v>
                </c:pt>
                <c:pt idx="5145">
                  <c:v>8.4901098453968649E-2</c:v>
                </c:pt>
                <c:pt idx="5146">
                  <c:v>8.059070474599761E-2</c:v>
                </c:pt>
                <c:pt idx="5147">
                  <c:v>8.2746250845948666E-2</c:v>
                </c:pt>
                <c:pt idx="5148">
                  <c:v>9.7832279577882653E-2</c:v>
                </c:pt>
                <c:pt idx="5149">
                  <c:v>8.9211492161939576E-2</c:v>
                </c:pt>
                <c:pt idx="5150">
                  <c:v>8.9211492161939576E-2</c:v>
                </c:pt>
                <c:pt idx="5151">
                  <c:v>8.9211492161939576E-2</c:v>
                </c:pt>
                <c:pt idx="5152">
                  <c:v>0.10214267328585358</c:v>
                </c:pt>
                <c:pt idx="5153">
                  <c:v>9.3521885869910615E-2</c:v>
                </c:pt>
                <c:pt idx="5154">
                  <c:v>0.10645306699382462</c:v>
                </c:pt>
                <c:pt idx="5155">
                  <c:v>8.2746250845948666E-2</c:v>
                </c:pt>
                <c:pt idx="5156">
                  <c:v>6.7659523622083606E-2</c:v>
                </c:pt>
                <c:pt idx="5157">
                  <c:v>4.3952707474206654E-2</c:v>
                </c:pt>
                <c:pt idx="5158">
                  <c:v>6.7659523622083606E-2</c:v>
                </c:pt>
                <c:pt idx="5159">
                  <c:v>6.5504676014063623E-2</c:v>
                </c:pt>
                <c:pt idx="5160">
                  <c:v>9.9987127185902636E-2</c:v>
                </c:pt>
                <c:pt idx="5161">
                  <c:v>0.11722870201778768</c:v>
                </c:pt>
                <c:pt idx="5162">
                  <c:v>0.15171185168155765</c:v>
                </c:pt>
                <c:pt idx="5163">
                  <c:v>0.14309106426561458</c:v>
                </c:pt>
                <c:pt idx="5164">
                  <c:v>0.13447027684967261</c:v>
                </c:pt>
                <c:pt idx="5165">
                  <c:v>0.11722870201778768</c:v>
                </c:pt>
                <c:pt idx="5166">
                  <c:v>0.13015988314170168</c:v>
                </c:pt>
                <c:pt idx="5167">
                  <c:v>0.11507385440976758</c:v>
                </c:pt>
                <c:pt idx="5168">
                  <c:v>0.11291830830981664</c:v>
                </c:pt>
                <c:pt idx="5169">
                  <c:v>0.10214267328585358</c:v>
                </c:pt>
                <c:pt idx="5170">
                  <c:v>0.11076346070179666</c:v>
                </c:pt>
                <c:pt idx="5171">
                  <c:v>0.11291830830981664</c:v>
                </c:pt>
                <c:pt idx="5172">
                  <c:v>7.1969917330054645E-2</c:v>
                </c:pt>
                <c:pt idx="5173">
                  <c:v>7.1969917330054645E-2</c:v>
                </c:pt>
                <c:pt idx="5174">
                  <c:v>8.9211492161939576E-2</c:v>
                </c:pt>
                <c:pt idx="5175">
                  <c:v>7.8435857137977627E-2</c:v>
                </c:pt>
                <c:pt idx="5176">
                  <c:v>6.7659523622083606E-2</c:v>
                </c:pt>
                <c:pt idx="5177">
                  <c:v>8.7056644553919593E-2</c:v>
                </c:pt>
                <c:pt idx="5178">
                  <c:v>8.4901098453968649E-2</c:v>
                </c:pt>
                <c:pt idx="5179">
                  <c:v>7.4125463430005589E-2</c:v>
                </c:pt>
                <c:pt idx="5180">
                  <c:v>6.9815069722034662E-2</c:v>
                </c:pt>
                <c:pt idx="5181">
                  <c:v>8.4901098453968649E-2</c:v>
                </c:pt>
                <c:pt idx="5182">
                  <c:v>0.11291830830981664</c:v>
                </c:pt>
                <c:pt idx="5183">
                  <c:v>9.5676733477930598E-2</c:v>
                </c:pt>
                <c:pt idx="5184">
                  <c:v>8.2746250845948666E-2</c:v>
                </c:pt>
                <c:pt idx="5185">
                  <c:v>6.334982840604364E-2</c:v>
                </c:pt>
                <c:pt idx="5186">
                  <c:v>5.9039434698072601E-2</c:v>
                </c:pt>
                <c:pt idx="5187">
                  <c:v>5.0418647282129636E-2</c:v>
                </c:pt>
                <c:pt idx="5188">
                  <c:v>5.9039434698072601E-2</c:v>
                </c:pt>
                <c:pt idx="5189">
                  <c:v>6.1194282306092584E-2</c:v>
                </c:pt>
                <c:pt idx="5190">
                  <c:v>8.2746250845948666E-2</c:v>
                </c:pt>
                <c:pt idx="5191">
                  <c:v>5.9039434698072601E-2</c:v>
                </c:pt>
                <c:pt idx="5192">
                  <c:v>1.5935497618359662E-2</c:v>
                </c:pt>
                <c:pt idx="5193">
                  <c:v>2.6711831134253683E-2</c:v>
                </c:pt>
                <c:pt idx="5194">
                  <c:v>2.024589132633059E-2</c:v>
                </c:pt>
                <c:pt idx="5195">
                  <c:v>8.4946888642567497E-4</c:v>
                </c:pt>
                <c:pt idx="5196">
                  <c:v>5.1598625943966026E-3</c:v>
                </c:pt>
                <c:pt idx="5197">
                  <c:v>5.2573494890149619E-2</c:v>
                </c:pt>
                <c:pt idx="5198">
                  <c:v>4.6108253574158597E-2</c:v>
                </c:pt>
                <c:pt idx="5199">
                  <c:v>5.4729040990100675E-2</c:v>
                </c:pt>
                <c:pt idx="5200">
                  <c:v>8.059070474599761E-2</c:v>
                </c:pt>
                <c:pt idx="5201">
                  <c:v>9.9987127185902636E-2</c:v>
                </c:pt>
                <c:pt idx="5202">
                  <c:v>8.9211492161939576E-2</c:v>
                </c:pt>
                <c:pt idx="5203">
                  <c:v>7.6280311038025683E-2</c:v>
                </c:pt>
                <c:pt idx="5204">
                  <c:v>7.6280311038025683E-2</c:v>
                </c:pt>
                <c:pt idx="5205">
                  <c:v>7.8435857137977627E-2</c:v>
                </c:pt>
                <c:pt idx="5206">
                  <c:v>4.3952707474206654E-2</c:v>
                </c:pt>
                <c:pt idx="5207">
                  <c:v>3.9642313766235615E-2</c:v>
                </c:pt>
                <c:pt idx="5208">
                  <c:v>5.6883888598120658E-2</c:v>
                </c:pt>
                <c:pt idx="5209">
                  <c:v>5.2573494890149619E-2</c:v>
                </c:pt>
                <c:pt idx="5210">
                  <c:v>5.2573494890149619E-2</c:v>
                </c:pt>
                <c:pt idx="5211">
                  <c:v>6.9815069722034662E-2</c:v>
                </c:pt>
                <c:pt idx="5212">
                  <c:v>4.1797859866186671E-2</c:v>
                </c:pt>
                <c:pt idx="5213">
                  <c:v>3.1022224842224611E-2</c:v>
                </c:pt>
                <c:pt idx="5214">
                  <c:v>3.004316494445658E-3</c:v>
                </c:pt>
                <c:pt idx="5215">
                  <c:v>-2.2857347261450389E-2</c:v>
                </c:pt>
                <c:pt idx="5216">
                  <c:v>5.1598625943966026E-3</c:v>
                </c:pt>
                <c:pt idx="5217">
                  <c:v>3.3177072450244594E-2</c:v>
                </c:pt>
                <c:pt idx="5218">
                  <c:v>4.1797859866186671E-2</c:v>
                </c:pt>
                <c:pt idx="5219">
                  <c:v>9.1367038261890632E-2</c:v>
                </c:pt>
                <c:pt idx="5220">
                  <c:v>9.5676733477930598E-2</c:v>
                </c:pt>
                <c:pt idx="5221">
                  <c:v>8.2746250845948666E-2</c:v>
                </c:pt>
                <c:pt idx="5222">
                  <c:v>9.5676733477930598E-2</c:v>
                </c:pt>
                <c:pt idx="5223">
                  <c:v>9.5676733477930598E-2</c:v>
                </c:pt>
                <c:pt idx="5224">
                  <c:v>7.1969917330054645E-2</c:v>
                </c:pt>
                <c:pt idx="5225">
                  <c:v>9.3521885869910615E-2</c:v>
                </c:pt>
                <c:pt idx="5226">
                  <c:v>6.1194282306092584E-2</c:v>
                </c:pt>
                <c:pt idx="5227">
                  <c:v>5.2573494890149619E-2</c:v>
                </c:pt>
                <c:pt idx="5228">
                  <c:v>5.6883888598120658E-2</c:v>
                </c:pt>
                <c:pt idx="5229">
                  <c:v>4.6108253574158597E-2</c:v>
                </c:pt>
                <c:pt idx="5230">
                  <c:v>3.9642313766235615E-2</c:v>
                </c:pt>
                <c:pt idx="5231">
                  <c:v>8.2746250845948666E-2</c:v>
                </c:pt>
                <c:pt idx="5232">
                  <c:v>7.4125463430005589E-2</c:v>
                </c:pt>
                <c:pt idx="5233">
                  <c:v>4.1797859866186671E-2</c:v>
                </c:pt>
                <c:pt idx="5234">
                  <c:v>7.4125463430005589E-2</c:v>
                </c:pt>
                <c:pt idx="5235">
                  <c:v>9.3521885869910615E-2</c:v>
                </c:pt>
                <c:pt idx="5236">
                  <c:v>7.6280311038025683E-2</c:v>
                </c:pt>
                <c:pt idx="5237">
                  <c:v>5.2573494890149619E-2</c:v>
                </c:pt>
                <c:pt idx="5238">
                  <c:v>9.5676733477930598E-2</c:v>
                </c:pt>
                <c:pt idx="5239">
                  <c:v>9.3521885869910615E-2</c:v>
                </c:pt>
                <c:pt idx="5240">
                  <c:v>4.826310118217858E-2</c:v>
                </c:pt>
                <c:pt idx="5241">
                  <c:v>2.024589132633059E-2</c:v>
                </c:pt>
                <c:pt idx="5242">
                  <c:v>4.6108253574158597E-2</c:v>
                </c:pt>
                <c:pt idx="5243">
                  <c:v>3.7487466158215632E-2</c:v>
                </c:pt>
                <c:pt idx="5244">
                  <c:v>2.2401437426281645E-2</c:v>
                </c:pt>
                <c:pt idx="5245">
                  <c:v>2.4556285034301628E-2</c:v>
                </c:pt>
                <c:pt idx="5246">
                  <c:v>6.7659523622083606E-2</c:v>
                </c:pt>
                <c:pt idx="5247">
                  <c:v>5.6883888598120658E-2</c:v>
                </c:pt>
                <c:pt idx="5248">
                  <c:v>4.1797859866186671E-2</c:v>
                </c:pt>
                <c:pt idx="5249">
                  <c:v>2.8866678742273666E-2</c:v>
                </c:pt>
                <c:pt idx="5250">
                  <c:v>6.5504676014063623E-2</c:v>
                </c:pt>
                <c:pt idx="5251">
                  <c:v>3.5331920058264576E-2</c:v>
                </c:pt>
                <c:pt idx="5252">
                  <c:v>4.826310118217858E-2</c:v>
                </c:pt>
                <c:pt idx="5253">
                  <c:v>5.2573494890149619E-2</c:v>
                </c:pt>
                <c:pt idx="5254">
                  <c:v>5.4729040990100675E-2</c:v>
                </c:pt>
                <c:pt idx="5255">
                  <c:v>4.1797859866186671E-2</c:v>
                </c:pt>
                <c:pt idx="5256">
                  <c:v>4.826310118217858E-2</c:v>
                </c:pt>
                <c:pt idx="5257">
                  <c:v>3.5331920058264576E-2</c:v>
                </c:pt>
                <c:pt idx="5258">
                  <c:v>3.1022224842224611E-2</c:v>
                </c:pt>
                <c:pt idx="5259">
                  <c:v>3.1022224842224611E-2</c:v>
                </c:pt>
                <c:pt idx="5260">
                  <c:v>4.1797859866186671E-2</c:v>
                </c:pt>
                <c:pt idx="5261">
                  <c:v>4.3952707474206654E-2</c:v>
                </c:pt>
                <c:pt idx="5262">
                  <c:v>5.9039434698072601E-2</c:v>
                </c:pt>
                <c:pt idx="5263">
                  <c:v>7.4125463430005589E-2</c:v>
                </c:pt>
                <c:pt idx="5264">
                  <c:v>8.059070474599761E-2</c:v>
                </c:pt>
                <c:pt idx="5265">
                  <c:v>7.4125463430005589E-2</c:v>
                </c:pt>
                <c:pt idx="5266">
                  <c:v>7.4125463430005589E-2</c:v>
                </c:pt>
                <c:pt idx="5267">
                  <c:v>4.6108253574158597E-2</c:v>
                </c:pt>
                <c:pt idx="5268">
                  <c:v>3.9642313766235615E-2</c:v>
                </c:pt>
                <c:pt idx="5269">
                  <c:v>3.7487466158215632E-2</c:v>
                </c:pt>
                <c:pt idx="5270">
                  <c:v>3.3177072450244594E-2</c:v>
                </c:pt>
                <c:pt idx="5271">
                  <c:v>4.826310118217858E-2</c:v>
                </c:pt>
                <c:pt idx="5272">
                  <c:v>5.6883888598120658E-2</c:v>
                </c:pt>
                <c:pt idx="5273">
                  <c:v>5.4729040990100675E-2</c:v>
                </c:pt>
                <c:pt idx="5274">
                  <c:v>6.9815069722034662E-2</c:v>
                </c:pt>
                <c:pt idx="5275">
                  <c:v>5.2573494890149619E-2</c:v>
                </c:pt>
                <c:pt idx="5276">
                  <c:v>6.5504676014063623E-2</c:v>
                </c:pt>
                <c:pt idx="5277">
                  <c:v>7.1969917330054645E-2</c:v>
                </c:pt>
                <c:pt idx="5278">
                  <c:v>6.9815069722034662E-2</c:v>
                </c:pt>
                <c:pt idx="5279">
                  <c:v>5.9039434698072601E-2</c:v>
                </c:pt>
                <c:pt idx="5280">
                  <c:v>7.8435857137977627E-2</c:v>
                </c:pt>
                <c:pt idx="5281">
                  <c:v>5.0418647282129636E-2</c:v>
                </c:pt>
                <c:pt idx="5282">
                  <c:v>4.6108253574158597E-2</c:v>
                </c:pt>
                <c:pt idx="5283">
                  <c:v>3.9642313766235615E-2</c:v>
                </c:pt>
                <c:pt idx="5284">
                  <c:v>3.1022224842224611E-2</c:v>
                </c:pt>
                <c:pt idx="5285">
                  <c:v>3.1022224842224611E-2</c:v>
                </c:pt>
                <c:pt idx="5286">
                  <c:v>4.826310118217858E-2</c:v>
                </c:pt>
                <c:pt idx="5287">
                  <c:v>5.9039434698072601E-2</c:v>
                </c:pt>
                <c:pt idx="5288">
                  <c:v>7.1969917330054645E-2</c:v>
                </c:pt>
                <c:pt idx="5289">
                  <c:v>7.8435857137977627E-2</c:v>
                </c:pt>
                <c:pt idx="5290">
                  <c:v>7.6280311038025683E-2</c:v>
                </c:pt>
                <c:pt idx="5291">
                  <c:v>7.8435857137977627E-2</c:v>
                </c:pt>
                <c:pt idx="5292">
                  <c:v>6.9815069722034662E-2</c:v>
                </c:pt>
                <c:pt idx="5293">
                  <c:v>5.9039434698072601E-2</c:v>
                </c:pt>
                <c:pt idx="5294">
                  <c:v>6.7659523622083606E-2</c:v>
                </c:pt>
                <c:pt idx="5295">
                  <c:v>6.9815069722034662E-2</c:v>
                </c:pt>
                <c:pt idx="5296">
                  <c:v>5.6883888598120658E-2</c:v>
                </c:pt>
                <c:pt idx="5297">
                  <c:v>4.826310118217858E-2</c:v>
                </c:pt>
                <c:pt idx="5298">
                  <c:v>3.9642313766235615E-2</c:v>
                </c:pt>
                <c:pt idx="5299">
                  <c:v>3.3177072450244594E-2</c:v>
                </c:pt>
                <c:pt idx="5300">
                  <c:v>3.004316494445658E-3</c:v>
                </c:pt>
                <c:pt idx="5301">
                  <c:v>2.2401437426281645E-2</c:v>
                </c:pt>
                <c:pt idx="5302">
                  <c:v>3.7487466158215632E-2</c:v>
                </c:pt>
                <c:pt idx="5303">
                  <c:v>2.4556285034301628E-2</c:v>
                </c:pt>
                <c:pt idx="5304">
                  <c:v>2.4556285034301628E-2</c:v>
                </c:pt>
                <c:pt idx="5305">
                  <c:v>4.3952707474206654E-2</c:v>
                </c:pt>
                <c:pt idx="5306">
                  <c:v>2.6711831134253683E-2</c:v>
                </c:pt>
                <c:pt idx="5307">
                  <c:v>2.6711831134253683E-2</c:v>
                </c:pt>
                <c:pt idx="5308">
                  <c:v>3.9642313766235615E-2</c:v>
                </c:pt>
                <c:pt idx="5309">
                  <c:v>5.0418647282129636E-2</c:v>
                </c:pt>
                <c:pt idx="5310">
                  <c:v>4.6108253574158597E-2</c:v>
                </c:pt>
                <c:pt idx="5311">
                  <c:v>5.0418647282129636E-2</c:v>
                </c:pt>
                <c:pt idx="5312">
                  <c:v>5.0418647282129636E-2</c:v>
                </c:pt>
                <c:pt idx="5313">
                  <c:v>5.0418647282129636E-2</c:v>
                </c:pt>
                <c:pt idx="5314">
                  <c:v>3.1022224842224611E-2</c:v>
                </c:pt>
                <c:pt idx="5315">
                  <c:v>3.5331920058264576E-2</c:v>
                </c:pt>
                <c:pt idx="5316">
                  <c:v>2.6711831134253683E-2</c:v>
                </c:pt>
                <c:pt idx="5317">
                  <c:v>7.3147102024165855E-3</c:v>
                </c:pt>
                <c:pt idx="5318">
                  <c:v>1.5935497618359662E-2</c:v>
                </c:pt>
                <c:pt idx="5319">
                  <c:v>-1.305378721594419E-3</c:v>
                </c:pt>
                <c:pt idx="5320">
                  <c:v>7.3147102024165855E-3</c:v>
                </c:pt>
                <c:pt idx="5321">
                  <c:v>2.024589132633059E-2</c:v>
                </c:pt>
                <c:pt idx="5322">
                  <c:v>3.3177072450244594E-2</c:v>
                </c:pt>
                <c:pt idx="5323">
                  <c:v>2.024589132633059E-2</c:v>
                </c:pt>
                <c:pt idx="5324">
                  <c:v>4.6108253574158597E-2</c:v>
                </c:pt>
                <c:pt idx="5325">
                  <c:v>2.4556285034301628E-2</c:v>
                </c:pt>
                <c:pt idx="5326">
                  <c:v>-3.7943375993384376E-2</c:v>
                </c:pt>
                <c:pt idx="5327">
                  <c:v>-5.087455711729838E-2</c:v>
                </c:pt>
                <c:pt idx="5328">
                  <c:v>-2.5012893361402333E-2</c:v>
                </c:pt>
                <c:pt idx="5329">
                  <c:v>-1.4236559845508423E-2</c:v>
                </c:pt>
                <c:pt idx="5330">
                  <c:v>-9.9261661375373844E-3</c:v>
                </c:pt>
                <c:pt idx="5331">
                  <c:v>5.4729040990100675E-2</c:v>
                </c:pt>
                <c:pt idx="5332">
                  <c:v>6.334982840604364E-2</c:v>
                </c:pt>
                <c:pt idx="5333">
                  <c:v>5.6883888598120658E-2</c:v>
                </c:pt>
                <c:pt idx="5334">
                  <c:v>5.0418647282129636E-2</c:v>
                </c:pt>
                <c:pt idx="5335">
                  <c:v>7.4125463430005589E-2</c:v>
                </c:pt>
                <c:pt idx="5336">
                  <c:v>6.1194282306092584E-2</c:v>
                </c:pt>
                <c:pt idx="5337">
                  <c:v>4.1797859866186671E-2</c:v>
                </c:pt>
                <c:pt idx="5338">
                  <c:v>3.7487466158215632E-2</c:v>
                </c:pt>
                <c:pt idx="5339">
                  <c:v>1.8091043718310607E-2</c:v>
                </c:pt>
                <c:pt idx="5340">
                  <c:v>-2.2857347261450389E-2</c:v>
                </c:pt>
                <c:pt idx="5341">
                  <c:v>-1.4236559845508423E-2</c:v>
                </c:pt>
                <c:pt idx="5342">
                  <c:v>5.1598625943966026E-3</c:v>
                </c:pt>
                <c:pt idx="5343">
                  <c:v>9.4702563023686404E-3</c:v>
                </c:pt>
                <c:pt idx="5344">
                  <c:v>2.2401437426281645E-2</c:v>
                </c:pt>
                <c:pt idx="5345">
                  <c:v>6.1194282306092584E-2</c:v>
                </c:pt>
                <c:pt idx="5346">
                  <c:v>3.5331920058264576E-2</c:v>
                </c:pt>
                <c:pt idx="5347">
                  <c:v>4.826310118217858E-2</c:v>
                </c:pt>
                <c:pt idx="5348">
                  <c:v>6.5504676014063623E-2</c:v>
                </c:pt>
                <c:pt idx="5349">
                  <c:v>7.6280311038025683E-2</c:v>
                </c:pt>
                <c:pt idx="5350">
                  <c:v>9.1367038261890632E-2</c:v>
                </c:pt>
                <c:pt idx="5351">
                  <c:v>0.11076346070179666</c:v>
                </c:pt>
                <c:pt idx="5352">
                  <c:v>0.11507385440976758</c:v>
                </c:pt>
                <c:pt idx="5353">
                  <c:v>9.3521885869910615E-2</c:v>
                </c:pt>
                <c:pt idx="5354">
                  <c:v>7.8435857137977627E-2</c:v>
                </c:pt>
                <c:pt idx="5355">
                  <c:v>6.5504676014063623E-2</c:v>
                </c:pt>
                <c:pt idx="5356">
                  <c:v>5.2573494890149619E-2</c:v>
                </c:pt>
                <c:pt idx="5357">
                  <c:v>5.0418647282129636E-2</c:v>
                </c:pt>
                <c:pt idx="5358">
                  <c:v>5.2573494890149619E-2</c:v>
                </c:pt>
                <c:pt idx="5359">
                  <c:v>5.2573494890149619E-2</c:v>
                </c:pt>
                <c:pt idx="5360">
                  <c:v>3.9642313766235615E-2</c:v>
                </c:pt>
                <c:pt idx="5361">
                  <c:v>3.5331920058264576E-2</c:v>
                </c:pt>
                <c:pt idx="5362">
                  <c:v>4.1797859866186671E-2</c:v>
                </c:pt>
                <c:pt idx="5363">
                  <c:v>3.7487466158215632E-2</c:v>
                </c:pt>
                <c:pt idx="5364">
                  <c:v>3.1022224842224611E-2</c:v>
                </c:pt>
                <c:pt idx="5365">
                  <c:v>1.3780650010339679E-2</c:v>
                </c:pt>
                <c:pt idx="5366">
                  <c:v>4.6108253574158597E-2</c:v>
                </c:pt>
                <c:pt idx="5367">
                  <c:v>2.024589132633059E-2</c:v>
                </c:pt>
                <c:pt idx="5368">
                  <c:v>2.2401437426281645E-2</c:v>
                </c:pt>
                <c:pt idx="5369">
                  <c:v>2.6711831134253683E-2</c:v>
                </c:pt>
                <c:pt idx="5370">
                  <c:v>2.8866678742273666E-2</c:v>
                </c:pt>
                <c:pt idx="5371">
                  <c:v>1.1625103910388623E-2</c:v>
                </c:pt>
                <c:pt idx="5372">
                  <c:v>2.024589132633059E-2</c:v>
                </c:pt>
                <c:pt idx="5373">
                  <c:v>2.4556285034301628E-2</c:v>
                </c:pt>
                <c:pt idx="5374">
                  <c:v>1.1625103910388623E-2</c:v>
                </c:pt>
                <c:pt idx="5375">
                  <c:v>3.5331920058264576E-2</c:v>
                </c:pt>
                <c:pt idx="5376">
                  <c:v>3.7487466158215632E-2</c:v>
                </c:pt>
                <c:pt idx="5377">
                  <c:v>4.1797859866186671E-2</c:v>
                </c:pt>
                <c:pt idx="5378">
                  <c:v>3.9642313766235615E-2</c:v>
                </c:pt>
                <c:pt idx="5379">
                  <c:v>4.6108253574158597E-2</c:v>
                </c:pt>
                <c:pt idx="5380">
                  <c:v>4.826310118217858E-2</c:v>
                </c:pt>
                <c:pt idx="5381">
                  <c:v>7.3147102024165855E-3</c:v>
                </c:pt>
                <c:pt idx="5382">
                  <c:v>2.024589132633059E-2</c:v>
                </c:pt>
                <c:pt idx="5383">
                  <c:v>1.8091043718310607E-2</c:v>
                </c:pt>
                <c:pt idx="5384">
                  <c:v>3.3177072450244594E-2</c:v>
                </c:pt>
                <c:pt idx="5385">
                  <c:v>3.7487466158215632E-2</c:v>
                </c:pt>
                <c:pt idx="5386">
                  <c:v>8.059070474599761E-2</c:v>
                </c:pt>
                <c:pt idx="5387">
                  <c:v>6.1194282306092584E-2</c:v>
                </c:pt>
                <c:pt idx="5388">
                  <c:v>6.9815069722034662E-2</c:v>
                </c:pt>
                <c:pt idx="5389">
                  <c:v>5.4729040990100675E-2</c:v>
                </c:pt>
                <c:pt idx="5390">
                  <c:v>3.1022224842224611E-2</c:v>
                </c:pt>
                <c:pt idx="5391">
                  <c:v>2.8866678742273666E-2</c:v>
                </c:pt>
                <c:pt idx="5392">
                  <c:v>1.3780650010339679E-2</c:v>
                </c:pt>
                <c:pt idx="5393">
                  <c:v>-1.4236559845508423E-2</c:v>
                </c:pt>
                <c:pt idx="5394">
                  <c:v>-5.9495344533240346E-2</c:v>
                </c:pt>
                <c:pt idx="5395">
                  <c:v>-4.4409315801307359E-2</c:v>
                </c:pt>
                <c:pt idx="5396">
                  <c:v>-5.087455711729838E-2</c:v>
                </c:pt>
                <c:pt idx="5397">
                  <c:v>-1.4236559845508423E-2</c:v>
                </c:pt>
                <c:pt idx="5398">
                  <c:v>1.8091043718310607E-2</c:v>
                </c:pt>
                <c:pt idx="5399">
                  <c:v>6.7659523622083606E-2</c:v>
                </c:pt>
                <c:pt idx="5400">
                  <c:v>5.9039434698072601E-2</c:v>
                </c:pt>
                <c:pt idx="5401">
                  <c:v>4.1797859866186671E-2</c:v>
                </c:pt>
                <c:pt idx="5402">
                  <c:v>2.2401437426281645E-2</c:v>
                </c:pt>
                <c:pt idx="5403">
                  <c:v>-1.305378721594419E-3</c:v>
                </c:pt>
                <c:pt idx="5404">
                  <c:v>-2.0702499653430406E-2</c:v>
                </c:pt>
                <c:pt idx="5405">
                  <c:v>7.3147102024165855E-3</c:v>
                </c:pt>
                <c:pt idx="5406">
                  <c:v>2.8866678742273666E-2</c:v>
                </c:pt>
                <c:pt idx="5407">
                  <c:v>2.024589132633059E-2</c:v>
                </c:pt>
                <c:pt idx="5408">
                  <c:v>4.1797859866186671E-2</c:v>
                </c:pt>
                <c:pt idx="5409">
                  <c:v>6.1194282306092584E-2</c:v>
                </c:pt>
                <c:pt idx="5410">
                  <c:v>3.3177072450244594E-2</c:v>
                </c:pt>
                <c:pt idx="5411">
                  <c:v>2.024589132633059E-2</c:v>
                </c:pt>
                <c:pt idx="5412">
                  <c:v>3.7487466158215632E-2</c:v>
                </c:pt>
                <c:pt idx="5413">
                  <c:v>1.5935497618359662E-2</c:v>
                </c:pt>
                <c:pt idx="5414">
                  <c:v>2.4556285034301628E-2</c:v>
                </c:pt>
                <c:pt idx="5415">
                  <c:v>1.8091043718310607E-2</c:v>
                </c:pt>
                <c:pt idx="5416">
                  <c:v>3.5331920058264576E-2</c:v>
                </c:pt>
                <c:pt idx="5417">
                  <c:v>2.024589132633059E-2</c:v>
                </c:pt>
                <c:pt idx="5418">
                  <c:v>1.3780650010339679E-2</c:v>
                </c:pt>
                <c:pt idx="5419">
                  <c:v>1.1625103910388623E-2</c:v>
                </c:pt>
                <c:pt idx="5420">
                  <c:v>1.5935497618359662E-2</c:v>
                </c:pt>
                <c:pt idx="5421">
                  <c:v>8.4946888642567497E-4</c:v>
                </c:pt>
                <c:pt idx="5422">
                  <c:v>2.2401437426281645E-2</c:v>
                </c:pt>
                <c:pt idx="5423">
                  <c:v>1.3780650010339679E-2</c:v>
                </c:pt>
                <c:pt idx="5424">
                  <c:v>8.4946888642567497E-4</c:v>
                </c:pt>
                <c:pt idx="5425">
                  <c:v>5.1598625943966026E-3</c:v>
                </c:pt>
                <c:pt idx="5426">
                  <c:v>3.5331920058264576E-2</c:v>
                </c:pt>
                <c:pt idx="5427">
                  <c:v>2.8866678742273666E-2</c:v>
                </c:pt>
                <c:pt idx="5428">
                  <c:v>5.2573494890149619E-2</c:v>
                </c:pt>
                <c:pt idx="5429">
                  <c:v>5.6883888598120658E-2</c:v>
                </c:pt>
                <c:pt idx="5430">
                  <c:v>4.6108253574158597E-2</c:v>
                </c:pt>
                <c:pt idx="5431">
                  <c:v>7.3147102024165855E-3</c:v>
                </c:pt>
                <c:pt idx="5432">
                  <c:v>-1.305378721594419E-3</c:v>
                </c:pt>
                <c:pt idx="5433">
                  <c:v>-2.7167740969422316E-2</c:v>
                </c:pt>
                <c:pt idx="5434">
                  <c:v>-1.4236559845508423E-2</c:v>
                </c:pt>
                <c:pt idx="5435">
                  <c:v>9.4702563023686404E-3</c:v>
                </c:pt>
                <c:pt idx="5436">
                  <c:v>2.4556285034301628E-2</c:v>
                </c:pt>
                <c:pt idx="5437">
                  <c:v>3.1022224842224611E-2</c:v>
                </c:pt>
                <c:pt idx="5438">
                  <c:v>4.6108253574158597E-2</c:v>
                </c:pt>
                <c:pt idx="5439">
                  <c:v>4.3952707474206654E-2</c:v>
                </c:pt>
                <c:pt idx="5440">
                  <c:v>2.4556285034301628E-2</c:v>
                </c:pt>
                <c:pt idx="5441">
                  <c:v>1.8091043718310607E-2</c:v>
                </c:pt>
                <c:pt idx="5442">
                  <c:v>2.6711831134253683E-2</c:v>
                </c:pt>
                <c:pt idx="5443">
                  <c:v>4.1797859866186671E-2</c:v>
                </c:pt>
                <c:pt idx="5444">
                  <c:v>3.5331920058264576E-2</c:v>
                </c:pt>
                <c:pt idx="5445">
                  <c:v>4.1797859866186671E-2</c:v>
                </c:pt>
                <c:pt idx="5446">
                  <c:v>4.1797859866186671E-2</c:v>
                </c:pt>
                <c:pt idx="5447">
                  <c:v>-1.305378721594419E-3</c:v>
                </c:pt>
                <c:pt idx="5448">
                  <c:v>-3.7943375993384376E-2</c:v>
                </c:pt>
                <c:pt idx="5449">
                  <c:v>-2.5012893361402333E-2</c:v>
                </c:pt>
                <c:pt idx="5450">
                  <c:v>-3.3632982285413338E-2</c:v>
                </c:pt>
                <c:pt idx="5451">
                  <c:v>-5.5184950825269419E-2</c:v>
                </c:pt>
                <c:pt idx="5452">
                  <c:v>-3.5788528385364393E-2</c:v>
                </c:pt>
                <c:pt idx="5453">
                  <c:v>-3.4609248215453636E-3</c:v>
                </c:pt>
                <c:pt idx="5454">
                  <c:v>-3.5788528385364393E-2</c:v>
                </c:pt>
                <c:pt idx="5455">
                  <c:v>-1.8546953553479351E-2</c:v>
                </c:pt>
                <c:pt idx="5456">
                  <c:v>3.004316494445658E-3</c:v>
                </c:pt>
                <c:pt idx="5457">
                  <c:v>3.004316494445658E-3</c:v>
                </c:pt>
                <c:pt idx="5458">
                  <c:v>7.3147102024165855E-3</c:v>
                </c:pt>
                <c:pt idx="5459">
                  <c:v>3.3177072450244594E-2</c:v>
                </c:pt>
                <c:pt idx="5460">
                  <c:v>3.9642313766235615E-2</c:v>
                </c:pt>
                <c:pt idx="5461">
                  <c:v>3.5331920058264576E-2</c:v>
                </c:pt>
                <c:pt idx="5462">
                  <c:v>3.1022224842224611E-2</c:v>
                </c:pt>
                <c:pt idx="5463">
                  <c:v>3.5331920058264576E-2</c:v>
                </c:pt>
                <c:pt idx="5464">
                  <c:v>3.9642313766235615E-2</c:v>
                </c:pt>
                <c:pt idx="5465">
                  <c:v>2.024589132633059E-2</c:v>
                </c:pt>
                <c:pt idx="5466">
                  <c:v>5.2573494890149619E-2</c:v>
                </c:pt>
                <c:pt idx="5467">
                  <c:v>6.7659523622083606E-2</c:v>
                </c:pt>
                <c:pt idx="5468">
                  <c:v>5.6883888598120658E-2</c:v>
                </c:pt>
                <c:pt idx="5469">
                  <c:v>5.2573494890149619E-2</c:v>
                </c:pt>
                <c:pt idx="5470">
                  <c:v>5.6883888598120658E-2</c:v>
                </c:pt>
                <c:pt idx="5471">
                  <c:v>1.5935497618359662E-2</c:v>
                </c:pt>
                <c:pt idx="5472">
                  <c:v>1.3780650010339679E-2</c:v>
                </c:pt>
                <c:pt idx="5473">
                  <c:v>-3.4609248215453636E-3</c:v>
                </c:pt>
                <c:pt idx="5474">
                  <c:v>-2.0702499653430406E-2</c:v>
                </c:pt>
                <c:pt idx="5475">
                  <c:v>-2.0702499653430406E-2</c:v>
                </c:pt>
                <c:pt idx="5476">
                  <c:v>-1.4236559845508423E-2</c:v>
                </c:pt>
                <c:pt idx="5477">
                  <c:v>-1.6392105945459368E-2</c:v>
                </c:pt>
                <c:pt idx="5478">
                  <c:v>-5.6157724295653466E-3</c:v>
                </c:pt>
                <c:pt idx="5479">
                  <c:v>-9.9261661375373844E-3</c:v>
                </c:pt>
                <c:pt idx="5480">
                  <c:v>3.004316494445658E-3</c:v>
                </c:pt>
                <c:pt idx="5481">
                  <c:v>1.1625103910388623E-2</c:v>
                </c:pt>
                <c:pt idx="5482">
                  <c:v>1.3780650010339679E-2</c:v>
                </c:pt>
                <c:pt idx="5483">
                  <c:v>1.8091043718310607E-2</c:v>
                </c:pt>
                <c:pt idx="5484">
                  <c:v>5.1598625943966026E-3</c:v>
                </c:pt>
                <c:pt idx="5485">
                  <c:v>-5.6157724295653466E-3</c:v>
                </c:pt>
                <c:pt idx="5486">
                  <c:v>1.3780650010339679E-2</c:v>
                </c:pt>
                <c:pt idx="5487">
                  <c:v>7.3147102024165855E-3</c:v>
                </c:pt>
                <c:pt idx="5488">
                  <c:v>-2.0702499653430406E-2</c:v>
                </c:pt>
                <c:pt idx="5489">
                  <c:v>5.1598625943966026E-3</c:v>
                </c:pt>
                <c:pt idx="5490">
                  <c:v>8.4946888642567497E-4</c:v>
                </c:pt>
                <c:pt idx="5491">
                  <c:v>-3.3632982285413338E-2</c:v>
                </c:pt>
                <c:pt idx="5492">
                  <c:v>-3.5788528385364393E-2</c:v>
                </c:pt>
                <c:pt idx="5493">
                  <c:v>-9.9261661375373844E-3</c:v>
                </c:pt>
                <c:pt idx="5494">
                  <c:v>1.3780650010339679E-2</c:v>
                </c:pt>
                <c:pt idx="5495">
                  <c:v>4.826310118217858E-2</c:v>
                </c:pt>
                <c:pt idx="5496">
                  <c:v>9.1367038261890632E-2</c:v>
                </c:pt>
                <c:pt idx="5497">
                  <c:v>9.9987127185902636E-2</c:v>
                </c:pt>
                <c:pt idx="5498">
                  <c:v>8.059070474599761E-2</c:v>
                </c:pt>
                <c:pt idx="5499">
                  <c:v>8.4901098453968649E-2</c:v>
                </c:pt>
                <c:pt idx="5500">
                  <c:v>6.5504676014063623E-2</c:v>
                </c:pt>
                <c:pt idx="5501">
                  <c:v>6.5504676014063623E-2</c:v>
                </c:pt>
                <c:pt idx="5502">
                  <c:v>7.6280311038025683E-2</c:v>
                </c:pt>
                <c:pt idx="5503">
                  <c:v>9.5676733477930598E-2</c:v>
                </c:pt>
                <c:pt idx="5504">
                  <c:v>5.4729040990100675E-2</c:v>
                </c:pt>
                <c:pt idx="5505">
                  <c:v>5.0418647282129636E-2</c:v>
                </c:pt>
                <c:pt idx="5506">
                  <c:v>1.8091043718310607E-2</c:v>
                </c:pt>
                <c:pt idx="5507">
                  <c:v>1.8091043718310607E-2</c:v>
                </c:pt>
                <c:pt idx="5508">
                  <c:v>-1.305378721594419E-3</c:v>
                </c:pt>
                <c:pt idx="5509">
                  <c:v>1.3780650010339679E-2</c:v>
                </c:pt>
                <c:pt idx="5510">
                  <c:v>2.8866678742273666E-2</c:v>
                </c:pt>
                <c:pt idx="5511">
                  <c:v>3.9642313766235615E-2</c:v>
                </c:pt>
                <c:pt idx="5512">
                  <c:v>4.1797859866186671E-2</c:v>
                </c:pt>
                <c:pt idx="5513">
                  <c:v>4.3952707474206654E-2</c:v>
                </c:pt>
                <c:pt idx="5514">
                  <c:v>6.334982840604364E-2</c:v>
                </c:pt>
                <c:pt idx="5515">
                  <c:v>4.1797859866186671E-2</c:v>
                </c:pt>
                <c:pt idx="5516">
                  <c:v>4.826310118217858E-2</c:v>
                </c:pt>
                <c:pt idx="5517">
                  <c:v>3.9642313766235615E-2</c:v>
                </c:pt>
                <c:pt idx="5518">
                  <c:v>3.1022224842224611E-2</c:v>
                </c:pt>
                <c:pt idx="5519">
                  <c:v>1.3780650010339679E-2</c:v>
                </c:pt>
                <c:pt idx="5520">
                  <c:v>9.4702563023686404E-3</c:v>
                </c:pt>
                <c:pt idx="5521">
                  <c:v>2.6711831134253683E-2</c:v>
                </c:pt>
                <c:pt idx="5522">
                  <c:v>2.2401437426281645E-2</c:v>
                </c:pt>
                <c:pt idx="5523">
                  <c:v>4.3952707474206654E-2</c:v>
                </c:pt>
                <c:pt idx="5524">
                  <c:v>4.3952707474206654E-2</c:v>
                </c:pt>
                <c:pt idx="5525">
                  <c:v>5.9039434698072601E-2</c:v>
                </c:pt>
                <c:pt idx="5526">
                  <c:v>4.1797859866186671E-2</c:v>
                </c:pt>
                <c:pt idx="5527">
                  <c:v>5.0418647282129636E-2</c:v>
                </c:pt>
                <c:pt idx="5528">
                  <c:v>3.7487466158215632E-2</c:v>
                </c:pt>
                <c:pt idx="5529">
                  <c:v>4.826310118217858E-2</c:v>
                </c:pt>
                <c:pt idx="5530">
                  <c:v>5.4729040990100675E-2</c:v>
                </c:pt>
                <c:pt idx="5531">
                  <c:v>4.1797859866186671E-2</c:v>
                </c:pt>
                <c:pt idx="5532">
                  <c:v>3.7487466158215632E-2</c:v>
                </c:pt>
                <c:pt idx="5533">
                  <c:v>4.826310118217858E-2</c:v>
                </c:pt>
                <c:pt idx="5534">
                  <c:v>4.1797859866186671E-2</c:v>
                </c:pt>
                <c:pt idx="5535">
                  <c:v>1.3780650010339679E-2</c:v>
                </c:pt>
                <c:pt idx="5536">
                  <c:v>3.1022224842224611E-2</c:v>
                </c:pt>
                <c:pt idx="5537">
                  <c:v>1.3780650010339679E-2</c:v>
                </c:pt>
                <c:pt idx="5538">
                  <c:v>3.004316494445658E-3</c:v>
                </c:pt>
                <c:pt idx="5539">
                  <c:v>1.5935497618359662E-2</c:v>
                </c:pt>
                <c:pt idx="5540">
                  <c:v>3.3177072450244594E-2</c:v>
                </c:pt>
                <c:pt idx="5541">
                  <c:v>1.1625103910388623E-2</c:v>
                </c:pt>
                <c:pt idx="5542">
                  <c:v>2.4556285034301628E-2</c:v>
                </c:pt>
                <c:pt idx="5543">
                  <c:v>2.2401437426281645E-2</c:v>
                </c:pt>
                <c:pt idx="5544">
                  <c:v>1.5935497618359662E-2</c:v>
                </c:pt>
                <c:pt idx="5545">
                  <c:v>8.4946888642567497E-4</c:v>
                </c:pt>
                <c:pt idx="5546">
                  <c:v>2.024589132633059E-2</c:v>
                </c:pt>
                <c:pt idx="5547">
                  <c:v>7.3147102024165855E-3</c:v>
                </c:pt>
                <c:pt idx="5548">
                  <c:v>-5.6157724295653466E-3</c:v>
                </c:pt>
                <c:pt idx="5549">
                  <c:v>-3.1478134677393355E-2</c:v>
                </c:pt>
                <c:pt idx="5550">
                  <c:v>-1.305378721594419E-3</c:v>
                </c:pt>
                <c:pt idx="5551">
                  <c:v>-2.5012893361402333E-2</c:v>
                </c:pt>
                <c:pt idx="5552">
                  <c:v>-1.2081712237488329E-2</c:v>
                </c:pt>
                <c:pt idx="5553">
                  <c:v>-5.6157724295653466E-3</c:v>
                </c:pt>
                <c:pt idx="5554">
                  <c:v>-3.4609248215453636E-3</c:v>
                </c:pt>
                <c:pt idx="5555">
                  <c:v>-2.5012893361402333E-2</c:v>
                </c:pt>
                <c:pt idx="5556">
                  <c:v>-3.4609248215453636E-3</c:v>
                </c:pt>
                <c:pt idx="5557">
                  <c:v>-2.0702499653430406E-2</c:v>
                </c:pt>
                <c:pt idx="5558">
                  <c:v>8.4946888642567497E-4</c:v>
                </c:pt>
                <c:pt idx="5559">
                  <c:v>1.5935497618359662E-2</c:v>
                </c:pt>
                <c:pt idx="5560">
                  <c:v>-7.7713185295174014E-3</c:v>
                </c:pt>
                <c:pt idx="5561">
                  <c:v>-1.4236559845508423E-2</c:v>
                </c:pt>
                <c:pt idx="5562">
                  <c:v>1.3780650010339679E-2</c:v>
                </c:pt>
                <c:pt idx="5563">
                  <c:v>2.024589132633059E-2</c:v>
                </c:pt>
                <c:pt idx="5564">
                  <c:v>2.4556285034301628E-2</c:v>
                </c:pt>
                <c:pt idx="5565">
                  <c:v>5.0418647282129636E-2</c:v>
                </c:pt>
                <c:pt idx="5566">
                  <c:v>5.0418647282129636E-2</c:v>
                </c:pt>
                <c:pt idx="5567">
                  <c:v>3.3177072450244594E-2</c:v>
                </c:pt>
                <c:pt idx="5568">
                  <c:v>3.1022224842224611E-2</c:v>
                </c:pt>
                <c:pt idx="5569">
                  <c:v>2.6711831134253683E-2</c:v>
                </c:pt>
                <c:pt idx="5570">
                  <c:v>3.3177072450244594E-2</c:v>
                </c:pt>
                <c:pt idx="5571">
                  <c:v>-5.6157724295653466E-3</c:v>
                </c:pt>
                <c:pt idx="5572">
                  <c:v>8.4946888642567497E-4</c:v>
                </c:pt>
                <c:pt idx="5573">
                  <c:v>-1.6392105945459368E-2</c:v>
                </c:pt>
                <c:pt idx="5574">
                  <c:v>-3.5788528385364393E-2</c:v>
                </c:pt>
                <c:pt idx="5575">
                  <c:v>-3.1478134677393355E-2</c:v>
                </c:pt>
                <c:pt idx="5576">
                  <c:v>2.024589132633059E-2</c:v>
                </c:pt>
                <c:pt idx="5577">
                  <c:v>3.3177072450244594E-2</c:v>
                </c:pt>
                <c:pt idx="5578">
                  <c:v>5.6883888598120658E-2</c:v>
                </c:pt>
                <c:pt idx="5579">
                  <c:v>7.4125463430005589E-2</c:v>
                </c:pt>
                <c:pt idx="5580">
                  <c:v>8.059070474599761E-2</c:v>
                </c:pt>
                <c:pt idx="5581">
                  <c:v>9.7832279577882653E-2</c:v>
                </c:pt>
                <c:pt idx="5582">
                  <c:v>9.5676733477930598E-2</c:v>
                </c:pt>
                <c:pt idx="5583">
                  <c:v>7.4125463430005589E-2</c:v>
                </c:pt>
                <c:pt idx="5584">
                  <c:v>6.5504676014063623E-2</c:v>
                </c:pt>
                <c:pt idx="5585">
                  <c:v>4.1797859866186671E-2</c:v>
                </c:pt>
                <c:pt idx="5586">
                  <c:v>3.9642313766235615E-2</c:v>
                </c:pt>
                <c:pt idx="5587">
                  <c:v>3.1022224842224611E-2</c:v>
                </c:pt>
                <c:pt idx="5588">
                  <c:v>3.1022224842224611E-2</c:v>
                </c:pt>
                <c:pt idx="5589">
                  <c:v>4.826310118217858E-2</c:v>
                </c:pt>
                <c:pt idx="5590">
                  <c:v>4.826310118217858E-2</c:v>
                </c:pt>
                <c:pt idx="5591">
                  <c:v>3.7487466158215632E-2</c:v>
                </c:pt>
                <c:pt idx="5592">
                  <c:v>3.9642313766235615E-2</c:v>
                </c:pt>
                <c:pt idx="5593">
                  <c:v>5.2573494890149619E-2</c:v>
                </c:pt>
                <c:pt idx="5594">
                  <c:v>3.7487466158215632E-2</c:v>
                </c:pt>
                <c:pt idx="5595">
                  <c:v>2.024589132633059E-2</c:v>
                </c:pt>
                <c:pt idx="5596">
                  <c:v>8.4946888642567497E-4</c:v>
                </c:pt>
                <c:pt idx="5597">
                  <c:v>1.3780650010339679E-2</c:v>
                </c:pt>
                <c:pt idx="5598">
                  <c:v>2.2401437426281645E-2</c:v>
                </c:pt>
                <c:pt idx="5599">
                  <c:v>3.3177072450244594E-2</c:v>
                </c:pt>
                <c:pt idx="5600">
                  <c:v>4.1797859866186671E-2</c:v>
                </c:pt>
                <c:pt idx="5601">
                  <c:v>5.6883888598120658E-2</c:v>
                </c:pt>
                <c:pt idx="5602">
                  <c:v>3.5331920058264576E-2</c:v>
                </c:pt>
                <c:pt idx="5603">
                  <c:v>2.4556285034301628E-2</c:v>
                </c:pt>
                <c:pt idx="5604">
                  <c:v>-7.7713185295174014E-3</c:v>
                </c:pt>
                <c:pt idx="5605">
                  <c:v>8.4946888642567497E-4</c:v>
                </c:pt>
                <c:pt idx="5606">
                  <c:v>1.1625103910388623E-2</c:v>
                </c:pt>
                <c:pt idx="5607">
                  <c:v>1.5935497618359662E-2</c:v>
                </c:pt>
                <c:pt idx="5608">
                  <c:v>8.4946888642567497E-4</c:v>
                </c:pt>
                <c:pt idx="5609">
                  <c:v>1.3780650010339679E-2</c:v>
                </c:pt>
                <c:pt idx="5610">
                  <c:v>7.3147102024165855E-3</c:v>
                </c:pt>
                <c:pt idx="5611">
                  <c:v>8.4946888642567497E-4</c:v>
                </c:pt>
                <c:pt idx="5612">
                  <c:v>-2.2857347261450389E-2</c:v>
                </c:pt>
                <c:pt idx="5613">
                  <c:v>-3.4609248215453636E-3</c:v>
                </c:pt>
                <c:pt idx="5614">
                  <c:v>-3.4609248215453636E-3</c:v>
                </c:pt>
                <c:pt idx="5615">
                  <c:v>2.2401437426281645E-2</c:v>
                </c:pt>
                <c:pt idx="5616">
                  <c:v>2.2401437426281645E-2</c:v>
                </c:pt>
                <c:pt idx="5617">
                  <c:v>2.8866678742273666E-2</c:v>
                </c:pt>
                <c:pt idx="5618">
                  <c:v>2.6711831134253683E-2</c:v>
                </c:pt>
                <c:pt idx="5619">
                  <c:v>3.7487466158215632E-2</c:v>
                </c:pt>
                <c:pt idx="5620">
                  <c:v>1.3780650010339679E-2</c:v>
                </c:pt>
                <c:pt idx="5621">
                  <c:v>1.8091043718310607E-2</c:v>
                </c:pt>
                <c:pt idx="5622">
                  <c:v>3.1022224842224611E-2</c:v>
                </c:pt>
                <c:pt idx="5623">
                  <c:v>3.1022224842224611E-2</c:v>
                </c:pt>
                <c:pt idx="5624">
                  <c:v>3.5331920058264576E-2</c:v>
                </c:pt>
                <c:pt idx="5625">
                  <c:v>3.9642313766235615E-2</c:v>
                </c:pt>
                <c:pt idx="5626">
                  <c:v>3.5331920058264576E-2</c:v>
                </c:pt>
                <c:pt idx="5627">
                  <c:v>3.1022224842224611E-2</c:v>
                </c:pt>
                <c:pt idx="5628">
                  <c:v>2.4556285034301628E-2</c:v>
                </c:pt>
                <c:pt idx="5629">
                  <c:v>1.8091043718310607E-2</c:v>
                </c:pt>
                <c:pt idx="5630">
                  <c:v>2.2401437426281645E-2</c:v>
                </c:pt>
                <c:pt idx="5631">
                  <c:v>-3.4609248215453636E-3</c:v>
                </c:pt>
                <c:pt idx="5632">
                  <c:v>9.4702563023686404E-3</c:v>
                </c:pt>
                <c:pt idx="5633">
                  <c:v>7.3147102024165855E-3</c:v>
                </c:pt>
                <c:pt idx="5634">
                  <c:v>1.8091043718310607E-2</c:v>
                </c:pt>
                <c:pt idx="5635">
                  <c:v>9.4702563023686404E-3</c:v>
                </c:pt>
                <c:pt idx="5636">
                  <c:v>3.7487466158215632E-2</c:v>
                </c:pt>
                <c:pt idx="5637">
                  <c:v>3.3177072450244594E-2</c:v>
                </c:pt>
                <c:pt idx="5638">
                  <c:v>3.7487466158215632E-2</c:v>
                </c:pt>
                <c:pt idx="5639">
                  <c:v>2.6711831134253683E-2</c:v>
                </c:pt>
                <c:pt idx="5640">
                  <c:v>2.4556285034301628E-2</c:v>
                </c:pt>
                <c:pt idx="5641">
                  <c:v>1.3780650010339679E-2</c:v>
                </c:pt>
                <c:pt idx="5642">
                  <c:v>-1.6392105945459368E-2</c:v>
                </c:pt>
                <c:pt idx="5643">
                  <c:v>-2.7167740969422316E-2</c:v>
                </c:pt>
                <c:pt idx="5644">
                  <c:v>-1.4236559845508423E-2</c:v>
                </c:pt>
                <c:pt idx="5645">
                  <c:v>-9.9261661375373844E-3</c:v>
                </c:pt>
                <c:pt idx="5646">
                  <c:v>-7.7713185295174014E-3</c:v>
                </c:pt>
                <c:pt idx="5647">
                  <c:v>1.3780650010339679E-2</c:v>
                </c:pt>
                <c:pt idx="5648">
                  <c:v>3.004316494445658E-3</c:v>
                </c:pt>
                <c:pt idx="5649">
                  <c:v>7.3147102024165855E-3</c:v>
                </c:pt>
                <c:pt idx="5650">
                  <c:v>9.4702563023686404E-3</c:v>
                </c:pt>
                <c:pt idx="5651">
                  <c:v>1.8091043718310607E-2</c:v>
                </c:pt>
                <c:pt idx="5652">
                  <c:v>2.2401437426281645E-2</c:v>
                </c:pt>
                <c:pt idx="5653">
                  <c:v>4.1797859866186671E-2</c:v>
                </c:pt>
                <c:pt idx="5654">
                  <c:v>9.4702563023686404E-3</c:v>
                </c:pt>
                <c:pt idx="5655">
                  <c:v>-7.7713185295174014E-3</c:v>
                </c:pt>
                <c:pt idx="5656">
                  <c:v>-2.932258857744241E-2</c:v>
                </c:pt>
                <c:pt idx="5657">
                  <c:v>-1.305378721594419E-3</c:v>
                </c:pt>
                <c:pt idx="5658">
                  <c:v>-1.305378721594419E-3</c:v>
                </c:pt>
                <c:pt idx="5659">
                  <c:v>5.1598625943966026E-3</c:v>
                </c:pt>
                <c:pt idx="5660">
                  <c:v>-7.7713185295174014E-3</c:v>
                </c:pt>
                <c:pt idx="5661">
                  <c:v>8.4946888642567497E-4</c:v>
                </c:pt>
                <c:pt idx="5662">
                  <c:v>-2.7167740969422316E-2</c:v>
                </c:pt>
                <c:pt idx="5663">
                  <c:v>-4.2253769701355415E-2</c:v>
                </c:pt>
                <c:pt idx="5664">
                  <c:v>-2.932258857744241E-2</c:v>
                </c:pt>
                <c:pt idx="5665">
                  <c:v>-5.6157724295653466E-3</c:v>
                </c:pt>
                <c:pt idx="5666">
                  <c:v>1.3780650010339679E-2</c:v>
                </c:pt>
                <c:pt idx="5667">
                  <c:v>1.8091043718310607E-2</c:v>
                </c:pt>
                <c:pt idx="5668">
                  <c:v>1.1625103910388623E-2</c:v>
                </c:pt>
                <c:pt idx="5669">
                  <c:v>-5.6157724295653466E-3</c:v>
                </c:pt>
                <c:pt idx="5670">
                  <c:v>1.3780650010339679E-2</c:v>
                </c:pt>
                <c:pt idx="5671">
                  <c:v>3.004316494445658E-3</c:v>
                </c:pt>
                <c:pt idx="5672">
                  <c:v>2.2401437426281645E-2</c:v>
                </c:pt>
                <c:pt idx="5673">
                  <c:v>2.2401437426281645E-2</c:v>
                </c:pt>
                <c:pt idx="5674">
                  <c:v>4.1797859866186671E-2</c:v>
                </c:pt>
                <c:pt idx="5675">
                  <c:v>2.024589132633059E-2</c:v>
                </c:pt>
                <c:pt idx="5676">
                  <c:v>3.1022224842224611E-2</c:v>
                </c:pt>
                <c:pt idx="5677">
                  <c:v>1.3780650010339679E-2</c:v>
                </c:pt>
                <c:pt idx="5678">
                  <c:v>3.1022224842224611E-2</c:v>
                </c:pt>
                <c:pt idx="5679">
                  <c:v>1.8091043718310607E-2</c:v>
                </c:pt>
                <c:pt idx="5680">
                  <c:v>1.5935497618359662E-2</c:v>
                </c:pt>
                <c:pt idx="5681">
                  <c:v>-1.6392105945459368E-2</c:v>
                </c:pt>
                <c:pt idx="5682">
                  <c:v>-1.305378721594419E-3</c:v>
                </c:pt>
                <c:pt idx="5683">
                  <c:v>-5.6157724295653466E-3</c:v>
                </c:pt>
                <c:pt idx="5684">
                  <c:v>-9.9261661375373844E-3</c:v>
                </c:pt>
                <c:pt idx="5685">
                  <c:v>9.4702563023686404E-3</c:v>
                </c:pt>
                <c:pt idx="5686">
                  <c:v>2.4556285034301628E-2</c:v>
                </c:pt>
                <c:pt idx="5687">
                  <c:v>9.4702563023686404E-3</c:v>
                </c:pt>
                <c:pt idx="5688">
                  <c:v>2.024589132633059E-2</c:v>
                </c:pt>
                <c:pt idx="5689">
                  <c:v>3.7487466158215632E-2</c:v>
                </c:pt>
                <c:pt idx="5690">
                  <c:v>2.2401437426281645E-2</c:v>
                </c:pt>
                <c:pt idx="5691">
                  <c:v>2.2401437426281645E-2</c:v>
                </c:pt>
                <c:pt idx="5692">
                  <c:v>1.3780650010339679E-2</c:v>
                </c:pt>
                <c:pt idx="5693">
                  <c:v>8.4946888642567497E-4</c:v>
                </c:pt>
                <c:pt idx="5694">
                  <c:v>-3.4609248215453636E-3</c:v>
                </c:pt>
                <c:pt idx="5695">
                  <c:v>1.5935497618359662E-2</c:v>
                </c:pt>
                <c:pt idx="5696">
                  <c:v>2.2401437426281645E-2</c:v>
                </c:pt>
                <c:pt idx="5697">
                  <c:v>2.8866678742273666E-2</c:v>
                </c:pt>
                <c:pt idx="5698">
                  <c:v>1.8091043718310607E-2</c:v>
                </c:pt>
                <c:pt idx="5699">
                  <c:v>1.8091043718310607E-2</c:v>
                </c:pt>
                <c:pt idx="5700">
                  <c:v>5.1598625943966026E-3</c:v>
                </c:pt>
                <c:pt idx="5701">
                  <c:v>-5.6157724295653466E-3</c:v>
                </c:pt>
                <c:pt idx="5702">
                  <c:v>-3.1478134677393355E-2</c:v>
                </c:pt>
                <c:pt idx="5703">
                  <c:v>-1.6392105945459368E-2</c:v>
                </c:pt>
                <c:pt idx="5704">
                  <c:v>-5.6157724295653466E-3</c:v>
                </c:pt>
                <c:pt idx="5705">
                  <c:v>-2.0702499653430406E-2</c:v>
                </c:pt>
                <c:pt idx="5706">
                  <c:v>-5.6157724295653466E-3</c:v>
                </c:pt>
                <c:pt idx="5707">
                  <c:v>2.024589132633059E-2</c:v>
                </c:pt>
                <c:pt idx="5708">
                  <c:v>-9.9261661375373844E-3</c:v>
                </c:pt>
                <c:pt idx="5709">
                  <c:v>-1.305378721594419E-3</c:v>
                </c:pt>
                <c:pt idx="5710">
                  <c:v>2.024589132633059E-2</c:v>
                </c:pt>
                <c:pt idx="5711">
                  <c:v>2.2401437426281645E-2</c:v>
                </c:pt>
                <c:pt idx="5712">
                  <c:v>2.024589132633059E-2</c:v>
                </c:pt>
                <c:pt idx="5713">
                  <c:v>6.5504676014063623E-2</c:v>
                </c:pt>
                <c:pt idx="5714">
                  <c:v>2.6711831134253683E-2</c:v>
                </c:pt>
                <c:pt idx="5715">
                  <c:v>3.1022224842224611E-2</c:v>
                </c:pt>
                <c:pt idx="5716">
                  <c:v>-9.9261661375373844E-3</c:v>
                </c:pt>
                <c:pt idx="5717">
                  <c:v>-9.9261661375373844E-3</c:v>
                </c:pt>
                <c:pt idx="5718">
                  <c:v>-3.3632982285413338E-2</c:v>
                </c:pt>
                <c:pt idx="5719">
                  <c:v>-2.0702499653430406E-2</c:v>
                </c:pt>
                <c:pt idx="5720">
                  <c:v>-1.2081712237488329E-2</c:v>
                </c:pt>
                <c:pt idx="5721">
                  <c:v>-3.4609248215453636E-3</c:v>
                </c:pt>
                <c:pt idx="5722">
                  <c:v>-1.6392105945459368E-2</c:v>
                </c:pt>
                <c:pt idx="5723">
                  <c:v>2.4556285034301628E-2</c:v>
                </c:pt>
                <c:pt idx="5724">
                  <c:v>4.6108253574158597E-2</c:v>
                </c:pt>
                <c:pt idx="5725">
                  <c:v>4.826310118217858E-2</c:v>
                </c:pt>
                <c:pt idx="5726">
                  <c:v>9.3521885869910615E-2</c:v>
                </c:pt>
                <c:pt idx="5727">
                  <c:v>8.7056644553919593E-2</c:v>
                </c:pt>
                <c:pt idx="5728">
                  <c:v>4.6108253574158597E-2</c:v>
                </c:pt>
                <c:pt idx="5729">
                  <c:v>2.8866678742273666E-2</c:v>
                </c:pt>
                <c:pt idx="5730">
                  <c:v>-1.6392105945459368E-2</c:v>
                </c:pt>
                <c:pt idx="5731">
                  <c:v>-2.5012893361402333E-2</c:v>
                </c:pt>
                <c:pt idx="5732">
                  <c:v>2.2401437426281645E-2</c:v>
                </c:pt>
                <c:pt idx="5733">
                  <c:v>6.334982840604364E-2</c:v>
                </c:pt>
                <c:pt idx="5734">
                  <c:v>8.059070474599761E-2</c:v>
                </c:pt>
                <c:pt idx="5735">
                  <c:v>0.11722870201778768</c:v>
                </c:pt>
                <c:pt idx="5736">
                  <c:v>0.1086079146018446</c:v>
                </c:pt>
                <c:pt idx="5737">
                  <c:v>8.2746250845948666E-2</c:v>
                </c:pt>
                <c:pt idx="5738">
                  <c:v>5.2573494890149619E-2</c:v>
                </c:pt>
                <c:pt idx="5739">
                  <c:v>2.4556285034301628E-2</c:v>
                </c:pt>
                <c:pt idx="5740">
                  <c:v>2.024589132633059E-2</c:v>
                </c:pt>
                <c:pt idx="5741">
                  <c:v>1.3780650010339679E-2</c:v>
                </c:pt>
                <c:pt idx="5742">
                  <c:v>2.6711831134253683E-2</c:v>
                </c:pt>
                <c:pt idx="5743">
                  <c:v>1.5935497618359662E-2</c:v>
                </c:pt>
                <c:pt idx="5744">
                  <c:v>3.7487466158215632E-2</c:v>
                </c:pt>
                <c:pt idx="5745">
                  <c:v>3.7487466158215632E-2</c:v>
                </c:pt>
                <c:pt idx="5746">
                  <c:v>1.5935497618359662E-2</c:v>
                </c:pt>
                <c:pt idx="5747">
                  <c:v>9.4702563023686404E-3</c:v>
                </c:pt>
                <c:pt idx="5748">
                  <c:v>-9.9261661375373844E-3</c:v>
                </c:pt>
                <c:pt idx="5749">
                  <c:v>-2.932258857744241E-2</c:v>
                </c:pt>
                <c:pt idx="5750">
                  <c:v>-2.0702499653430406E-2</c:v>
                </c:pt>
                <c:pt idx="5751">
                  <c:v>-1.2081712237488329E-2</c:v>
                </c:pt>
              </c:numCache>
            </c:numRef>
          </c:yVal>
          <c:smooth val="1"/>
        </c:ser>
        <c:ser>
          <c:idx val="3"/>
          <c:order val="1"/>
          <c:tx>
            <c:v>Br 2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'TB2'!$G$2:$G$5532</c:f>
              <c:numCache>
                <c:formatCode>General</c:formatCode>
                <c:ptCount val="5531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</c:numCache>
            </c:numRef>
          </c:xVal>
          <c:yVal>
            <c:numRef>
              <c:f>'TB2'!$J$2:$J$5532</c:f>
              <c:numCache>
                <c:formatCode>General</c:formatCode>
                <c:ptCount val="5531"/>
                <c:pt idx="0">
                  <c:v>9.7289474141686316E-3</c:v>
                </c:pt>
                <c:pt idx="1">
                  <c:v>2.2659430046151674E-2</c:v>
                </c:pt>
                <c:pt idx="2">
                  <c:v>4.4211398586007644E-2</c:v>
                </c:pt>
                <c:pt idx="3">
                  <c:v>5.2832186001950721E-2</c:v>
                </c:pt>
                <c:pt idx="4">
                  <c:v>1.8349036338180635E-2</c:v>
                </c:pt>
                <c:pt idx="5">
                  <c:v>-1.0473861017242792E-3</c:v>
                </c:pt>
                <c:pt idx="6">
                  <c:v>9.7289474141686316E-3</c:v>
                </c:pt>
                <c:pt idx="7">
                  <c:v>-1.1823021125687339E-2</c:v>
                </c:pt>
                <c:pt idx="8">
                  <c:v>-9.6681735176673556E-3</c:v>
                </c:pt>
                <c:pt idx="9">
                  <c:v>9.7289474141686316E-3</c:v>
                </c:pt>
                <c:pt idx="10">
                  <c:v>-9.6681735176673556E-3</c:v>
                </c:pt>
                <c:pt idx="11">
                  <c:v>-1.3978567225638283E-2</c:v>
                </c:pt>
                <c:pt idx="12">
                  <c:v>-5.357779809696317E-3</c:v>
                </c:pt>
                <c:pt idx="13">
                  <c:v>-3.5529837273563292E-2</c:v>
                </c:pt>
                <c:pt idx="14">
                  <c:v>-2.6909049857621326E-2</c:v>
                </c:pt>
                <c:pt idx="15">
                  <c:v>1.1883795022188726E-2</c:v>
                </c:pt>
                <c:pt idx="16">
                  <c:v>7.573401314217687E-3</c:v>
                </c:pt>
                <c:pt idx="17">
                  <c:v>3.2630076062466484E-3</c:v>
                </c:pt>
                <c:pt idx="18">
                  <c:v>1.1081599982266654E-3</c:v>
                </c:pt>
                <c:pt idx="19">
                  <c:v>-1.0473861017242792E-3</c:v>
                </c:pt>
                <c:pt idx="20">
                  <c:v>7.573401314217687E-3</c:v>
                </c:pt>
                <c:pt idx="21">
                  <c:v>1.1883795022188726E-2</c:v>
                </c:pt>
                <c:pt idx="22">
                  <c:v>2.4814976146102619E-2</c:v>
                </c:pt>
                <c:pt idx="23">
                  <c:v>4.20558524860567E-2</c:v>
                </c:pt>
                <c:pt idx="24">
                  <c:v>3.128021746209364E-2</c:v>
                </c:pt>
                <c:pt idx="25">
                  <c:v>1.1883795022188726E-2</c:v>
                </c:pt>
                <c:pt idx="26">
                  <c:v>-1.6133414833658377E-2</c:v>
                </c:pt>
                <c:pt idx="27">
                  <c:v>-2.0443808541629305E-2</c:v>
                </c:pt>
                <c:pt idx="28">
                  <c:v>-5.357779809696317E-3</c:v>
                </c:pt>
                <c:pt idx="29">
                  <c:v>-2.6909049857621326E-2</c:v>
                </c:pt>
                <c:pt idx="30">
                  <c:v>-7.5126274177162999E-3</c:v>
                </c:pt>
                <c:pt idx="31">
                  <c:v>-5.357779809696317E-3</c:v>
                </c:pt>
                <c:pt idx="32">
                  <c:v>1.1081599982266654E-3</c:v>
                </c:pt>
                <c:pt idx="33">
                  <c:v>-3.2022337097443732E-3</c:v>
                </c:pt>
                <c:pt idx="34">
                  <c:v>1.1081599982266654E-3</c:v>
                </c:pt>
                <c:pt idx="35">
                  <c:v>-3.2022337097443732E-3</c:v>
                </c:pt>
                <c:pt idx="36">
                  <c:v>1.1883795022188726E-2</c:v>
                </c:pt>
                <c:pt idx="37">
                  <c:v>-1.0473861017242792E-3</c:v>
                </c:pt>
                <c:pt idx="38">
                  <c:v>-5.357779809696317E-3</c:v>
                </c:pt>
                <c:pt idx="39">
                  <c:v>3.2630076062466484E-3</c:v>
                </c:pt>
                <c:pt idx="40">
                  <c:v>-1.1823021125687339E-2</c:v>
                </c:pt>
                <c:pt idx="41">
                  <c:v>-2.2598656149650287E-2</c:v>
                </c:pt>
                <c:pt idx="42">
                  <c:v>-2.2598656149650287E-2</c:v>
                </c:pt>
                <c:pt idx="43">
                  <c:v>-9.6681735176673556E-3</c:v>
                </c:pt>
                <c:pt idx="44">
                  <c:v>-1.0473861017242792E-3</c:v>
                </c:pt>
                <c:pt idx="45">
                  <c:v>-3.2022337097443732E-3</c:v>
                </c:pt>
                <c:pt idx="46">
                  <c:v>9.7289474141686316E-3</c:v>
                </c:pt>
                <c:pt idx="47">
                  <c:v>-5.357779809696317E-3</c:v>
                </c:pt>
                <c:pt idx="48">
                  <c:v>-2.6909049857621326E-2</c:v>
                </c:pt>
                <c:pt idx="49">
                  <c:v>-1.8288960933609322E-2</c:v>
                </c:pt>
                <c:pt idx="50">
                  <c:v>-7.5126274177162999E-3</c:v>
                </c:pt>
                <c:pt idx="51">
                  <c:v>-1.1823021125687339E-2</c:v>
                </c:pt>
                <c:pt idx="52">
                  <c:v>1.6194188730160652E-2</c:v>
                </c:pt>
                <c:pt idx="53">
                  <c:v>1.4038642630208709E-2</c:v>
                </c:pt>
                <c:pt idx="54">
                  <c:v>5.418553706197704E-3</c:v>
                </c:pt>
                <c:pt idx="55">
                  <c:v>-5.357779809696317E-3</c:v>
                </c:pt>
                <c:pt idx="56">
                  <c:v>5.418553706197704E-3</c:v>
                </c:pt>
                <c:pt idx="57">
                  <c:v>5.418553706197704E-3</c:v>
                </c:pt>
                <c:pt idx="58">
                  <c:v>7.573401314217687E-3</c:v>
                </c:pt>
                <c:pt idx="59">
                  <c:v>2.4814976146102619E-2</c:v>
                </c:pt>
                <c:pt idx="60">
                  <c:v>3.3435763562045695E-2</c:v>
                </c:pt>
                <c:pt idx="61">
                  <c:v>1.6194188730160652E-2</c:v>
                </c:pt>
                <c:pt idx="62">
                  <c:v>9.7289474141686316E-3</c:v>
                </c:pt>
                <c:pt idx="63">
                  <c:v>2.4814976146102619E-2</c:v>
                </c:pt>
                <c:pt idx="64">
                  <c:v>1.1081599982266654E-3</c:v>
                </c:pt>
                <c:pt idx="65">
                  <c:v>3.2630076062466484E-3</c:v>
                </c:pt>
                <c:pt idx="66">
                  <c:v>1.4038642630208709E-2</c:v>
                </c:pt>
                <c:pt idx="67">
                  <c:v>2.0504582438131691E-2</c:v>
                </c:pt>
                <c:pt idx="68">
                  <c:v>1.8349036338180635E-2</c:v>
                </c:pt>
                <c:pt idx="69">
                  <c:v>2.6969823754122713E-2</c:v>
                </c:pt>
                <c:pt idx="70">
                  <c:v>1.1081599982266654E-3</c:v>
                </c:pt>
                <c:pt idx="71">
                  <c:v>-1.1823021125687339E-2</c:v>
                </c:pt>
                <c:pt idx="72">
                  <c:v>-2.4754202249601343E-2</c:v>
                </c:pt>
                <c:pt idx="73">
                  <c:v>-3.3374989665543309E-2</c:v>
                </c:pt>
                <c:pt idx="74">
                  <c:v>-2.9064595957572381E-2</c:v>
                </c:pt>
                <c:pt idx="75">
                  <c:v>-7.5126274177162999E-3</c:v>
                </c:pt>
                <c:pt idx="76">
                  <c:v>-1.1823021125687339E-2</c:v>
                </c:pt>
                <c:pt idx="77">
                  <c:v>-1.1823021125687339E-2</c:v>
                </c:pt>
                <c:pt idx="78">
                  <c:v>-1.1823021125687339E-2</c:v>
                </c:pt>
                <c:pt idx="79">
                  <c:v>-1.8288960933609322E-2</c:v>
                </c:pt>
                <c:pt idx="80">
                  <c:v>-1.8288960933609322E-2</c:v>
                </c:pt>
                <c:pt idx="81">
                  <c:v>-5.357779809696317E-3</c:v>
                </c:pt>
                <c:pt idx="82">
                  <c:v>3.2630076062466484E-3</c:v>
                </c:pt>
                <c:pt idx="83">
                  <c:v>-5.357779809696317E-3</c:v>
                </c:pt>
                <c:pt idx="84">
                  <c:v>-1.0473861017242792E-3</c:v>
                </c:pt>
                <c:pt idx="85">
                  <c:v>-3.2022337097443732E-3</c:v>
                </c:pt>
                <c:pt idx="86">
                  <c:v>3.2630076062466484E-3</c:v>
                </c:pt>
                <c:pt idx="87">
                  <c:v>1.6194188730160652E-2</c:v>
                </c:pt>
                <c:pt idx="88">
                  <c:v>9.7289474141686316E-3</c:v>
                </c:pt>
                <c:pt idx="89">
                  <c:v>3.2630076062466484E-3</c:v>
                </c:pt>
                <c:pt idx="90">
                  <c:v>5.418553706197704E-3</c:v>
                </c:pt>
                <c:pt idx="91">
                  <c:v>-3.2022337097443732E-3</c:v>
                </c:pt>
                <c:pt idx="92">
                  <c:v>-4.1995777081486385E-2</c:v>
                </c:pt>
                <c:pt idx="93">
                  <c:v>-2.6909049857621326E-2</c:v>
                </c:pt>
                <c:pt idx="94">
                  <c:v>-1.3978567225638283E-2</c:v>
                </c:pt>
                <c:pt idx="95">
                  <c:v>-9.6681735176673556E-3</c:v>
                </c:pt>
                <c:pt idx="96">
                  <c:v>-3.2022337097443732E-3</c:v>
                </c:pt>
                <c:pt idx="97">
                  <c:v>-1.0473861017242792E-3</c:v>
                </c:pt>
                <c:pt idx="98">
                  <c:v>-3.2022337097443732E-3</c:v>
                </c:pt>
                <c:pt idx="99">
                  <c:v>7.573401314217687E-3</c:v>
                </c:pt>
                <c:pt idx="100">
                  <c:v>-2.2598656149650287E-2</c:v>
                </c:pt>
                <c:pt idx="101">
                  <c:v>-2.0443808541629305E-2</c:v>
                </c:pt>
                <c:pt idx="102">
                  <c:v>7.573401314217687E-3</c:v>
                </c:pt>
                <c:pt idx="103">
                  <c:v>9.7289474141686316E-3</c:v>
                </c:pt>
                <c:pt idx="104">
                  <c:v>-1.6133414833658377E-2</c:v>
                </c:pt>
                <c:pt idx="105">
                  <c:v>3.2630076062466484E-3</c:v>
                </c:pt>
                <c:pt idx="106">
                  <c:v>3.2630076062466484E-3</c:v>
                </c:pt>
                <c:pt idx="107">
                  <c:v>1.4038642630208709E-2</c:v>
                </c:pt>
                <c:pt idx="108">
                  <c:v>7.573401314217687E-3</c:v>
                </c:pt>
                <c:pt idx="109">
                  <c:v>1.8349036338180635E-2</c:v>
                </c:pt>
                <c:pt idx="110">
                  <c:v>2.0504582438131691E-2</c:v>
                </c:pt>
                <c:pt idx="111">
                  <c:v>2.4814976146102619E-2</c:v>
                </c:pt>
                <c:pt idx="112">
                  <c:v>2.4814976146102619E-2</c:v>
                </c:pt>
                <c:pt idx="113">
                  <c:v>6.360782102591267E-2</c:v>
                </c:pt>
                <c:pt idx="114">
                  <c:v>8.0849395857797712E-2</c:v>
                </c:pt>
                <c:pt idx="115">
                  <c:v>0.10240136439765468</c:v>
                </c:pt>
                <c:pt idx="116">
                  <c:v>8.7314637173789622E-2</c:v>
                </c:pt>
                <c:pt idx="117">
                  <c:v>8.5159789565769639E-2</c:v>
                </c:pt>
                <c:pt idx="118">
                  <c:v>5.2832186001950721E-2</c:v>
                </c:pt>
                <c:pt idx="119">
                  <c:v>5.4987033609970704E-2</c:v>
                </c:pt>
                <c:pt idx="120">
                  <c:v>3.3435763562045695E-2</c:v>
                </c:pt>
                <c:pt idx="121">
                  <c:v>5.2832186001950721E-2</c:v>
                </c:pt>
                <c:pt idx="122">
                  <c:v>5.0676639901999665E-2</c:v>
                </c:pt>
                <c:pt idx="123">
                  <c:v>4.6366246194027627E-2</c:v>
                </c:pt>
                <c:pt idx="124">
                  <c:v>3.3435763562045695E-2</c:v>
                </c:pt>
                <c:pt idx="125">
                  <c:v>4.20558524860567E-2</c:v>
                </c:pt>
                <c:pt idx="126">
                  <c:v>3.3435763562045695E-2</c:v>
                </c:pt>
                <c:pt idx="127">
                  <c:v>3.5590611170065678E-2</c:v>
                </c:pt>
                <c:pt idx="128">
                  <c:v>3.5590611170065678E-2</c:v>
                </c:pt>
                <c:pt idx="129">
                  <c:v>1.8349036338180635E-2</c:v>
                </c:pt>
                <c:pt idx="130">
                  <c:v>1.1883795022188726E-2</c:v>
                </c:pt>
                <c:pt idx="131">
                  <c:v>2.6969823754122713E-2</c:v>
                </c:pt>
                <c:pt idx="132">
                  <c:v>4.8521792293979682E-2</c:v>
                </c:pt>
                <c:pt idx="133">
                  <c:v>5.7142579709921648E-2</c:v>
                </c:pt>
                <c:pt idx="134">
                  <c:v>9.1625030881760661E-2</c:v>
                </c:pt>
                <c:pt idx="135">
                  <c:v>0.12826302815355062</c:v>
                </c:pt>
                <c:pt idx="136">
                  <c:v>0.13257342186152166</c:v>
                </c:pt>
                <c:pt idx="137">
                  <c:v>0.16059063171736965</c:v>
                </c:pt>
                <c:pt idx="138">
                  <c:v>0.18860784157321764</c:v>
                </c:pt>
                <c:pt idx="139">
                  <c:v>0.24895265499288366</c:v>
                </c:pt>
                <c:pt idx="140">
                  <c:v>0.32007310343651263</c:v>
                </c:pt>
                <c:pt idx="141">
                  <c:v>0.41921146022792066</c:v>
                </c:pt>
                <c:pt idx="142">
                  <c:v>0.51619427091937864</c:v>
                </c:pt>
                <c:pt idx="143">
                  <c:v>0.67567674263851873</c:v>
                </c:pt>
                <c:pt idx="144">
                  <c:v>0.87610760533742871</c:v>
                </c:pt>
                <c:pt idx="145">
                  <c:v>1.1735219772197185</c:v>
                </c:pt>
                <c:pt idx="146">
                  <c:v>1.5937801250574384</c:v>
                </c:pt>
                <c:pt idx="147">
                  <c:v>2.2166253801859384</c:v>
                </c:pt>
                <c:pt idx="148">
                  <c:v>3.1196427338729187</c:v>
                </c:pt>
                <c:pt idx="149">
                  <c:v>4.3567110597301086</c:v>
                </c:pt>
                <c:pt idx="150">
                  <c:v>5.9774009331370985</c:v>
                </c:pt>
                <c:pt idx="151">
                  <c:v>8.0205045004817492</c:v>
                </c:pt>
                <c:pt idx="152">
                  <c:v>10.164901272225809</c:v>
                </c:pt>
                <c:pt idx="153">
                  <c:v>13.378263110692009</c:v>
                </c:pt>
                <c:pt idx="154">
                  <c:v>21.177832166036712</c:v>
                </c:pt>
                <c:pt idx="155">
                  <c:v>41.501107996784008</c:v>
                </c:pt>
                <c:pt idx="156">
                  <c:v>85.276969867177002</c:v>
                </c:pt>
                <c:pt idx="157">
                  <c:v>177.66921125964441</c:v>
                </c:pt>
                <c:pt idx="158">
                  <c:v>339.69291816240542</c:v>
                </c:pt>
                <c:pt idx="159">
                  <c:v>553.43860797999139</c:v>
                </c:pt>
                <c:pt idx="160">
                  <c:v>757.69291842038137</c:v>
                </c:pt>
                <c:pt idx="161">
                  <c:v>937.08946983915041</c:v>
                </c:pt>
                <c:pt idx="162">
                  <c:v>1067.3416251422973</c:v>
                </c:pt>
                <c:pt idx="163">
                  <c:v>1099.4256771425273</c:v>
                </c:pt>
                <c:pt idx="164">
                  <c:v>1099.4256771425273</c:v>
                </c:pt>
                <c:pt idx="165">
                  <c:v>1099.4256771425273</c:v>
                </c:pt>
                <c:pt idx="166">
                  <c:v>1099.4256771425273</c:v>
                </c:pt>
                <c:pt idx="167">
                  <c:v>1099.4256771425273</c:v>
                </c:pt>
                <c:pt idx="168">
                  <c:v>1099.4256771425273</c:v>
                </c:pt>
                <c:pt idx="169">
                  <c:v>1099.4256771425273</c:v>
                </c:pt>
                <c:pt idx="170">
                  <c:v>1099.4256771425273</c:v>
                </c:pt>
                <c:pt idx="171">
                  <c:v>1089.0226596242273</c:v>
                </c:pt>
                <c:pt idx="172">
                  <c:v>997.53343558544645</c:v>
                </c:pt>
                <c:pt idx="173">
                  <c:v>861.85886646496738</c:v>
                </c:pt>
                <c:pt idx="174">
                  <c:v>695.76619400234938</c:v>
                </c:pt>
                <c:pt idx="175">
                  <c:v>509.28343565424842</c:v>
                </c:pt>
                <c:pt idx="176">
                  <c:v>347.96447009008341</c:v>
                </c:pt>
                <c:pt idx="177">
                  <c:v>234.9730904635264</c:v>
                </c:pt>
                <c:pt idx="178">
                  <c:v>158.59809048197843</c:v>
                </c:pt>
                <c:pt idx="179">
                  <c:v>109.27912516740841</c:v>
                </c:pt>
                <c:pt idx="180">
                  <c:v>78.815763040580904</c:v>
                </c:pt>
                <c:pt idx="181">
                  <c:v>60.815762875736809</c:v>
                </c:pt>
                <c:pt idx="182">
                  <c:v>45.371797541550514</c:v>
                </c:pt>
                <c:pt idx="183">
                  <c:v>34.98386675047611</c:v>
                </c:pt>
                <c:pt idx="184">
                  <c:v>28.261883549269509</c:v>
                </c:pt>
                <c:pt idx="185">
                  <c:v>23.576538674091509</c:v>
                </c:pt>
                <c:pt idx="186">
                  <c:v>19.02050421316871</c:v>
                </c:pt>
                <c:pt idx="187">
                  <c:v>16.25541843088801</c:v>
                </c:pt>
                <c:pt idx="188">
                  <c:v>14.429987301074208</c:v>
                </c:pt>
                <c:pt idx="189">
                  <c:v>13.005418595150109</c:v>
                </c:pt>
                <c:pt idx="190">
                  <c:v>12.158435661174808</c:v>
                </c:pt>
                <c:pt idx="191">
                  <c:v>12.955849416754409</c:v>
                </c:pt>
                <c:pt idx="192">
                  <c:v>12.772659430395409</c:v>
                </c:pt>
                <c:pt idx="193">
                  <c:v>12.440763305833208</c:v>
                </c:pt>
                <c:pt idx="194">
                  <c:v>12.143349632442808</c:v>
                </c:pt>
                <c:pt idx="195">
                  <c:v>11.710159604989309</c:v>
                </c:pt>
                <c:pt idx="196">
                  <c:v>9.9278317137632079</c:v>
                </c:pt>
                <c:pt idx="197">
                  <c:v>9.3394703067903979</c:v>
                </c:pt>
                <c:pt idx="198">
                  <c:v>9.0851598719878179</c:v>
                </c:pt>
                <c:pt idx="199">
                  <c:v>8.9235218541687278</c:v>
                </c:pt>
                <c:pt idx="200">
                  <c:v>8.781280258789538</c:v>
                </c:pt>
                <c:pt idx="201">
                  <c:v>8.6433490571183178</c:v>
                </c:pt>
                <c:pt idx="202">
                  <c:v>8.5205045826709593</c:v>
                </c:pt>
                <c:pt idx="203">
                  <c:v>8.4149009845635678</c:v>
                </c:pt>
                <c:pt idx="204">
                  <c:v>8.287746116408238</c:v>
                </c:pt>
                <c:pt idx="205">
                  <c:v>8.151969762345038</c:v>
                </c:pt>
                <c:pt idx="206">
                  <c:v>8.1735217308848984</c:v>
                </c:pt>
                <c:pt idx="207">
                  <c:v>8.287746116408238</c:v>
                </c:pt>
                <c:pt idx="208">
                  <c:v>8.6735218130741192</c:v>
                </c:pt>
                <c:pt idx="209">
                  <c:v>9.4687800225538084</c:v>
                </c:pt>
                <c:pt idx="210">
                  <c:v>10.429987342052408</c:v>
                </c:pt>
                <c:pt idx="211">
                  <c:v>11.501107954874408</c:v>
                </c:pt>
                <c:pt idx="212">
                  <c:v>12.606711717360309</c:v>
                </c:pt>
                <c:pt idx="213">
                  <c:v>13.591625154514809</c:v>
                </c:pt>
                <c:pt idx="214">
                  <c:v>14.229556438375308</c:v>
                </c:pt>
                <c:pt idx="215">
                  <c:v>14.779125000468309</c:v>
                </c:pt>
                <c:pt idx="216">
                  <c:v>15.115332217230408</c:v>
                </c:pt>
                <c:pt idx="217">
                  <c:v>15.242487085385708</c:v>
                </c:pt>
                <c:pt idx="218">
                  <c:v>15.229555904261808</c:v>
                </c:pt>
                <c:pt idx="219">
                  <c:v>15.018349406538908</c:v>
                </c:pt>
                <c:pt idx="220">
                  <c:v>14.731711368172508</c:v>
                </c:pt>
                <c:pt idx="221">
                  <c:v>14.419211666050209</c:v>
                </c:pt>
                <c:pt idx="222">
                  <c:v>13.964469670056809</c:v>
                </c:pt>
                <c:pt idx="223">
                  <c:v>14.470935692053908</c:v>
                </c:pt>
                <c:pt idx="224">
                  <c:v>14.940763018287409</c:v>
                </c:pt>
                <c:pt idx="225">
                  <c:v>14.927831837163508</c:v>
                </c:pt>
                <c:pt idx="226">
                  <c:v>14.746797396904508</c:v>
                </c:pt>
                <c:pt idx="227">
                  <c:v>14.841625359987908</c:v>
                </c:pt>
                <c:pt idx="228">
                  <c:v>13.932142066493009</c:v>
                </c:pt>
                <c:pt idx="229">
                  <c:v>13.143349098329409</c:v>
                </c:pt>
                <c:pt idx="230">
                  <c:v>12.746797766639508</c:v>
                </c:pt>
                <c:pt idx="231">
                  <c:v>12.406280156169409</c:v>
                </c:pt>
                <c:pt idx="232">
                  <c:v>11.764039177093009</c:v>
                </c:pt>
                <c:pt idx="233">
                  <c:v>10.658435414607109</c:v>
                </c:pt>
                <c:pt idx="234">
                  <c:v>9.3998151202100679</c:v>
                </c:pt>
                <c:pt idx="235">
                  <c:v>8.0657632851694778</c:v>
                </c:pt>
                <c:pt idx="236">
                  <c:v>6.7123150276889882</c:v>
                </c:pt>
                <c:pt idx="237">
                  <c:v>5.3933492213803387</c:v>
                </c:pt>
                <c:pt idx="238">
                  <c:v>4.4493834767135985</c:v>
                </c:pt>
                <c:pt idx="239">
                  <c:v>3.6950736582137287</c:v>
                </c:pt>
                <c:pt idx="240">
                  <c:v>3.1002456129410785</c:v>
                </c:pt>
                <c:pt idx="241">
                  <c:v>2.6713666776874185</c:v>
                </c:pt>
                <c:pt idx="242">
                  <c:v>2.3717974581971086</c:v>
                </c:pt>
                <c:pt idx="243">
                  <c:v>2.2899006762375884</c:v>
                </c:pt>
                <c:pt idx="244">
                  <c:v>2.2554182250657484</c:v>
                </c:pt>
                <c:pt idx="245">
                  <c:v>2.2575737711656987</c:v>
                </c:pt>
                <c:pt idx="246">
                  <c:v>2.3588662770731985</c:v>
                </c:pt>
                <c:pt idx="247">
                  <c:v>2.3782633980050285</c:v>
                </c:pt>
                <c:pt idx="248">
                  <c:v>2.3006770097534788</c:v>
                </c:pt>
                <c:pt idx="249">
                  <c:v>2.2424870439418285</c:v>
                </c:pt>
                <c:pt idx="250">
                  <c:v>2.1045565407625486</c:v>
                </c:pt>
                <c:pt idx="251">
                  <c:v>1.8524009535679884</c:v>
                </c:pt>
                <c:pt idx="252">
                  <c:v>1.6498145447691286</c:v>
                </c:pt>
                <c:pt idx="253">
                  <c:v>1.4838668317339985</c:v>
                </c:pt>
                <c:pt idx="254">
                  <c:v>1.3265392076228686</c:v>
                </c:pt>
                <c:pt idx="255">
                  <c:v>1.1692115835117485</c:v>
                </c:pt>
                <c:pt idx="256">
                  <c:v>1.0442115629644486</c:v>
                </c:pt>
                <c:pt idx="257">
                  <c:v>0.96662517471288878</c:v>
                </c:pt>
                <c:pt idx="258">
                  <c:v>0.88688393885331862</c:v>
                </c:pt>
                <c:pt idx="259">
                  <c:v>0.80498715689379863</c:v>
                </c:pt>
                <c:pt idx="260">
                  <c:v>0.75110758479011863</c:v>
                </c:pt>
                <c:pt idx="261">
                  <c:v>0.67783228873847856</c:v>
                </c:pt>
                <c:pt idx="262">
                  <c:v>0.62179786902677858</c:v>
                </c:pt>
                <c:pt idx="263">
                  <c:v>0.60671114180291863</c:v>
                </c:pt>
                <c:pt idx="264">
                  <c:v>0.6282631103427686</c:v>
                </c:pt>
                <c:pt idx="265">
                  <c:v>0.66274556151460862</c:v>
                </c:pt>
                <c:pt idx="266">
                  <c:v>0.70153910488634874</c:v>
                </c:pt>
                <c:pt idx="267">
                  <c:v>0.7597283722060687</c:v>
                </c:pt>
                <c:pt idx="268">
                  <c:v>0.79421152186983857</c:v>
                </c:pt>
                <c:pt idx="269">
                  <c:v>0.79636636947785877</c:v>
                </c:pt>
                <c:pt idx="270">
                  <c:v>0.82007318562572873</c:v>
                </c:pt>
                <c:pt idx="271">
                  <c:v>0.84809039548157872</c:v>
                </c:pt>
                <c:pt idx="272">
                  <c:v>0.88688393885331862</c:v>
                </c:pt>
                <c:pt idx="273">
                  <c:v>0.91921154241713865</c:v>
                </c:pt>
                <c:pt idx="274">
                  <c:v>0.94076281246506877</c:v>
                </c:pt>
                <c:pt idx="275">
                  <c:v>0.98817714325274875</c:v>
                </c:pt>
                <c:pt idx="276">
                  <c:v>1.0485219566724187</c:v>
                </c:pt>
                <c:pt idx="277">
                  <c:v>1.0485219566724187</c:v>
                </c:pt>
                <c:pt idx="278">
                  <c:v>1.0851599539442085</c:v>
                </c:pt>
                <c:pt idx="279">
                  <c:v>1.1217972527240687</c:v>
                </c:pt>
                <c:pt idx="280">
                  <c:v>1.1368839799479287</c:v>
                </c:pt>
                <c:pt idx="281">
                  <c:v>1.1088667700920785</c:v>
                </c:pt>
                <c:pt idx="282">
                  <c:v>1.0808495602362385</c:v>
                </c:pt>
                <c:pt idx="283">
                  <c:v>1.0226595944245886</c:v>
                </c:pt>
                <c:pt idx="284">
                  <c:v>0.99248753696071856</c:v>
                </c:pt>
                <c:pt idx="285">
                  <c:v>0.90628036129322875</c:v>
                </c:pt>
                <c:pt idx="286">
                  <c:v>0.84809039548157872</c:v>
                </c:pt>
                <c:pt idx="287">
                  <c:v>0.75757352459804872</c:v>
                </c:pt>
                <c:pt idx="288">
                  <c:v>0.70800434620233876</c:v>
                </c:pt>
                <c:pt idx="289">
                  <c:v>0.66059071390658863</c:v>
                </c:pt>
                <c:pt idx="290">
                  <c:v>0.61533192921885871</c:v>
                </c:pt>
                <c:pt idx="291">
                  <c:v>0.56145305560710856</c:v>
                </c:pt>
                <c:pt idx="292">
                  <c:v>0.55283226819116871</c:v>
                </c:pt>
                <c:pt idx="293">
                  <c:v>0.52050466462734868</c:v>
                </c:pt>
                <c:pt idx="294">
                  <c:v>0.49033190867154863</c:v>
                </c:pt>
                <c:pt idx="295">
                  <c:v>0.52912545204328876</c:v>
                </c:pt>
                <c:pt idx="296">
                  <c:v>0.55067672209121865</c:v>
                </c:pt>
                <c:pt idx="297">
                  <c:v>0.56145305560710856</c:v>
                </c:pt>
                <c:pt idx="298">
                  <c:v>0.55714266189913875</c:v>
                </c:pt>
                <c:pt idx="299">
                  <c:v>0.55498711579918869</c:v>
                </c:pt>
                <c:pt idx="300">
                  <c:v>0.4989526960874987</c:v>
                </c:pt>
                <c:pt idx="301">
                  <c:v>0.4730903338396687</c:v>
                </c:pt>
                <c:pt idx="302">
                  <c:v>0.49248745477149869</c:v>
                </c:pt>
                <c:pt idx="303">
                  <c:v>0.53343584575126857</c:v>
                </c:pt>
                <c:pt idx="304">
                  <c:v>0.5743835382390986</c:v>
                </c:pt>
                <c:pt idx="305">
                  <c:v>0.59809035438696878</c:v>
                </c:pt>
                <c:pt idx="306">
                  <c:v>0.63688389775870868</c:v>
                </c:pt>
                <c:pt idx="307">
                  <c:v>0.66274556151460862</c:v>
                </c:pt>
                <c:pt idx="308">
                  <c:v>0.67352189503049875</c:v>
                </c:pt>
                <c:pt idx="309">
                  <c:v>0.6972287111783787</c:v>
                </c:pt>
                <c:pt idx="310">
                  <c:v>0.74248749586610863</c:v>
                </c:pt>
                <c:pt idx="311">
                  <c:v>0.75541797849809866</c:v>
                </c:pt>
                <c:pt idx="312">
                  <c:v>0.77912549313789869</c:v>
                </c:pt>
                <c:pt idx="313">
                  <c:v>0.82007318562572873</c:v>
                </c:pt>
                <c:pt idx="314">
                  <c:v>0.80929755060176867</c:v>
                </c:pt>
                <c:pt idx="315">
                  <c:v>0.79421152186983857</c:v>
                </c:pt>
                <c:pt idx="316">
                  <c:v>0.81576279191775869</c:v>
                </c:pt>
                <c:pt idx="317">
                  <c:v>0.79205597576988873</c:v>
                </c:pt>
                <c:pt idx="318">
                  <c:v>0.7597283722060687</c:v>
                </c:pt>
                <c:pt idx="319">
                  <c:v>0.74033194976615857</c:v>
                </c:pt>
                <c:pt idx="320">
                  <c:v>0.71231473991030858</c:v>
                </c:pt>
                <c:pt idx="321">
                  <c:v>0.65843516780663858</c:v>
                </c:pt>
                <c:pt idx="322">
                  <c:v>0.63688389775870868</c:v>
                </c:pt>
                <c:pt idx="323">
                  <c:v>0.59593550677894858</c:v>
                </c:pt>
                <c:pt idx="324">
                  <c:v>0.54636632838324861</c:v>
                </c:pt>
                <c:pt idx="325">
                  <c:v>0.53774554096730875</c:v>
                </c:pt>
                <c:pt idx="326">
                  <c:v>0.51619427091937864</c:v>
                </c:pt>
                <c:pt idx="327">
                  <c:v>0.47955627364758857</c:v>
                </c:pt>
                <c:pt idx="328">
                  <c:v>0.44507312398381871</c:v>
                </c:pt>
                <c:pt idx="329">
                  <c:v>0.4235218539358917</c:v>
                </c:pt>
                <c:pt idx="330">
                  <c:v>0.39550464408004471</c:v>
                </c:pt>
                <c:pt idx="331">
                  <c:v>0.39550464408004471</c:v>
                </c:pt>
                <c:pt idx="332">
                  <c:v>0.38257346295613071</c:v>
                </c:pt>
                <c:pt idx="333">
                  <c:v>0.39765949168806469</c:v>
                </c:pt>
                <c:pt idx="334">
                  <c:v>0.41921146022792066</c:v>
                </c:pt>
                <c:pt idx="335">
                  <c:v>0.39981503778801564</c:v>
                </c:pt>
                <c:pt idx="336">
                  <c:v>0.38472831056415069</c:v>
                </c:pt>
                <c:pt idx="337">
                  <c:v>0.3567111007083027</c:v>
                </c:pt>
                <c:pt idx="338">
                  <c:v>0.3567111007083027</c:v>
                </c:pt>
                <c:pt idx="339">
                  <c:v>0.34809101178429169</c:v>
                </c:pt>
                <c:pt idx="340">
                  <c:v>0.38041791685617965</c:v>
                </c:pt>
                <c:pt idx="341">
                  <c:v>0.38257346295613071</c:v>
                </c:pt>
                <c:pt idx="342">
                  <c:v>0.4235218539358917</c:v>
                </c:pt>
                <c:pt idx="343">
                  <c:v>0.42567670154391168</c:v>
                </c:pt>
                <c:pt idx="344">
                  <c:v>0.4235218539358917</c:v>
                </c:pt>
                <c:pt idx="345">
                  <c:v>0.41705591412796972</c:v>
                </c:pt>
                <c:pt idx="346">
                  <c:v>0.42567670154391168</c:v>
                </c:pt>
                <c:pt idx="347">
                  <c:v>0.42136630783594065</c:v>
                </c:pt>
                <c:pt idx="348">
                  <c:v>0.43429748895985865</c:v>
                </c:pt>
                <c:pt idx="349">
                  <c:v>0.46878063862362873</c:v>
                </c:pt>
                <c:pt idx="350">
                  <c:v>0.45584945749970862</c:v>
                </c:pt>
                <c:pt idx="351">
                  <c:v>0.44291827637579873</c:v>
                </c:pt>
                <c:pt idx="352">
                  <c:v>0.47740072754763874</c:v>
                </c:pt>
                <c:pt idx="353">
                  <c:v>0.49248745477149869</c:v>
                </c:pt>
                <c:pt idx="354">
                  <c:v>0.49464230237951867</c:v>
                </c:pt>
                <c:pt idx="355">
                  <c:v>0.53774554096730875</c:v>
                </c:pt>
                <c:pt idx="356">
                  <c:v>0.54205593467527857</c:v>
                </c:pt>
                <c:pt idx="357">
                  <c:v>0.54636632838324861</c:v>
                </c:pt>
                <c:pt idx="358">
                  <c:v>0.51834911852739862</c:v>
                </c:pt>
                <c:pt idx="359">
                  <c:v>0.49248745477149869</c:v>
                </c:pt>
                <c:pt idx="360">
                  <c:v>0.48171112125560878</c:v>
                </c:pt>
                <c:pt idx="361">
                  <c:v>0.4989526960874987</c:v>
                </c:pt>
                <c:pt idx="362">
                  <c:v>0.48386666735555861</c:v>
                </c:pt>
                <c:pt idx="363">
                  <c:v>0.49464230237951867</c:v>
                </c:pt>
                <c:pt idx="364">
                  <c:v>0.50972833111145877</c:v>
                </c:pt>
                <c:pt idx="365">
                  <c:v>0.50972833111145877</c:v>
                </c:pt>
                <c:pt idx="366">
                  <c:v>0.49679784847947872</c:v>
                </c:pt>
                <c:pt idx="367">
                  <c:v>0.46447024491565869</c:v>
                </c:pt>
                <c:pt idx="368">
                  <c:v>0.45584945749970862</c:v>
                </c:pt>
                <c:pt idx="369">
                  <c:v>0.41490106651994962</c:v>
                </c:pt>
                <c:pt idx="370">
                  <c:v>0.39334909798009365</c:v>
                </c:pt>
                <c:pt idx="371">
                  <c:v>0.38472831056415069</c:v>
                </c:pt>
                <c:pt idx="372">
                  <c:v>0.38041791685617965</c:v>
                </c:pt>
                <c:pt idx="373">
                  <c:v>0.3696422818322167</c:v>
                </c:pt>
                <c:pt idx="374">
                  <c:v>0.36533188812424566</c:v>
                </c:pt>
                <c:pt idx="375">
                  <c:v>0.32438349714448467</c:v>
                </c:pt>
                <c:pt idx="376">
                  <c:v>0.32007310343651263</c:v>
                </c:pt>
                <c:pt idx="377">
                  <c:v>0.28990104597264565</c:v>
                </c:pt>
                <c:pt idx="378">
                  <c:v>0.28990104597264565</c:v>
                </c:pt>
                <c:pt idx="379">
                  <c:v>0.28559065226467362</c:v>
                </c:pt>
                <c:pt idx="380">
                  <c:v>0.31145301451250162</c:v>
                </c:pt>
                <c:pt idx="381">
                  <c:v>0.29636628728863668</c:v>
                </c:pt>
                <c:pt idx="382">
                  <c:v>0.30929746841255068</c:v>
                </c:pt>
                <c:pt idx="383">
                  <c:v>0.26403868372481765</c:v>
                </c:pt>
                <c:pt idx="384">
                  <c:v>0.2532630487008547</c:v>
                </c:pt>
                <c:pt idx="385">
                  <c:v>0.22309099123698772</c:v>
                </c:pt>
                <c:pt idx="386">
                  <c:v>0.21015981011307372</c:v>
                </c:pt>
                <c:pt idx="387">
                  <c:v>0.21662505142906463</c:v>
                </c:pt>
                <c:pt idx="388">
                  <c:v>0.24895265499288366</c:v>
                </c:pt>
                <c:pt idx="389">
                  <c:v>0.2661942298247687</c:v>
                </c:pt>
                <c:pt idx="390">
                  <c:v>0.28343580465665363</c:v>
                </c:pt>
                <c:pt idx="391">
                  <c:v>0.30283222709655966</c:v>
                </c:pt>
                <c:pt idx="392">
                  <c:v>0.29852183338858762</c:v>
                </c:pt>
                <c:pt idx="393">
                  <c:v>0.28990104597264565</c:v>
                </c:pt>
                <c:pt idx="394">
                  <c:v>0.27696986484873165</c:v>
                </c:pt>
                <c:pt idx="395">
                  <c:v>0.29421143968061669</c:v>
                </c:pt>
                <c:pt idx="396">
                  <c:v>0.28990104597264565</c:v>
                </c:pt>
                <c:pt idx="397">
                  <c:v>0.27912541094868271</c:v>
                </c:pt>
                <c:pt idx="398">
                  <c:v>0.28343580465665363</c:v>
                </c:pt>
                <c:pt idx="399">
                  <c:v>0.3071426208045307</c:v>
                </c:pt>
                <c:pt idx="400">
                  <c:v>0.30067668099660771</c:v>
                </c:pt>
                <c:pt idx="401">
                  <c:v>0.3071426208045307</c:v>
                </c:pt>
                <c:pt idx="402">
                  <c:v>0.32653904324443572</c:v>
                </c:pt>
                <c:pt idx="403">
                  <c:v>0.32222864953646468</c:v>
                </c:pt>
                <c:pt idx="404">
                  <c:v>0.30498707470457864</c:v>
                </c:pt>
                <c:pt idx="405">
                  <c:v>0.32007310343651263</c:v>
                </c:pt>
                <c:pt idx="406">
                  <c:v>0.32222864953646468</c:v>
                </c:pt>
                <c:pt idx="407">
                  <c:v>0.30929746841255068</c:v>
                </c:pt>
                <c:pt idx="408">
                  <c:v>0.31576340822047266</c:v>
                </c:pt>
                <c:pt idx="409">
                  <c:v>0.3567111007083027</c:v>
                </c:pt>
                <c:pt idx="410">
                  <c:v>0.36533188812424566</c:v>
                </c:pt>
                <c:pt idx="411">
                  <c:v>0.37826306924815967</c:v>
                </c:pt>
                <c:pt idx="412">
                  <c:v>0.38472831056415069</c:v>
                </c:pt>
                <c:pt idx="413">
                  <c:v>0.38472831056415069</c:v>
                </c:pt>
                <c:pt idx="414">
                  <c:v>0.35240070700033166</c:v>
                </c:pt>
                <c:pt idx="415">
                  <c:v>0.34162507197636971</c:v>
                </c:pt>
                <c:pt idx="416">
                  <c:v>0.31576340822047266</c:v>
                </c:pt>
                <c:pt idx="417">
                  <c:v>0.32653904324443572</c:v>
                </c:pt>
                <c:pt idx="418">
                  <c:v>0.33947022436834962</c:v>
                </c:pt>
                <c:pt idx="419">
                  <c:v>0.36533188812424566</c:v>
                </c:pt>
                <c:pt idx="420">
                  <c:v>0.36317704051622568</c:v>
                </c:pt>
                <c:pt idx="421">
                  <c:v>0.37610822164013968</c:v>
                </c:pt>
                <c:pt idx="422">
                  <c:v>0.36748743422419672</c:v>
                </c:pt>
                <c:pt idx="423">
                  <c:v>0.34593546568434064</c:v>
                </c:pt>
                <c:pt idx="424">
                  <c:v>0.31145301451250162</c:v>
                </c:pt>
                <c:pt idx="425">
                  <c:v>0.30929746841255068</c:v>
                </c:pt>
                <c:pt idx="426">
                  <c:v>0.31360786212052172</c:v>
                </c:pt>
                <c:pt idx="427">
                  <c:v>0.30929746841255068</c:v>
                </c:pt>
                <c:pt idx="428">
                  <c:v>0.28343580465665363</c:v>
                </c:pt>
                <c:pt idx="429">
                  <c:v>0.26188383611679766</c:v>
                </c:pt>
                <c:pt idx="430">
                  <c:v>0.24033186757694169</c:v>
                </c:pt>
                <c:pt idx="431">
                  <c:v>0.22093544513703667</c:v>
                </c:pt>
                <c:pt idx="432">
                  <c:v>0.18214260025722562</c:v>
                </c:pt>
                <c:pt idx="433">
                  <c:v>0.2123146577210937</c:v>
                </c:pt>
                <c:pt idx="434">
                  <c:v>0.24679780738486368</c:v>
                </c:pt>
                <c:pt idx="435">
                  <c:v>0.24679780738486368</c:v>
                </c:pt>
                <c:pt idx="436">
                  <c:v>0.24679780738486368</c:v>
                </c:pt>
                <c:pt idx="437">
                  <c:v>0.28990104597264565</c:v>
                </c:pt>
                <c:pt idx="438">
                  <c:v>0.26403868372481765</c:v>
                </c:pt>
                <c:pt idx="439">
                  <c:v>0.23171108016099862</c:v>
                </c:pt>
                <c:pt idx="440">
                  <c:v>0.25110820109283472</c:v>
                </c:pt>
                <c:pt idx="441">
                  <c:v>0.24248741367689264</c:v>
                </c:pt>
                <c:pt idx="442">
                  <c:v>0.24033186757694169</c:v>
                </c:pt>
                <c:pt idx="443">
                  <c:v>0.23386662626094967</c:v>
                </c:pt>
                <c:pt idx="444">
                  <c:v>0.25110820109283472</c:v>
                </c:pt>
                <c:pt idx="445">
                  <c:v>0.24895265499288366</c:v>
                </c:pt>
                <c:pt idx="446">
                  <c:v>0.24464226128491262</c:v>
                </c:pt>
                <c:pt idx="447">
                  <c:v>0.2532630487008547</c:v>
                </c:pt>
                <c:pt idx="448">
                  <c:v>0.28128025855670269</c:v>
                </c:pt>
                <c:pt idx="449">
                  <c:v>0.29421143968061669</c:v>
                </c:pt>
                <c:pt idx="450">
                  <c:v>0.26403868372481765</c:v>
                </c:pt>
                <c:pt idx="451">
                  <c:v>0.26188383611679766</c:v>
                </c:pt>
                <c:pt idx="452">
                  <c:v>0.2661942298247687</c:v>
                </c:pt>
                <c:pt idx="453">
                  <c:v>0.24895265499288366</c:v>
                </c:pt>
                <c:pt idx="454">
                  <c:v>0.24033186757694169</c:v>
                </c:pt>
                <c:pt idx="455">
                  <c:v>0.26834907743278869</c:v>
                </c:pt>
                <c:pt idx="456">
                  <c:v>0.28343580465665363</c:v>
                </c:pt>
                <c:pt idx="457">
                  <c:v>0.27050462353274063</c:v>
                </c:pt>
                <c:pt idx="458">
                  <c:v>0.27481501724071167</c:v>
                </c:pt>
                <c:pt idx="459">
                  <c:v>0.2532630487008547</c:v>
                </c:pt>
                <c:pt idx="460">
                  <c:v>0.2532630487008547</c:v>
                </c:pt>
                <c:pt idx="461">
                  <c:v>0.25972829001684672</c:v>
                </c:pt>
                <c:pt idx="462">
                  <c:v>0.25757344240882663</c:v>
                </c:pt>
                <c:pt idx="463">
                  <c:v>0.23817701996892171</c:v>
                </c:pt>
                <c:pt idx="464">
                  <c:v>0.27265947114076072</c:v>
                </c:pt>
                <c:pt idx="465">
                  <c:v>0.26403868372481765</c:v>
                </c:pt>
                <c:pt idx="466">
                  <c:v>0.26188383611679766</c:v>
                </c:pt>
                <c:pt idx="467">
                  <c:v>0.27050462353274063</c:v>
                </c:pt>
                <c:pt idx="468">
                  <c:v>0.30283222709655966</c:v>
                </c:pt>
                <c:pt idx="469">
                  <c:v>0.28559065226467362</c:v>
                </c:pt>
                <c:pt idx="470">
                  <c:v>0.27265947114076072</c:v>
                </c:pt>
                <c:pt idx="471">
                  <c:v>0.26834907743278869</c:v>
                </c:pt>
                <c:pt idx="472">
                  <c:v>0.27912541094868271</c:v>
                </c:pt>
                <c:pt idx="473">
                  <c:v>0.29852183338858762</c:v>
                </c:pt>
                <c:pt idx="474">
                  <c:v>0.31791825582849265</c:v>
                </c:pt>
                <c:pt idx="475">
                  <c:v>0.33731467826839767</c:v>
                </c:pt>
                <c:pt idx="476">
                  <c:v>0.34809101178429169</c:v>
                </c:pt>
                <c:pt idx="477">
                  <c:v>0.32438349714448467</c:v>
                </c:pt>
                <c:pt idx="478">
                  <c:v>0.32222864953646468</c:v>
                </c:pt>
                <c:pt idx="479">
                  <c:v>0.32222864953646468</c:v>
                </c:pt>
                <c:pt idx="480">
                  <c:v>0.33947022436834962</c:v>
                </c:pt>
                <c:pt idx="481">
                  <c:v>0.35455625310028271</c:v>
                </c:pt>
                <c:pt idx="482">
                  <c:v>0.37826306924815967</c:v>
                </c:pt>
                <c:pt idx="483">
                  <c:v>0.37610822164013968</c:v>
                </c:pt>
                <c:pt idx="484">
                  <c:v>0.3696422818322167</c:v>
                </c:pt>
                <c:pt idx="485">
                  <c:v>0.37395267554018763</c:v>
                </c:pt>
                <c:pt idx="486">
                  <c:v>0.36102149441627462</c:v>
                </c:pt>
                <c:pt idx="487">
                  <c:v>0.36317704051622568</c:v>
                </c:pt>
                <c:pt idx="488">
                  <c:v>0.3696422818322167</c:v>
                </c:pt>
                <c:pt idx="489">
                  <c:v>0.36748743422419672</c:v>
                </c:pt>
                <c:pt idx="490">
                  <c:v>0.34809101178429169</c:v>
                </c:pt>
                <c:pt idx="491">
                  <c:v>0.36748743422419672</c:v>
                </c:pt>
                <c:pt idx="492">
                  <c:v>0.36102149441627462</c:v>
                </c:pt>
                <c:pt idx="493">
                  <c:v>0.31360786212052172</c:v>
                </c:pt>
                <c:pt idx="494">
                  <c:v>0.32438349714448467</c:v>
                </c:pt>
                <c:pt idx="495">
                  <c:v>0.33300428456042663</c:v>
                </c:pt>
                <c:pt idx="496">
                  <c:v>0.33731467826839767</c:v>
                </c:pt>
                <c:pt idx="497">
                  <c:v>0.33084943695240665</c:v>
                </c:pt>
                <c:pt idx="498">
                  <c:v>0.3696422818322167</c:v>
                </c:pt>
                <c:pt idx="499">
                  <c:v>0.38472831056415069</c:v>
                </c:pt>
                <c:pt idx="500">
                  <c:v>0.39550464408004471</c:v>
                </c:pt>
                <c:pt idx="501">
                  <c:v>0.38257346295613071</c:v>
                </c:pt>
                <c:pt idx="502">
                  <c:v>0.36317704051622568</c:v>
                </c:pt>
                <c:pt idx="503">
                  <c:v>0.35886664680825464</c:v>
                </c:pt>
                <c:pt idx="504">
                  <c:v>0.32222864953646468</c:v>
                </c:pt>
                <c:pt idx="505">
                  <c:v>0.30498707470457864</c:v>
                </c:pt>
                <c:pt idx="506">
                  <c:v>0.28128025855670269</c:v>
                </c:pt>
                <c:pt idx="507">
                  <c:v>0.28990104597264565</c:v>
                </c:pt>
                <c:pt idx="508">
                  <c:v>0.30498707470457864</c:v>
                </c:pt>
                <c:pt idx="509">
                  <c:v>0.3071426208045307</c:v>
                </c:pt>
                <c:pt idx="510">
                  <c:v>0.30283222709655966</c:v>
                </c:pt>
                <c:pt idx="511">
                  <c:v>0.29852183338858762</c:v>
                </c:pt>
                <c:pt idx="512">
                  <c:v>0.29636628728863668</c:v>
                </c:pt>
                <c:pt idx="513">
                  <c:v>0.26834907743278869</c:v>
                </c:pt>
                <c:pt idx="514">
                  <c:v>0.28559065226467362</c:v>
                </c:pt>
                <c:pt idx="515">
                  <c:v>0.28559065226467362</c:v>
                </c:pt>
                <c:pt idx="516">
                  <c:v>0.28774619836462567</c:v>
                </c:pt>
                <c:pt idx="517">
                  <c:v>0.25972829001684672</c:v>
                </c:pt>
                <c:pt idx="518">
                  <c:v>0.27481501724071167</c:v>
                </c:pt>
                <c:pt idx="519">
                  <c:v>0.26403868372481765</c:v>
                </c:pt>
                <c:pt idx="520">
                  <c:v>0.24679780738486368</c:v>
                </c:pt>
                <c:pt idx="521">
                  <c:v>0.24248741367689264</c:v>
                </c:pt>
                <c:pt idx="522">
                  <c:v>0.23602147386896966</c:v>
                </c:pt>
                <c:pt idx="523">
                  <c:v>0.22309099123698772</c:v>
                </c:pt>
                <c:pt idx="524">
                  <c:v>0.20153902269713064</c:v>
                </c:pt>
                <c:pt idx="525">
                  <c:v>0.18429744786524571</c:v>
                </c:pt>
                <c:pt idx="526">
                  <c:v>0.16705587303336067</c:v>
                </c:pt>
                <c:pt idx="527">
                  <c:v>0.17136626674133271</c:v>
                </c:pt>
                <c:pt idx="528">
                  <c:v>0.17352181284128365</c:v>
                </c:pt>
                <c:pt idx="529">
                  <c:v>0.17783220654925469</c:v>
                </c:pt>
                <c:pt idx="530">
                  <c:v>0.1993834765971797</c:v>
                </c:pt>
                <c:pt idx="531">
                  <c:v>0.21662505142906463</c:v>
                </c:pt>
                <c:pt idx="532">
                  <c:v>0.22524583884500771</c:v>
                </c:pt>
                <c:pt idx="533">
                  <c:v>0.19076338767316869</c:v>
                </c:pt>
                <c:pt idx="534">
                  <c:v>0.16059063171736965</c:v>
                </c:pt>
                <c:pt idx="535">
                  <c:v>0.13041857425350167</c:v>
                </c:pt>
                <c:pt idx="536">
                  <c:v>0.12610818054553063</c:v>
                </c:pt>
                <c:pt idx="537">
                  <c:v>0.15412539040137863</c:v>
                </c:pt>
                <c:pt idx="538">
                  <c:v>0.16059063171736965</c:v>
                </c:pt>
                <c:pt idx="539">
                  <c:v>0.17352181284128365</c:v>
                </c:pt>
                <c:pt idx="540">
                  <c:v>0.2123146577210937</c:v>
                </c:pt>
                <c:pt idx="541">
                  <c:v>0.20584941640510268</c:v>
                </c:pt>
                <c:pt idx="542">
                  <c:v>0.20584941640510268</c:v>
                </c:pt>
                <c:pt idx="543">
                  <c:v>0.22524583884500771</c:v>
                </c:pt>
                <c:pt idx="544">
                  <c:v>0.24679780738486368</c:v>
                </c:pt>
                <c:pt idx="545">
                  <c:v>0.25541859480080664</c:v>
                </c:pt>
                <c:pt idx="546">
                  <c:v>0.24248741367689264</c:v>
                </c:pt>
                <c:pt idx="547">
                  <c:v>0.25110820109283472</c:v>
                </c:pt>
                <c:pt idx="548">
                  <c:v>0.26188383611679766</c:v>
                </c:pt>
                <c:pt idx="549">
                  <c:v>0.26403868372481765</c:v>
                </c:pt>
                <c:pt idx="550">
                  <c:v>0.26834907743278869</c:v>
                </c:pt>
                <c:pt idx="551">
                  <c:v>0.29421143968061669</c:v>
                </c:pt>
                <c:pt idx="552">
                  <c:v>0.29636628728863668</c:v>
                </c:pt>
                <c:pt idx="553">
                  <c:v>0.29636628728863668</c:v>
                </c:pt>
                <c:pt idx="554">
                  <c:v>0.3071426208045307</c:v>
                </c:pt>
                <c:pt idx="555">
                  <c:v>0.29421143968061669</c:v>
                </c:pt>
                <c:pt idx="556">
                  <c:v>0.30498707470457864</c:v>
                </c:pt>
                <c:pt idx="557">
                  <c:v>0.28343580465665363</c:v>
                </c:pt>
                <c:pt idx="558">
                  <c:v>0.30498707470457864</c:v>
                </c:pt>
                <c:pt idx="559">
                  <c:v>0.28343580465665363</c:v>
                </c:pt>
                <c:pt idx="560">
                  <c:v>0.29421143968061669</c:v>
                </c:pt>
                <c:pt idx="561">
                  <c:v>0.29205589358066564</c:v>
                </c:pt>
                <c:pt idx="562">
                  <c:v>0.30929746841255068</c:v>
                </c:pt>
                <c:pt idx="563">
                  <c:v>0.30929746841255068</c:v>
                </c:pt>
                <c:pt idx="564">
                  <c:v>0.34378061807632065</c:v>
                </c:pt>
                <c:pt idx="565">
                  <c:v>0.34162507197636971</c:v>
                </c:pt>
                <c:pt idx="566">
                  <c:v>0.36317704051622568</c:v>
                </c:pt>
                <c:pt idx="567">
                  <c:v>0.36748743422419672</c:v>
                </c:pt>
                <c:pt idx="568">
                  <c:v>0.36317704051622568</c:v>
                </c:pt>
                <c:pt idx="569">
                  <c:v>0.35024585939231168</c:v>
                </c:pt>
                <c:pt idx="570">
                  <c:v>0.35240070700033166</c:v>
                </c:pt>
                <c:pt idx="571">
                  <c:v>0.33947022436834962</c:v>
                </c:pt>
                <c:pt idx="572">
                  <c:v>0.34378061807632065</c:v>
                </c:pt>
                <c:pt idx="573">
                  <c:v>0.35240070700033166</c:v>
                </c:pt>
                <c:pt idx="574">
                  <c:v>0.37826306924815967</c:v>
                </c:pt>
                <c:pt idx="575">
                  <c:v>0.3696422818322167</c:v>
                </c:pt>
                <c:pt idx="576">
                  <c:v>0.37179782793216765</c:v>
                </c:pt>
                <c:pt idx="577">
                  <c:v>0.38688385666410163</c:v>
                </c:pt>
                <c:pt idx="578">
                  <c:v>0.3696422818322167</c:v>
                </c:pt>
                <c:pt idx="579">
                  <c:v>0.35024585939231168</c:v>
                </c:pt>
                <c:pt idx="580">
                  <c:v>0.35024585939231168</c:v>
                </c:pt>
                <c:pt idx="581">
                  <c:v>0.34593546568434064</c:v>
                </c:pt>
                <c:pt idx="582">
                  <c:v>0.34162507197636971</c:v>
                </c:pt>
                <c:pt idx="583">
                  <c:v>0.35886664680825464</c:v>
                </c:pt>
                <c:pt idx="584">
                  <c:v>0.34809101178429169</c:v>
                </c:pt>
                <c:pt idx="585">
                  <c:v>0.34809101178429169</c:v>
                </c:pt>
                <c:pt idx="586">
                  <c:v>0.34809101178429169</c:v>
                </c:pt>
                <c:pt idx="587">
                  <c:v>0.32653904324443572</c:v>
                </c:pt>
                <c:pt idx="588">
                  <c:v>0.3071426208045307</c:v>
                </c:pt>
                <c:pt idx="589">
                  <c:v>0.29636628728863668</c:v>
                </c:pt>
                <c:pt idx="590">
                  <c:v>0.32222864953646468</c:v>
                </c:pt>
                <c:pt idx="591">
                  <c:v>0.31360786212052172</c:v>
                </c:pt>
                <c:pt idx="592">
                  <c:v>0.3071426208045307</c:v>
                </c:pt>
                <c:pt idx="593">
                  <c:v>0.33084943695240665</c:v>
                </c:pt>
                <c:pt idx="594">
                  <c:v>0.33947022436834962</c:v>
                </c:pt>
                <c:pt idx="595">
                  <c:v>0.29852183338858762</c:v>
                </c:pt>
                <c:pt idx="596">
                  <c:v>0.30498707470457864</c:v>
                </c:pt>
                <c:pt idx="597">
                  <c:v>0.32222864953646468</c:v>
                </c:pt>
                <c:pt idx="598">
                  <c:v>0.30283222709655966</c:v>
                </c:pt>
                <c:pt idx="599">
                  <c:v>0.31145301451250162</c:v>
                </c:pt>
                <c:pt idx="600">
                  <c:v>0.32869389085245571</c:v>
                </c:pt>
                <c:pt idx="601">
                  <c:v>0.31576340822047266</c:v>
                </c:pt>
                <c:pt idx="602">
                  <c:v>0.30498707470457864</c:v>
                </c:pt>
                <c:pt idx="603">
                  <c:v>0.32007310343651263</c:v>
                </c:pt>
                <c:pt idx="604">
                  <c:v>0.30929746841255068</c:v>
                </c:pt>
                <c:pt idx="605">
                  <c:v>0.29205589358066564</c:v>
                </c:pt>
                <c:pt idx="606">
                  <c:v>0.3071426208045307</c:v>
                </c:pt>
                <c:pt idx="607">
                  <c:v>0.30067668099660771</c:v>
                </c:pt>
                <c:pt idx="608">
                  <c:v>0.25757344240882663</c:v>
                </c:pt>
                <c:pt idx="609">
                  <c:v>0.28774619836462567</c:v>
                </c:pt>
                <c:pt idx="610">
                  <c:v>0.28559065226467362</c:v>
                </c:pt>
                <c:pt idx="611">
                  <c:v>0.28559065226467362</c:v>
                </c:pt>
                <c:pt idx="612">
                  <c:v>0.28990104597264565</c:v>
                </c:pt>
                <c:pt idx="613">
                  <c:v>0.33300428456042663</c:v>
                </c:pt>
                <c:pt idx="614">
                  <c:v>0.31145301451250162</c:v>
                </c:pt>
                <c:pt idx="615">
                  <c:v>0.31576340822047266</c:v>
                </c:pt>
                <c:pt idx="616">
                  <c:v>0.27481501724071167</c:v>
                </c:pt>
                <c:pt idx="617">
                  <c:v>0.26403868372481765</c:v>
                </c:pt>
                <c:pt idx="618">
                  <c:v>0.23171108016099862</c:v>
                </c:pt>
                <c:pt idx="619">
                  <c:v>0.21447020382104465</c:v>
                </c:pt>
                <c:pt idx="620">
                  <c:v>0.2123146577210937</c:v>
                </c:pt>
                <c:pt idx="621">
                  <c:v>0.26188383611679766</c:v>
                </c:pt>
                <c:pt idx="622">
                  <c:v>0.26834907743278869</c:v>
                </c:pt>
                <c:pt idx="623">
                  <c:v>0.28774619836462567</c:v>
                </c:pt>
                <c:pt idx="624">
                  <c:v>0.28559065226467362</c:v>
                </c:pt>
                <c:pt idx="625">
                  <c:v>0.30067668099660771</c:v>
                </c:pt>
                <c:pt idx="626">
                  <c:v>0.29421143968061669</c:v>
                </c:pt>
                <c:pt idx="627">
                  <c:v>0.29852183338858762</c:v>
                </c:pt>
                <c:pt idx="628">
                  <c:v>0.27481501724071167</c:v>
                </c:pt>
                <c:pt idx="629">
                  <c:v>0.27265947114076072</c:v>
                </c:pt>
                <c:pt idx="630">
                  <c:v>0.27912541094868271</c:v>
                </c:pt>
                <c:pt idx="631">
                  <c:v>0.27481501724071167</c:v>
                </c:pt>
                <c:pt idx="632">
                  <c:v>0.25972829001684672</c:v>
                </c:pt>
                <c:pt idx="633">
                  <c:v>0.28774619836462567</c:v>
                </c:pt>
                <c:pt idx="634">
                  <c:v>0.28990104597264565</c:v>
                </c:pt>
                <c:pt idx="635">
                  <c:v>0.24895265499288366</c:v>
                </c:pt>
                <c:pt idx="636">
                  <c:v>0.23817701996892171</c:v>
                </c:pt>
                <c:pt idx="637">
                  <c:v>0.25541859480080664</c:v>
                </c:pt>
                <c:pt idx="638">
                  <c:v>0.24464226128491262</c:v>
                </c:pt>
                <c:pt idx="639">
                  <c:v>0.26188383611679766</c:v>
                </c:pt>
                <c:pt idx="640">
                  <c:v>0.28343580465665363</c:v>
                </c:pt>
                <c:pt idx="641">
                  <c:v>0.27265947114076072</c:v>
                </c:pt>
                <c:pt idx="642">
                  <c:v>0.26834907743278869</c:v>
                </c:pt>
                <c:pt idx="643">
                  <c:v>0.27696986484873165</c:v>
                </c:pt>
                <c:pt idx="644">
                  <c:v>0.26188383611679766</c:v>
                </c:pt>
                <c:pt idx="645">
                  <c:v>0.25757344240882663</c:v>
                </c:pt>
                <c:pt idx="646">
                  <c:v>0.28128025855670269</c:v>
                </c:pt>
                <c:pt idx="647">
                  <c:v>0.27696986484873165</c:v>
                </c:pt>
                <c:pt idx="648">
                  <c:v>0.26188383611679766</c:v>
                </c:pt>
                <c:pt idx="649">
                  <c:v>0.26188383611679766</c:v>
                </c:pt>
                <c:pt idx="650">
                  <c:v>0.25972829001684672</c:v>
                </c:pt>
                <c:pt idx="651">
                  <c:v>0.23602147386896966</c:v>
                </c:pt>
                <c:pt idx="652">
                  <c:v>0.24895265499288366</c:v>
                </c:pt>
                <c:pt idx="653">
                  <c:v>0.26403868372481765</c:v>
                </c:pt>
                <c:pt idx="654">
                  <c:v>0.23602147386896966</c:v>
                </c:pt>
                <c:pt idx="655">
                  <c:v>0.26188383611679766</c:v>
                </c:pt>
                <c:pt idx="656">
                  <c:v>0.27481501724071167</c:v>
                </c:pt>
                <c:pt idx="657">
                  <c:v>0.27481501724071167</c:v>
                </c:pt>
                <c:pt idx="658">
                  <c:v>0.24464226128491262</c:v>
                </c:pt>
                <c:pt idx="659">
                  <c:v>0.28774619836462567</c:v>
                </c:pt>
                <c:pt idx="660">
                  <c:v>0.34162507197636971</c:v>
                </c:pt>
                <c:pt idx="661">
                  <c:v>0.33515983066037769</c:v>
                </c:pt>
                <c:pt idx="662">
                  <c:v>0.32653904324443572</c:v>
                </c:pt>
                <c:pt idx="663">
                  <c:v>0.34809101178429169</c:v>
                </c:pt>
                <c:pt idx="664">
                  <c:v>0.31360786212052172</c:v>
                </c:pt>
                <c:pt idx="665">
                  <c:v>0.24895265499288366</c:v>
                </c:pt>
                <c:pt idx="666">
                  <c:v>0.24679780738486368</c:v>
                </c:pt>
                <c:pt idx="667">
                  <c:v>0.24679780738486368</c:v>
                </c:pt>
                <c:pt idx="668">
                  <c:v>0.26403868372481765</c:v>
                </c:pt>
                <c:pt idx="669">
                  <c:v>0.28774619836462567</c:v>
                </c:pt>
                <c:pt idx="670">
                  <c:v>0.29205589358066564</c:v>
                </c:pt>
                <c:pt idx="671">
                  <c:v>0.30067668099660771</c:v>
                </c:pt>
                <c:pt idx="672">
                  <c:v>0.30929746841255068</c:v>
                </c:pt>
                <c:pt idx="673">
                  <c:v>0.30283222709655966</c:v>
                </c:pt>
                <c:pt idx="674">
                  <c:v>0.29636628728863668</c:v>
                </c:pt>
                <c:pt idx="675">
                  <c:v>0.2532630487008547</c:v>
                </c:pt>
                <c:pt idx="676">
                  <c:v>0.25757344240882663</c:v>
                </c:pt>
                <c:pt idx="677">
                  <c:v>0.2532630487008547</c:v>
                </c:pt>
                <c:pt idx="678">
                  <c:v>0.24895265499288366</c:v>
                </c:pt>
                <c:pt idx="679">
                  <c:v>0.2661942298247687</c:v>
                </c:pt>
                <c:pt idx="680">
                  <c:v>0.30929746841255068</c:v>
                </c:pt>
                <c:pt idx="681">
                  <c:v>0.32869389085245571</c:v>
                </c:pt>
                <c:pt idx="682">
                  <c:v>0.33947022436834962</c:v>
                </c:pt>
                <c:pt idx="683">
                  <c:v>0.35455625310028271</c:v>
                </c:pt>
                <c:pt idx="684">
                  <c:v>0.36533188812424566</c:v>
                </c:pt>
                <c:pt idx="685">
                  <c:v>0.37826306924815967</c:v>
                </c:pt>
                <c:pt idx="686">
                  <c:v>0.37826306924815967</c:v>
                </c:pt>
                <c:pt idx="687">
                  <c:v>0.37610822164013968</c:v>
                </c:pt>
                <c:pt idx="688">
                  <c:v>0.35886664680825464</c:v>
                </c:pt>
                <c:pt idx="689">
                  <c:v>0.37610822164013968</c:v>
                </c:pt>
                <c:pt idx="690">
                  <c:v>0.38257346295613071</c:v>
                </c:pt>
                <c:pt idx="691">
                  <c:v>0.38041791685617965</c:v>
                </c:pt>
                <c:pt idx="692">
                  <c:v>0.38041791685617965</c:v>
                </c:pt>
                <c:pt idx="693">
                  <c:v>0.37826306924815967</c:v>
                </c:pt>
                <c:pt idx="694">
                  <c:v>0.37826306924815967</c:v>
                </c:pt>
                <c:pt idx="695">
                  <c:v>0.35240070700033166</c:v>
                </c:pt>
                <c:pt idx="696">
                  <c:v>0.36533188812424566</c:v>
                </c:pt>
                <c:pt idx="697">
                  <c:v>0.3696422818322167</c:v>
                </c:pt>
                <c:pt idx="698">
                  <c:v>0.40196988539603562</c:v>
                </c:pt>
                <c:pt idx="699">
                  <c:v>0.39981503778801564</c:v>
                </c:pt>
                <c:pt idx="700">
                  <c:v>0.4235218539358917</c:v>
                </c:pt>
                <c:pt idx="701">
                  <c:v>0.4235218539358917</c:v>
                </c:pt>
                <c:pt idx="702">
                  <c:v>0.43429748895985865</c:v>
                </c:pt>
                <c:pt idx="703">
                  <c:v>0.43214264135183866</c:v>
                </c:pt>
                <c:pt idx="704">
                  <c:v>0.4364530350598087</c:v>
                </c:pt>
                <c:pt idx="705">
                  <c:v>0.44722867008376876</c:v>
                </c:pt>
                <c:pt idx="706">
                  <c:v>0.44722867008376876</c:v>
                </c:pt>
                <c:pt idx="707">
                  <c:v>0.44291827637579873</c:v>
                </c:pt>
                <c:pt idx="708">
                  <c:v>0.44291827637579873</c:v>
                </c:pt>
                <c:pt idx="709">
                  <c:v>0.46231469881570864</c:v>
                </c:pt>
                <c:pt idx="710">
                  <c:v>0.47093548623164871</c:v>
                </c:pt>
                <c:pt idx="711">
                  <c:v>0.4730903338396687</c:v>
                </c:pt>
                <c:pt idx="712">
                  <c:v>0.46015985120768865</c:v>
                </c:pt>
                <c:pt idx="713">
                  <c:v>0.45153906379173858</c:v>
                </c:pt>
                <c:pt idx="714">
                  <c:v>0.4364530350598087</c:v>
                </c:pt>
                <c:pt idx="715">
                  <c:v>0.4364530350598087</c:v>
                </c:pt>
                <c:pt idx="716">
                  <c:v>0.4364530350598087</c:v>
                </c:pt>
                <c:pt idx="717">
                  <c:v>0.43214264135183866</c:v>
                </c:pt>
                <c:pt idx="718">
                  <c:v>0.42998709525188861</c:v>
                </c:pt>
                <c:pt idx="719">
                  <c:v>0.41274552041999868</c:v>
                </c:pt>
                <c:pt idx="720">
                  <c:v>0.39119425037207367</c:v>
                </c:pt>
                <c:pt idx="721">
                  <c:v>0.38257346295613071</c:v>
                </c:pt>
                <c:pt idx="722">
                  <c:v>0.41705591412796972</c:v>
                </c:pt>
                <c:pt idx="723">
                  <c:v>0.41490106651994962</c:v>
                </c:pt>
                <c:pt idx="724">
                  <c:v>0.39981503778801564</c:v>
                </c:pt>
                <c:pt idx="725">
                  <c:v>0.40628027910400666</c:v>
                </c:pt>
                <c:pt idx="726">
                  <c:v>0.42136630783594065</c:v>
                </c:pt>
                <c:pt idx="727">
                  <c:v>0.39334909798009365</c:v>
                </c:pt>
                <c:pt idx="728">
                  <c:v>0.40412543149598668</c:v>
                </c:pt>
                <c:pt idx="729">
                  <c:v>0.42783224764386862</c:v>
                </c:pt>
                <c:pt idx="730">
                  <c:v>0.42567670154391168</c:v>
                </c:pt>
                <c:pt idx="731">
                  <c:v>0.40843582520395871</c:v>
                </c:pt>
                <c:pt idx="732">
                  <c:v>0.41490106651994962</c:v>
                </c:pt>
                <c:pt idx="733">
                  <c:v>0.40412543149598668</c:v>
                </c:pt>
                <c:pt idx="734">
                  <c:v>0.39119425037207367</c:v>
                </c:pt>
                <c:pt idx="735">
                  <c:v>0.38903870427212162</c:v>
                </c:pt>
                <c:pt idx="736">
                  <c:v>0.38688385666410163</c:v>
                </c:pt>
                <c:pt idx="737">
                  <c:v>0.38688385666410163</c:v>
                </c:pt>
                <c:pt idx="738">
                  <c:v>0.37826306924815967</c:v>
                </c:pt>
                <c:pt idx="739">
                  <c:v>0.3567111007083027</c:v>
                </c:pt>
                <c:pt idx="740">
                  <c:v>0.33731467826839767</c:v>
                </c:pt>
                <c:pt idx="741">
                  <c:v>0.33300428456042663</c:v>
                </c:pt>
                <c:pt idx="742">
                  <c:v>0.34809101178429169</c:v>
                </c:pt>
                <c:pt idx="743">
                  <c:v>0.37395267554018763</c:v>
                </c:pt>
                <c:pt idx="744">
                  <c:v>0.38257346295613071</c:v>
                </c:pt>
                <c:pt idx="745">
                  <c:v>0.40196988539603562</c:v>
                </c:pt>
                <c:pt idx="746">
                  <c:v>0.40843582520395871</c:v>
                </c:pt>
                <c:pt idx="747">
                  <c:v>0.37610822164013968</c:v>
                </c:pt>
                <c:pt idx="748">
                  <c:v>0.3567111007083027</c:v>
                </c:pt>
                <c:pt idx="749">
                  <c:v>0.38257346295613071</c:v>
                </c:pt>
                <c:pt idx="750">
                  <c:v>0.38903870427212162</c:v>
                </c:pt>
                <c:pt idx="751">
                  <c:v>0.37395267554018763</c:v>
                </c:pt>
                <c:pt idx="752">
                  <c:v>0.39334909798009365</c:v>
                </c:pt>
                <c:pt idx="753">
                  <c:v>0.40843582520395871</c:v>
                </c:pt>
                <c:pt idx="754">
                  <c:v>0.39334909798009365</c:v>
                </c:pt>
                <c:pt idx="755">
                  <c:v>0.37179782793216765</c:v>
                </c:pt>
                <c:pt idx="756">
                  <c:v>0.38041791685617965</c:v>
                </c:pt>
                <c:pt idx="757">
                  <c:v>0.37395267554018763</c:v>
                </c:pt>
                <c:pt idx="758">
                  <c:v>0.36533188812424566</c:v>
                </c:pt>
                <c:pt idx="759">
                  <c:v>0.34809101178429169</c:v>
                </c:pt>
                <c:pt idx="760">
                  <c:v>0.35886664680825464</c:v>
                </c:pt>
                <c:pt idx="761">
                  <c:v>0.34593546568434064</c:v>
                </c:pt>
                <c:pt idx="762">
                  <c:v>0.33515983066037769</c:v>
                </c:pt>
                <c:pt idx="763">
                  <c:v>0.32869389085245571</c:v>
                </c:pt>
                <c:pt idx="764">
                  <c:v>0.30498707470457864</c:v>
                </c:pt>
                <c:pt idx="765">
                  <c:v>0.29636628728863668</c:v>
                </c:pt>
                <c:pt idx="766">
                  <c:v>0.32222864953646468</c:v>
                </c:pt>
                <c:pt idx="767">
                  <c:v>0.31791825582849265</c:v>
                </c:pt>
                <c:pt idx="768">
                  <c:v>0.28990104597264565</c:v>
                </c:pt>
                <c:pt idx="769">
                  <c:v>0.31576340822047266</c:v>
                </c:pt>
                <c:pt idx="770">
                  <c:v>0.31576340822047266</c:v>
                </c:pt>
                <c:pt idx="771">
                  <c:v>0.30067668099660771</c:v>
                </c:pt>
                <c:pt idx="772">
                  <c:v>0.31791825582849265</c:v>
                </c:pt>
                <c:pt idx="773">
                  <c:v>0.33731467826839767</c:v>
                </c:pt>
                <c:pt idx="774">
                  <c:v>0.33084943695240665</c:v>
                </c:pt>
                <c:pt idx="775">
                  <c:v>0.31360786212052172</c:v>
                </c:pt>
                <c:pt idx="776">
                  <c:v>0.31576340822047266</c:v>
                </c:pt>
                <c:pt idx="777">
                  <c:v>0.30067668099660771</c:v>
                </c:pt>
                <c:pt idx="778">
                  <c:v>0.31791825582849265</c:v>
                </c:pt>
                <c:pt idx="779">
                  <c:v>0.33515983066037769</c:v>
                </c:pt>
                <c:pt idx="780">
                  <c:v>0.35455625310028271</c:v>
                </c:pt>
                <c:pt idx="781">
                  <c:v>0.36102149441627462</c:v>
                </c:pt>
                <c:pt idx="782">
                  <c:v>0.3567111007083027</c:v>
                </c:pt>
                <c:pt idx="783">
                  <c:v>0.35455625310028271</c:v>
                </c:pt>
                <c:pt idx="784">
                  <c:v>0.3567111007083027</c:v>
                </c:pt>
                <c:pt idx="785">
                  <c:v>0.35240070700033166</c:v>
                </c:pt>
                <c:pt idx="786">
                  <c:v>0.34593546568434064</c:v>
                </c:pt>
                <c:pt idx="787">
                  <c:v>0.36533188812424566</c:v>
                </c:pt>
                <c:pt idx="788">
                  <c:v>0.36317704051622568</c:v>
                </c:pt>
                <c:pt idx="789">
                  <c:v>0.35240070700033166</c:v>
                </c:pt>
                <c:pt idx="790">
                  <c:v>0.36102149441627462</c:v>
                </c:pt>
                <c:pt idx="791">
                  <c:v>0.35455625310028271</c:v>
                </c:pt>
                <c:pt idx="792">
                  <c:v>0.32438349714448467</c:v>
                </c:pt>
                <c:pt idx="793">
                  <c:v>0.34378061807632065</c:v>
                </c:pt>
                <c:pt idx="794">
                  <c:v>0.37395267554018763</c:v>
                </c:pt>
                <c:pt idx="795">
                  <c:v>0.39119425037207367</c:v>
                </c:pt>
                <c:pt idx="796">
                  <c:v>0.41705591412796972</c:v>
                </c:pt>
                <c:pt idx="797">
                  <c:v>0.42998709525188861</c:v>
                </c:pt>
                <c:pt idx="798">
                  <c:v>0.42136630783594065</c:v>
                </c:pt>
                <c:pt idx="799">
                  <c:v>0.42136630783594065</c:v>
                </c:pt>
                <c:pt idx="800">
                  <c:v>0.4105906728119787</c:v>
                </c:pt>
                <c:pt idx="801">
                  <c:v>0.4105906728119787</c:v>
                </c:pt>
                <c:pt idx="802">
                  <c:v>0.40843582520395871</c:v>
                </c:pt>
                <c:pt idx="803">
                  <c:v>0.40843582520395871</c:v>
                </c:pt>
                <c:pt idx="804">
                  <c:v>0.42136630783594065</c:v>
                </c:pt>
                <c:pt idx="805">
                  <c:v>0.43860788266782869</c:v>
                </c:pt>
                <c:pt idx="806">
                  <c:v>0.45153906379173858</c:v>
                </c:pt>
                <c:pt idx="807">
                  <c:v>0.49464230237951867</c:v>
                </c:pt>
                <c:pt idx="808">
                  <c:v>0.51403872481942858</c:v>
                </c:pt>
                <c:pt idx="809">
                  <c:v>0.48602151496357859</c:v>
                </c:pt>
                <c:pt idx="810">
                  <c:v>0.46447024491565869</c:v>
                </c:pt>
                <c:pt idx="811">
                  <c:v>0.47524587993961875</c:v>
                </c:pt>
                <c:pt idx="812">
                  <c:v>0.46878063862362873</c:v>
                </c:pt>
                <c:pt idx="813">
                  <c:v>0.4730903338396687</c:v>
                </c:pt>
                <c:pt idx="814">
                  <c:v>0.5118838772114086</c:v>
                </c:pt>
                <c:pt idx="815">
                  <c:v>0.55498711579918869</c:v>
                </c:pt>
                <c:pt idx="816">
                  <c:v>0.55283226819116871</c:v>
                </c:pt>
                <c:pt idx="817">
                  <c:v>0.58300432565503868</c:v>
                </c:pt>
                <c:pt idx="818">
                  <c:v>0.59809035438696878</c:v>
                </c:pt>
                <c:pt idx="819">
                  <c:v>0.60671114180291863</c:v>
                </c:pt>
                <c:pt idx="820">
                  <c:v>0.61533192921885871</c:v>
                </c:pt>
                <c:pt idx="821">
                  <c:v>0.62610826273474862</c:v>
                </c:pt>
                <c:pt idx="822">
                  <c:v>0.60671114180291863</c:v>
                </c:pt>
                <c:pt idx="823">
                  <c:v>0.59809035438696878</c:v>
                </c:pt>
                <c:pt idx="824">
                  <c:v>0.61533192921885871</c:v>
                </c:pt>
                <c:pt idx="825">
                  <c:v>0.62179786902677858</c:v>
                </c:pt>
                <c:pt idx="826">
                  <c:v>0.61317708161083873</c:v>
                </c:pt>
                <c:pt idx="827">
                  <c:v>0.63688389775870868</c:v>
                </c:pt>
                <c:pt idx="828">
                  <c:v>0.6433491390747087</c:v>
                </c:pt>
                <c:pt idx="829">
                  <c:v>0.63472835165875863</c:v>
                </c:pt>
                <c:pt idx="830">
                  <c:v>0.65412547259059861</c:v>
                </c:pt>
                <c:pt idx="831">
                  <c:v>0.6821426824464486</c:v>
                </c:pt>
                <c:pt idx="832">
                  <c:v>0.71447028601026863</c:v>
                </c:pt>
                <c:pt idx="833">
                  <c:v>0.75326313089007868</c:v>
                </c:pt>
                <c:pt idx="834">
                  <c:v>0.7726595533299786</c:v>
                </c:pt>
                <c:pt idx="835">
                  <c:v>0.76403876591403874</c:v>
                </c:pt>
                <c:pt idx="836">
                  <c:v>0.78128034074591868</c:v>
                </c:pt>
                <c:pt idx="837">
                  <c:v>0.7726595533299786</c:v>
                </c:pt>
                <c:pt idx="838">
                  <c:v>0.74464234347412861</c:v>
                </c:pt>
                <c:pt idx="839">
                  <c:v>0.72524592103422869</c:v>
                </c:pt>
                <c:pt idx="840">
                  <c:v>0.75326313089007868</c:v>
                </c:pt>
                <c:pt idx="841">
                  <c:v>0.75326313089007868</c:v>
                </c:pt>
                <c:pt idx="842">
                  <c:v>0.7597283722060687</c:v>
                </c:pt>
                <c:pt idx="843">
                  <c:v>0.76619431201398858</c:v>
                </c:pt>
                <c:pt idx="844">
                  <c:v>0.77481509942992866</c:v>
                </c:pt>
                <c:pt idx="845">
                  <c:v>0.76619431201398858</c:v>
                </c:pt>
                <c:pt idx="846">
                  <c:v>0.75757352459804872</c:v>
                </c:pt>
                <c:pt idx="847">
                  <c:v>0.75326313089007868</c:v>
                </c:pt>
                <c:pt idx="848">
                  <c:v>0.71878067971823867</c:v>
                </c:pt>
                <c:pt idx="849">
                  <c:v>0.71878067971823867</c:v>
                </c:pt>
                <c:pt idx="850">
                  <c:v>0.70584949859431878</c:v>
                </c:pt>
                <c:pt idx="851">
                  <c:v>0.71231473991030858</c:v>
                </c:pt>
                <c:pt idx="852">
                  <c:v>0.70800434620233876</c:v>
                </c:pt>
                <c:pt idx="853">
                  <c:v>0.75110758479011863</c:v>
                </c:pt>
                <c:pt idx="854">
                  <c:v>0.78343518835393866</c:v>
                </c:pt>
                <c:pt idx="855">
                  <c:v>0.7877455820619087</c:v>
                </c:pt>
                <c:pt idx="856">
                  <c:v>0.77696994703794864</c:v>
                </c:pt>
                <c:pt idx="857">
                  <c:v>0.78990112816186875</c:v>
                </c:pt>
                <c:pt idx="858">
                  <c:v>0.77696994703794864</c:v>
                </c:pt>
                <c:pt idx="859">
                  <c:v>0.72093552732625865</c:v>
                </c:pt>
                <c:pt idx="860">
                  <c:v>0.72740076864224867</c:v>
                </c:pt>
                <c:pt idx="861">
                  <c:v>0.70369395249436872</c:v>
                </c:pt>
                <c:pt idx="862">
                  <c:v>0.65628032019861859</c:v>
                </c:pt>
                <c:pt idx="863">
                  <c:v>0.66921150132252871</c:v>
                </c:pt>
                <c:pt idx="864">
                  <c:v>0.70584949859431878</c:v>
                </c:pt>
                <c:pt idx="865">
                  <c:v>0.68429753005446858</c:v>
                </c:pt>
                <c:pt idx="866">
                  <c:v>0.68860792376243862</c:v>
                </c:pt>
                <c:pt idx="867">
                  <c:v>0.7101598923022886</c:v>
                </c:pt>
                <c:pt idx="868">
                  <c:v>0.67567674263851873</c:v>
                </c:pt>
                <c:pt idx="869">
                  <c:v>0.64981507888262857</c:v>
                </c:pt>
                <c:pt idx="870">
                  <c:v>0.65628032019861859</c:v>
                </c:pt>
                <c:pt idx="871">
                  <c:v>0.67352189503049875</c:v>
                </c:pt>
                <c:pt idx="872">
                  <c:v>0.67567674263851873</c:v>
                </c:pt>
                <c:pt idx="873">
                  <c:v>0.66274556151460862</c:v>
                </c:pt>
                <c:pt idx="874">
                  <c:v>0.66274556151460862</c:v>
                </c:pt>
                <c:pt idx="875">
                  <c:v>0.64981507888262857</c:v>
                </c:pt>
                <c:pt idx="876">
                  <c:v>0.64550468517465875</c:v>
                </c:pt>
                <c:pt idx="877">
                  <c:v>0.6282631103427686</c:v>
                </c:pt>
                <c:pt idx="878">
                  <c:v>0.61964232292682875</c:v>
                </c:pt>
                <c:pt idx="879">
                  <c:v>0.60671114180291863</c:v>
                </c:pt>
                <c:pt idx="880">
                  <c:v>0.59593550677894858</c:v>
                </c:pt>
                <c:pt idx="881">
                  <c:v>0.59378065917092859</c:v>
                </c:pt>
                <c:pt idx="882">
                  <c:v>0.6024007480949386</c:v>
                </c:pt>
                <c:pt idx="883">
                  <c:v>0.61748747531880877</c:v>
                </c:pt>
                <c:pt idx="884">
                  <c:v>0.61748747531880877</c:v>
                </c:pt>
                <c:pt idx="885">
                  <c:v>0.60024590048691862</c:v>
                </c:pt>
                <c:pt idx="886">
                  <c:v>0.56576275082314875</c:v>
                </c:pt>
                <c:pt idx="887">
                  <c:v>0.56145305560710856</c:v>
                </c:pt>
                <c:pt idx="888">
                  <c:v>0.55714266189913875</c:v>
                </c:pt>
                <c:pt idx="889">
                  <c:v>0.56145305560710856</c:v>
                </c:pt>
                <c:pt idx="890">
                  <c:v>0.57869393194706864</c:v>
                </c:pt>
                <c:pt idx="891">
                  <c:v>0.58947026546295878</c:v>
                </c:pt>
                <c:pt idx="892">
                  <c:v>0.56791829692309859</c:v>
                </c:pt>
                <c:pt idx="893">
                  <c:v>0.53559069335928877</c:v>
                </c:pt>
                <c:pt idx="894">
                  <c:v>0.52050466462734868</c:v>
                </c:pt>
                <c:pt idx="895">
                  <c:v>0.52050466462734868</c:v>
                </c:pt>
                <c:pt idx="896">
                  <c:v>0.50326308979546874</c:v>
                </c:pt>
                <c:pt idx="897">
                  <c:v>0.50110824218744876</c:v>
                </c:pt>
                <c:pt idx="898">
                  <c:v>0.53774554096730875</c:v>
                </c:pt>
                <c:pt idx="899">
                  <c:v>0.53774554096730875</c:v>
                </c:pt>
                <c:pt idx="900">
                  <c:v>0.50972833111145877</c:v>
                </c:pt>
                <c:pt idx="901">
                  <c:v>0.49464230237951867</c:v>
                </c:pt>
                <c:pt idx="902">
                  <c:v>0.4989526960874987</c:v>
                </c:pt>
                <c:pt idx="903">
                  <c:v>0.49033190867154863</c:v>
                </c:pt>
                <c:pt idx="904">
                  <c:v>0.4989526960874987</c:v>
                </c:pt>
                <c:pt idx="905">
                  <c:v>0.52481505833531872</c:v>
                </c:pt>
                <c:pt idx="906">
                  <c:v>0.55929750950715873</c:v>
                </c:pt>
                <c:pt idx="907">
                  <c:v>0.55929750950715873</c:v>
                </c:pt>
                <c:pt idx="908">
                  <c:v>0.53990108706725859</c:v>
                </c:pt>
                <c:pt idx="909">
                  <c:v>0.54205593467527857</c:v>
                </c:pt>
                <c:pt idx="910">
                  <c:v>0.53774554096730875</c:v>
                </c:pt>
                <c:pt idx="911">
                  <c:v>0.52050466462734868</c:v>
                </c:pt>
                <c:pt idx="912">
                  <c:v>0.50972833111145877</c:v>
                </c:pt>
                <c:pt idx="913">
                  <c:v>0.5269699059433387</c:v>
                </c:pt>
                <c:pt idx="914">
                  <c:v>0.53559069335928877</c:v>
                </c:pt>
                <c:pt idx="915">
                  <c:v>0.52265951223536866</c:v>
                </c:pt>
                <c:pt idx="916">
                  <c:v>0.53128029965130874</c:v>
                </c:pt>
                <c:pt idx="917">
                  <c:v>0.55498711579918869</c:v>
                </c:pt>
                <c:pt idx="918">
                  <c:v>0.56145305560710856</c:v>
                </c:pt>
                <c:pt idx="919">
                  <c:v>0.54852187448319867</c:v>
                </c:pt>
                <c:pt idx="920">
                  <c:v>0.5743835382390986</c:v>
                </c:pt>
                <c:pt idx="921">
                  <c:v>0.6024007480949386</c:v>
                </c:pt>
                <c:pt idx="922">
                  <c:v>0.60455629419488865</c:v>
                </c:pt>
                <c:pt idx="923">
                  <c:v>0.62395271663479857</c:v>
                </c:pt>
                <c:pt idx="924">
                  <c:v>0.64550468517465875</c:v>
                </c:pt>
                <c:pt idx="925">
                  <c:v>0.64550468517465875</c:v>
                </c:pt>
                <c:pt idx="926">
                  <c:v>0.63688389775870868</c:v>
                </c:pt>
                <c:pt idx="927">
                  <c:v>0.64119429146668871</c:v>
                </c:pt>
                <c:pt idx="928">
                  <c:v>0.63688389775870868</c:v>
                </c:pt>
                <c:pt idx="929">
                  <c:v>0.61533192921885871</c:v>
                </c:pt>
                <c:pt idx="930">
                  <c:v>0.62179786902677858</c:v>
                </c:pt>
                <c:pt idx="931">
                  <c:v>0.63903874536672867</c:v>
                </c:pt>
                <c:pt idx="932">
                  <c:v>0.63472835165875863</c:v>
                </c:pt>
                <c:pt idx="933">
                  <c:v>0.64550468517465875</c:v>
                </c:pt>
                <c:pt idx="934">
                  <c:v>0.6713663489305487</c:v>
                </c:pt>
                <c:pt idx="935">
                  <c:v>0.68429753005446858</c:v>
                </c:pt>
                <c:pt idx="936">
                  <c:v>0.68645307615441864</c:v>
                </c:pt>
                <c:pt idx="937">
                  <c:v>0.72309037493427863</c:v>
                </c:pt>
                <c:pt idx="938">
                  <c:v>0.73171116235021871</c:v>
                </c:pt>
                <c:pt idx="939">
                  <c:v>0.7726595533299786</c:v>
                </c:pt>
                <c:pt idx="940">
                  <c:v>0.76403876591403874</c:v>
                </c:pt>
                <c:pt idx="941">
                  <c:v>0.79636636947785877</c:v>
                </c:pt>
                <c:pt idx="942">
                  <c:v>0.81576279191775869</c:v>
                </c:pt>
                <c:pt idx="943">
                  <c:v>0.85024594158152877</c:v>
                </c:pt>
                <c:pt idx="944">
                  <c:v>0.82007318562572873</c:v>
                </c:pt>
                <c:pt idx="945">
                  <c:v>0.84378000177360868</c:v>
                </c:pt>
                <c:pt idx="946">
                  <c:v>0.85024594158152877</c:v>
                </c:pt>
                <c:pt idx="947">
                  <c:v>0.86964236402143869</c:v>
                </c:pt>
                <c:pt idx="948">
                  <c:v>0.90843520890124874</c:v>
                </c:pt>
                <c:pt idx="949">
                  <c:v>0.95369399358897866</c:v>
                </c:pt>
                <c:pt idx="950">
                  <c:v>0.99895277827670859</c:v>
                </c:pt>
                <c:pt idx="951">
                  <c:v>1.0291248357405789</c:v>
                </c:pt>
                <c:pt idx="952">
                  <c:v>1.0377456231565185</c:v>
                </c:pt>
                <c:pt idx="953">
                  <c:v>1.0183492007166186</c:v>
                </c:pt>
                <c:pt idx="954">
                  <c:v>1.0463664105724688</c:v>
                </c:pt>
                <c:pt idx="955">
                  <c:v>1.0614524393043987</c:v>
                </c:pt>
                <c:pt idx="956">
                  <c:v>1.0873148015522287</c:v>
                </c:pt>
                <c:pt idx="957">
                  <c:v>1.1196424051160485</c:v>
                </c:pt>
                <c:pt idx="958">
                  <c:v>1.1584352499958586</c:v>
                </c:pt>
                <c:pt idx="959">
                  <c:v>1.1756768248277387</c:v>
                </c:pt>
                <c:pt idx="960">
                  <c:v>1.2144696697075488</c:v>
                </c:pt>
                <c:pt idx="961">
                  <c:v>1.2295563969314185</c:v>
                </c:pt>
                <c:pt idx="962">
                  <c:v>1.2554180606873087</c:v>
                </c:pt>
                <c:pt idx="963">
                  <c:v>1.3028323914749986</c:v>
                </c:pt>
                <c:pt idx="964">
                  <c:v>1.3157628741069787</c:v>
                </c:pt>
                <c:pt idx="965">
                  <c:v>1.3222288139148985</c:v>
                </c:pt>
                <c:pt idx="966">
                  <c:v>1.3502460237707488</c:v>
                </c:pt>
                <c:pt idx="967">
                  <c:v>1.3308496013308386</c:v>
                </c:pt>
                <c:pt idx="968">
                  <c:v>1.2899012103510787</c:v>
                </c:pt>
                <c:pt idx="969">
                  <c:v>1.3136080264989585</c:v>
                </c:pt>
                <c:pt idx="970">
                  <c:v>1.3265392076228686</c:v>
                </c:pt>
                <c:pt idx="971">
                  <c:v>1.3351592965468786</c:v>
                </c:pt>
                <c:pt idx="972">
                  <c:v>1.3610216587947086</c:v>
                </c:pt>
                <c:pt idx="973">
                  <c:v>1.3933492623585289</c:v>
                </c:pt>
                <c:pt idx="974">
                  <c:v>1.3825736273345686</c:v>
                </c:pt>
                <c:pt idx="975">
                  <c:v>1.3761076875266487</c:v>
                </c:pt>
                <c:pt idx="976">
                  <c:v>1.3761076875266487</c:v>
                </c:pt>
                <c:pt idx="977">
                  <c:v>1.3868840210425386</c:v>
                </c:pt>
                <c:pt idx="978">
                  <c:v>1.3976596560664989</c:v>
                </c:pt>
                <c:pt idx="979">
                  <c:v>1.4321421072383385</c:v>
                </c:pt>
                <c:pt idx="980">
                  <c:v>1.4429184407542386</c:v>
                </c:pt>
                <c:pt idx="981">
                  <c:v>1.4580044694861685</c:v>
                </c:pt>
                <c:pt idx="982">
                  <c:v>1.4450732883622486</c:v>
                </c:pt>
                <c:pt idx="983">
                  <c:v>1.4493836820702284</c:v>
                </c:pt>
                <c:pt idx="984">
                  <c:v>1.4515392281701787</c:v>
                </c:pt>
                <c:pt idx="985">
                  <c:v>1.4601593170941887</c:v>
                </c:pt>
                <c:pt idx="986">
                  <c:v>1.4429184407542386</c:v>
                </c:pt>
                <c:pt idx="987">
                  <c:v>1.4601593170941887</c:v>
                </c:pt>
                <c:pt idx="988">
                  <c:v>1.4493836820702284</c:v>
                </c:pt>
                <c:pt idx="989">
                  <c:v>1.4321421072383385</c:v>
                </c:pt>
                <c:pt idx="990">
                  <c:v>1.4235220183143285</c:v>
                </c:pt>
                <c:pt idx="991">
                  <c:v>1.4321421072383385</c:v>
                </c:pt>
                <c:pt idx="992">
                  <c:v>1.4386080470462588</c:v>
                </c:pt>
                <c:pt idx="993">
                  <c:v>1.4019700497744685</c:v>
                </c:pt>
                <c:pt idx="994">
                  <c:v>1.4041248973824887</c:v>
                </c:pt>
                <c:pt idx="995">
                  <c:v>1.3868840210425386</c:v>
                </c:pt>
                <c:pt idx="996">
                  <c:v>1.3717972938186689</c:v>
                </c:pt>
                <c:pt idx="997">
                  <c:v>1.3480904776707985</c:v>
                </c:pt>
                <c:pt idx="998">
                  <c:v>1.3868840210425386</c:v>
                </c:pt>
                <c:pt idx="999">
                  <c:v>1.3631772048946589</c:v>
                </c:pt>
                <c:pt idx="1000">
                  <c:v>1.3588668111866888</c:v>
                </c:pt>
                <c:pt idx="1001">
                  <c:v>1.3480904776707985</c:v>
                </c:pt>
                <c:pt idx="1002">
                  <c:v>1.3524008713787685</c:v>
                </c:pt>
                <c:pt idx="1003">
                  <c:v>1.3243836615229188</c:v>
                </c:pt>
                <c:pt idx="1004">
                  <c:v>1.3092976327909889</c:v>
                </c:pt>
                <c:pt idx="1005">
                  <c:v>1.3028323914749986</c:v>
                </c:pt>
                <c:pt idx="1006">
                  <c:v>1.2834352705431589</c:v>
                </c:pt>
                <c:pt idx="1007">
                  <c:v>1.2618840004952387</c:v>
                </c:pt>
                <c:pt idx="1008">
                  <c:v>1.2381771843473586</c:v>
                </c:pt>
                <c:pt idx="1009">
                  <c:v>1.2338667906393885</c:v>
                </c:pt>
                <c:pt idx="1010">
                  <c:v>1.2338667906393885</c:v>
                </c:pt>
                <c:pt idx="1011">
                  <c:v>1.2036940346835885</c:v>
                </c:pt>
                <c:pt idx="1012">
                  <c:v>1.1907628535596686</c:v>
                </c:pt>
                <c:pt idx="1013">
                  <c:v>1.2209356095154686</c:v>
                </c:pt>
                <c:pt idx="1014">
                  <c:v>1.1821420661437285</c:v>
                </c:pt>
                <c:pt idx="1015">
                  <c:v>1.1821420661437285</c:v>
                </c:pt>
                <c:pt idx="1016">
                  <c:v>1.2058495807835388</c:v>
                </c:pt>
                <c:pt idx="1017">
                  <c:v>1.2144696697075488</c:v>
                </c:pt>
                <c:pt idx="1018">
                  <c:v>1.1886080059516586</c:v>
                </c:pt>
                <c:pt idx="1019">
                  <c:v>1.2209356095154686</c:v>
                </c:pt>
                <c:pt idx="1020">
                  <c:v>1.1993836409756189</c:v>
                </c:pt>
                <c:pt idx="1021">
                  <c:v>1.1842976122436788</c:v>
                </c:pt>
                <c:pt idx="1022">
                  <c:v>1.1476596149718885</c:v>
                </c:pt>
                <c:pt idx="1023">
                  <c:v>1.1562804023878388</c:v>
                </c:pt>
                <c:pt idx="1024">
                  <c:v>1.1562804023878388</c:v>
                </c:pt>
                <c:pt idx="1025">
                  <c:v>1.1476596149718885</c:v>
                </c:pt>
                <c:pt idx="1026">
                  <c:v>1.1390388275559489</c:v>
                </c:pt>
                <c:pt idx="1027">
                  <c:v>1.1498151610718388</c:v>
                </c:pt>
                <c:pt idx="1028">
                  <c:v>1.1110216177000987</c:v>
                </c:pt>
                <c:pt idx="1029">
                  <c:v>1.0679183791123186</c:v>
                </c:pt>
                <c:pt idx="1030">
                  <c:v>1.0549871979884085</c:v>
                </c:pt>
                <c:pt idx="1031">
                  <c:v>1.0355907755484988</c:v>
                </c:pt>
                <c:pt idx="1032">
                  <c:v>1.0097284133006785</c:v>
                </c:pt>
                <c:pt idx="1033">
                  <c:v>1.0183492007166186</c:v>
                </c:pt>
                <c:pt idx="1034">
                  <c:v>0.99679723217675875</c:v>
                </c:pt>
                <c:pt idx="1035">
                  <c:v>0.98386674954477871</c:v>
                </c:pt>
                <c:pt idx="1036">
                  <c:v>0.97955635583680867</c:v>
                </c:pt>
                <c:pt idx="1037">
                  <c:v>0.95153914598095868</c:v>
                </c:pt>
                <c:pt idx="1038">
                  <c:v>0.94076281246506877</c:v>
                </c:pt>
                <c:pt idx="1039">
                  <c:v>0.96015993339689876</c:v>
                </c:pt>
                <c:pt idx="1040">
                  <c:v>0.92998717744109871</c:v>
                </c:pt>
                <c:pt idx="1041">
                  <c:v>0.9041248151932787</c:v>
                </c:pt>
                <c:pt idx="1042">
                  <c:v>0.90843520890124874</c:v>
                </c:pt>
                <c:pt idx="1043">
                  <c:v>0.80929755060176867</c:v>
                </c:pt>
                <c:pt idx="1044">
                  <c:v>0.77696994703794864</c:v>
                </c:pt>
                <c:pt idx="1045">
                  <c:v>0.81576279191775869</c:v>
                </c:pt>
                <c:pt idx="1046">
                  <c:v>0.80714270299374868</c:v>
                </c:pt>
                <c:pt idx="1047">
                  <c:v>0.82869397304167858</c:v>
                </c:pt>
                <c:pt idx="1048">
                  <c:v>0.93645241875709873</c:v>
                </c:pt>
                <c:pt idx="1049">
                  <c:v>0.94507320617303858</c:v>
                </c:pt>
                <c:pt idx="1050">
                  <c:v>0.92352193612510869</c:v>
                </c:pt>
                <c:pt idx="1051">
                  <c:v>0.92998717744109871</c:v>
                </c:pt>
                <c:pt idx="1052">
                  <c:v>0.9429183585650186</c:v>
                </c:pt>
                <c:pt idx="1053">
                  <c:v>0.94507320617303858</c:v>
                </c:pt>
                <c:pt idx="1054">
                  <c:v>0.99464238456873877</c:v>
                </c:pt>
                <c:pt idx="1055">
                  <c:v>0.98817714325274875</c:v>
                </c:pt>
                <c:pt idx="1056">
                  <c:v>0.99248753696071856</c:v>
                </c:pt>
                <c:pt idx="1057">
                  <c:v>0.98386674954477871</c:v>
                </c:pt>
                <c:pt idx="1058">
                  <c:v>0.96878002232090876</c:v>
                </c:pt>
                <c:pt idx="1059">
                  <c:v>0.94076281246506877</c:v>
                </c:pt>
                <c:pt idx="1060">
                  <c:v>0.96015993339689876</c:v>
                </c:pt>
                <c:pt idx="1061">
                  <c:v>0.98386674954477871</c:v>
                </c:pt>
                <c:pt idx="1062">
                  <c:v>0.98817714325274875</c:v>
                </c:pt>
                <c:pt idx="1063">
                  <c:v>1.0140388070086486</c:v>
                </c:pt>
                <c:pt idx="1064">
                  <c:v>1.0054180195926987</c:v>
                </c:pt>
                <c:pt idx="1065">
                  <c:v>1.0161943531085988</c:v>
                </c:pt>
                <c:pt idx="1066">
                  <c:v>1.0291248357405789</c:v>
                </c:pt>
                <c:pt idx="1067">
                  <c:v>1.0592975916963785</c:v>
                </c:pt>
                <c:pt idx="1068">
                  <c:v>1.0506768042804389</c:v>
                </c:pt>
                <c:pt idx="1069">
                  <c:v>1.1045563763841089</c:v>
                </c:pt>
                <c:pt idx="1070">
                  <c:v>1.1217972527240687</c:v>
                </c:pt>
                <c:pt idx="1071">
                  <c:v>1.1455047673638687</c:v>
                </c:pt>
                <c:pt idx="1072">
                  <c:v>1.1455047673638687</c:v>
                </c:pt>
                <c:pt idx="1073">
                  <c:v>1.1411943736558987</c:v>
                </c:pt>
                <c:pt idx="1074">
                  <c:v>1.1649011898037789</c:v>
                </c:pt>
                <c:pt idx="1075">
                  <c:v>1.1821420661437285</c:v>
                </c:pt>
                <c:pt idx="1076">
                  <c:v>1.1929183996596286</c:v>
                </c:pt>
                <c:pt idx="1077">
                  <c:v>1.2144696697075488</c:v>
                </c:pt>
                <c:pt idx="1078">
                  <c:v>1.2511076669793386</c:v>
                </c:pt>
                <c:pt idx="1079">
                  <c:v>1.2403320319553788</c:v>
                </c:pt>
                <c:pt idx="1080">
                  <c:v>1.2705047879111788</c:v>
                </c:pt>
                <c:pt idx="1081">
                  <c:v>1.2985219977670286</c:v>
                </c:pt>
                <c:pt idx="1082">
                  <c:v>1.2963664516670685</c:v>
                </c:pt>
                <c:pt idx="1083">
                  <c:v>1.3394696902548588</c:v>
                </c:pt>
                <c:pt idx="1084">
                  <c:v>1.3804180812346187</c:v>
                </c:pt>
                <c:pt idx="1085">
                  <c:v>1.4062804434824487</c:v>
                </c:pt>
                <c:pt idx="1086">
                  <c:v>1.4429184407542386</c:v>
                </c:pt>
                <c:pt idx="1087">
                  <c:v>1.5075736478818684</c:v>
                </c:pt>
                <c:pt idx="1088">
                  <c:v>1.5226596766138085</c:v>
                </c:pt>
                <c:pt idx="1089">
                  <c:v>1.5528317340776687</c:v>
                </c:pt>
                <c:pt idx="1090">
                  <c:v>1.5765392487174785</c:v>
                </c:pt>
                <c:pt idx="1091">
                  <c:v>1.6131765474973387</c:v>
                </c:pt>
                <c:pt idx="1092">
                  <c:v>1.6196424873052586</c:v>
                </c:pt>
                <c:pt idx="1093">
                  <c:v>1.6541249384770986</c:v>
                </c:pt>
                <c:pt idx="1094">
                  <c:v>1.7036941168728084</c:v>
                </c:pt>
                <c:pt idx="1095">
                  <c:v>1.7036941168728084</c:v>
                </c:pt>
                <c:pt idx="1096">
                  <c:v>1.7554181428765285</c:v>
                </c:pt>
                <c:pt idx="1097">
                  <c:v>1.8071421688802487</c:v>
                </c:pt>
                <c:pt idx="1098">
                  <c:v>1.8674869822999187</c:v>
                </c:pt>
                <c:pt idx="1099">
                  <c:v>1.8761077697158584</c:v>
                </c:pt>
                <c:pt idx="1100">
                  <c:v>1.9817113678232587</c:v>
                </c:pt>
                <c:pt idx="1101">
                  <c:v>1.9946425489471786</c:v>
                </c:pt>
                <c:pt idx="1102">
                  <c:v>2.0506769686588684</c:v>
                </c:pt>
                <c:pt idx="1103">
                  <c:v>2.0636081497827887</c:v>
                </c:pt>
                <c:pt idx="1104">
                  <c:v>2.1110217820785384</c:v>
                </c:pt>
                <c:pt idx="1105">
                  <c:v>2.1519701730582987</c:v>
                </c:pt>
                <c:pt idx="1106">
                  <c:v>2.2123149864779688</c:v>
                </c:pt>
                <c:pt idx="1107">
                  <c:v>2.2446425900417784</c:v>
                </c:pt>
                <c:pt idx="1108">
                  <c:v>2.3286942196093285</c:v>
                </c:pt>
                <c:pt idx="1109">
                  <c:v>2.3825730932210685</c:v>
                </c:pt>
                <c:pt idx="1110">
                  <c:v>2.3782633980050285</c:v>
                </c:pt>
                <c:pt idx="1111">
                  <c:v>2.4213666365928086</c:v>
                </c:pt>
                <c:pt idx="1112">
                  <c:v>2.4666254212805487</c:v>
                </c:pt>
                <c:pt idx="1113">
                  <c:v>2.4989530248443588</c:v>
                </c:pt>
                <c:pt idx="1114">
                  <c:v>2.5399007173321886</c:v>
                </c:pt>
                <c:pt idx="1115">
                  <c:v>2.5873150481198786</c:v>
                </c:pt>
                <c:pt idx="1116">
                  <c:v>2.6217974992917186</c:v>
                </c:pt>
                <c:pt idx="1117">
                  <c:v>2.6778319190034088</c:v>
                </c:pt>
                <c:pt idx="1118">
                  <c:v>2.6907631001273287</c:v>
                </c:pt>
                <c:pt idx="1119">
                  <c:v>2.7230907036911485</c:v>
                </c:pt>
                <c:pt idx="1120">
                  <c:v>2.7748147296948686</c:v>
                </c:pt>
                <c:pt idx="1121">
                  <c:v>2.7640390946709084</c:v>
                </c:pt>
                <c:pt idx="1122">
                  <c:v>2.7597287009629388</c:v>
                </c:pt>
                <c:pt idx="1123">
                  <c:v>2.7812806695027885</c:v>
                </c:pt>
                <c:pt idx="1124">
                  <c:v>2.7812806695027885</c:v>
                </c:pt>
                <c:pt idx="1125">
                  <c:v>2.7920563045267484</c:v>
                </c:pt>
                <c:pt idx="1126">
                  <c:v>2.8179179682826487</c:v>
                </c:pt>
                <c:pt idx="1127">
                  <c:v>2.8351595431145387</c:v>
                </c:pt>
                <c:pt idx="1128">
                  <c:v>2.8373150892144885</c:v>
                </c:pt>
                <c:pt idx="1129">
                  <c:v>2.8222283619906188</c:v>
                </c:pt>
                <c:pt idx="1130">
                  <c:v>2.7618835485709585</c:v>
                </c:pt>
                <c:pt idx="1131">
                  <c:v>2.7209358560831287</c:v>
                </c:pt>
                <c:pt idx="1132">
                  <c:v>2.6649007378794987</c:v>
                </c:pt>
                <c:pt idx="1133">
                  <c:v>2.6347286804156287</c:v>
                </c:pt>
                <c:pt idx="1134">
                  <c:v>2.5894698957278988</c:v>
                </c:pt>
                <c:pt idx="1135">
                  <c:v>2.5636082319719984</c:v>
                </c:pt>
                <c:pt idx="1136">
                  <c:v>2.4967974787444085</c:v>
                </c:pt>
                <c:pt idx="1137">
                  <c:v>2.4536942401566284</c:v>
                </c:pt>
                <c:pt idx="1138">
                  <c:v>2.3243838259013585</c:v>
                </c:pt>
                <c:pt idx="1139">
                  <c:v>2.3222282798014087</c:v>
                </c:pt>
                <c:pt idx="1140">
                  <c:v>2.3157630384854087</c:v>
                </c:pt>
                <c:pt idx="1141">
                  <c:v>2.3674870644891386</c:v>
                </c:pt>
                <c:pt idx="1142">
                  <c:v>2.3653322168811184</c:v>
                </c:pt>
                <c:pt idx="1143">
                  <c:v>2.4450734527406888</c:v>
                </c:pt>
                <c:pt idx="1144">
                  <c:v>2.4429186051326686</c:v>
                </c:pt>
                <c:pt idx="1145">
                  <c:v>2.4235214842008284</c:v>
                </c:pt>
                <c:pt idx="1146">
                  <c:v>2.4149006967848887</c:v>
                </c:pt>
                <c:pt idx="1147">
                  <c:v>2.4170562428848386</c:v>
                </c:pt>
                <c:pt idx="1148">
                  <c:v>2.3955042743449884</c:v>
                </c:pt>
                <c:pt idx="1149">
                  <c:v>2.3286942196093285</c:v>
                </c:pt>
                <c:pt idx="1150">
                  <c:v>2.2899006762375884</c:v>
                </c:pt>
                <c:pt idx="1151">
                  <c:v>2.2661938600897087</c:v>
                </c:pt>
                <c:pt idx="1152">
                  <c:v>2.2360218026258387</c:v>
                </c:pt>
                <c:pt idx="1153">
                  <c:v>2.2036941990620185</c:v>
                </c:pt>
                <c:pt idx="1154">
                  <c:v>2.2123149864779688</c:v>
                </c:pt>
                <c:pt idx="1155">
                  <c:v>2.2467974376497986</c:v>
                </c:pt>
                <c:pt idx="1156">
                  <c:v>2.1799873829141485</c:v>
                </c:pt>
                <c:pt idx="1157">
                  <c:v>2.1605909604742384</c:v>
                </c:pt>
                <c:pt idx="1158">
                  <c:v>2.1799873829141485</c:v>
                </c:pt>
                <c:pt idx="1159">
                  <c:v>2.2080045927699987</c:v>
                </c:pt>
                <c:pt idx="1160">
                  <c:v>2.1562805667662688</c:v>
                </c:pt>
                <c:pt idx="1161">
                  <c:v>2.1541250206663185</c:v>
                </c:pt>
                <c:pt idx="1162">
                  <c:v>2.1649013541822084</c:v>
                </c:pt>
                <c:pt idx="1163">
                  <c:v>2.1261078108104687</c:v>
                </c:pt>
                <c:pt idx="1164">
                  <c:v>2.0528318162668886</c:v>
                </c:pt>
                <c:pt idx="1165">
                  <c:v>2.0743837848067486</c:v>
                </c:pt>
                <c:pt idx="1166">
                  <c:v>2.0851594198307084</c:v>
                </c:pt>
                <c:pt idx="1167">
                  <c:v>2.0420561812429288</c:v>
                </c:pt>
                <c:pt idx="1168">
                  <c:v>2.0420561812429288</c:v>
                </c:pt>
                <c:pt idx="1169">
                  <c:v>2.0830045722226886</c:v>
                </c:pt>
                <c:pt idx="1170">
                  <c:v>2.0506769686588684</c:v>
                </c:pt>
                <c:pt idx="1171">
                  <c:v>2.0291250001190186</c:v>
                </c:pt>
                <c:pt idx="1172">
                  <c:v>2.0118841237790583</c:v>
                </c:pt>
                <c:pt idx="1173">
                  <c:v>1.9817113678232587</c:v>
                </c:pt>
                <c:pt idx="1174">
                  <c:v>1.9321421894275588</c:v>
                </c:pt>
                <c:pt idx="1175">
                  <c:v>1.8868841032317585</c:v>
                </c:pt>
                <c:pt idx="1176">
                  <c:v>1.8717973760078888</c:v>
                </c:pt>
                <c:pt idx="1177">
                  <c:v>1.8610217409839285</c:v>
                </c:pt>
                <c:pt idx="1178">
                  <c:v>1.8674869822999187</c:v>
                </c:pt>
                <c:pt idx="1179">
                  <c:v>1.8524009535679884</c:v>
                </c:pt>
                <c:pt idx="1180">
                  <c:v>1.8825737095237884</c:v>
                </c:pt>
                <c:pt idx="1181">
                  <c:v>1.8545564996679387</c:v>
                </c:pt>
                <c:pt idx="1182">
                  <c:v>1.8330045311280787</c:v>
                </c:pt>
                <c:pt idx="1183">
                  <c:v>1.7920561401483184</c:v>
                </c:pt>
                <c:pt idx="1184">
                  <c:v>1.8157629562961985</c:v>
                </c:pt>
                <c:pt idx="1185">
                  <c:v>1.7769701114163885</c:v>
                </c:pt>
                <c:pt idx="1186">
                  <c:v>1.7769701114163885</c:v>
                </c:pt>
                <c:pt idx="1187">
                  <c:v>1.8006769275642585</c:v>
                </c:pt>
                <c:pt idx="1188">
                  <c:v>1.8373149248360487</c:v>
                </c:pt>
                <c:pt idx="1189">
                  <c:v>1.7942116862482687</c:v>
                </c:pt>
                <c:pt idx="1190">
                  <c:v>1.8028317751722787</c:v>
                </c:pt>
                <c:pt idx="1191">
                  <c:v>1.8028317751722787</c:v>
                </c:pt>
                <c:pt idx="1192">
                  <c:v>1.7705041716084584</c:v>
                </c:pt>
                <c:pt idx="1193">
                  <c:v>1.7252460854126586</c:v>
                </c:pt>
                <c:pt idx="1194">
                  <c:v>1.7230905393127087</c:v>
                </c:pt>
                <c:pt idx="1195">
                  <c:v>1.6864525420409184</c:v>
                </c:pt>
                <c:pt idx="1196">
                  <c:v>1.6347285160371987</c:v>
                </c:pt>
                <c:pt idx="1197">
                  <c:v>1.6153320935972886</c:v>
                </c:pt>
                <c:pt idx="1198">
                  <c:v>1.5786940963254987</c:v>
                </c:pt>
                <c:pt idx="1199">
                  <c:v>1.5808496424254486</c:v>
                </c:pt>
                <c:pt idx="1200">
                  <c:v>1.6110216998893185</c:v>
                </c:pt>
                <c:pt idx="1201">
                  <c:v>1.6519700908690784</c:v>
                </c:pt>
                <c:pt idx="1202">
                  <c:v>1.6088668522812988</c:v>
                </c:pt>
                <c:pt idx="1203">
                  <c:v>1.6067113061813485</c:v>
                </c:pt>
                <c:pt idx="1204">
                  <c:v>1.5937801250574384</c:v>
                </c:pt>
                <c:pt idx="1205">
                  <c:v>1.5614525214936186</c:v>
                </c:pt>
                <c:pt idx="1206">
                  <c:v>1.5377457053457384</c:v>
                </c:pt>
                <c:pt idx="1207">
                  <c:v>1.5636080675935684</c:v>
                </c:pt>
                <c:pt idx="1208">
                  <c:v>1.5614525214936186</c:v>
                </c:pt>
                <c:pt idx="1209">
                  <c:v>1.5312804640297486</c:v>
                </c:pt>
                <c:pt idx="1210">
                  <c:v>1.4946424667579588</c:v>
                </c:pt>
                <c:pt idx="1211">
                  <c:v>1.4838668317339985</c:v>
                </c:pt>
                <c:pt idx="1212">
                  <c:v>1.4472288344622086</c:v>
                </c:pt>
                <c:pt idx="1213">
                  <c:v>1.4299872596303187</c:v>
                </c:pt>
                <c:pt idx="1214">
                  <c:v>1.4450732883622486</c:v>
                </c:pt>
                <c:pt idx="1215">
                  <c:v>1.4752460443180486</c:v>
                </c:pt>
                <c:pt idx="1216">
                  <c:v>1.4924869206580085</c:v>
                </c:pt>
                <c:pt idx="1217">
                  <c:v>1.5571421277856485</c:v>
                </c:pt>
                <c:pt idx="1218">
                  <c:v>1.5980905187654084</c:v>
                </c:pt>
                <c:pt idx="1219">
                  <c:v>1.5894697313494586</c:v>
                </c:pt>
                <c:pt idx="1220">
                  <c:v>1.6196424873052586</c:v>
                </c:pt>
                <c:pt idx="1221">
                  <c:v>1.6455041510611585</c:v>
                </c:pt>
                <c:pt idx="1222">
                  <c:v>1.6562804845770485</c:v>
                </c:pt>
                <c:pt idx="1223">
                  <c:v>1.6950733294568585</c:v>
                </c:pt>
                <c:pt idx="1224">
                  <c:v>1.7230905393127087</c:v>
                </c:pt>
                <c:pt idx="1225">
                  <c:v>1.7317113267286484</c:v>
                </c:pt>
                <c:pt idx="1226">
                  <c:v>1.7683493240004386</c:v>
                </c:pt>
                <c:pt idx="1227">
                  <c:v>1.8092977149802087</c:v>
                </c:pt>
                <c:pt idx="1228">
                  <c:v>1.8179185023961484</c:v>
                </c:pt>
                <c:pt idx="1229">
                  <c:v>1.8502461059599686</c:v>
                </c:pt>
                <c:pt idx="1230">
                  <c:v>1.8524009535679884</c:v>
                </c:pt>
                <c:pt idx="1231">
                  <c:v>1.8330045311280787</c:v>
                </c:pt>
                <c:pt idx="1232">
                  <c:v>1.8373149248360487</c:v>
                </c:pt>
                <c:pt idx="1233">
                  <c:v>1.8696425283998686</c:v>
                </c:pt>
                <c:pt idx="1234">
                  <c:v>1.9084353732796786</c:v>
                </c:pt>
                <c:pt idx="1235">
                  <c:v>1.9989529426551487</c:v>
                </c:pt>
                <c:pt idx="1236">
                  <c:v>2.0614526036828287</c:v>
                </c:pt>
                <c:pt idx="1237">
                  <c:v>2.0959357533465988</c:v>
                </c:pt>
                <c:pt idx="1238">
                  <c:v>2.1541250206663185</c:v>
                </c:pt>
                <c:pt idx="1239">
                  <c:v>2.1864526242301388</c:v>
                </c:pt>
                <c:pt idx="1240">
                  <c:v>2.2080045927699987</c:v>
                </c:pt>
                <c:pt idx="1241">
                  <c:v>2.2166253801859384</c:v>
                </c:pt>
                <c:pt idx="1242">
                  <c:v>2.2683494061896585</c:v>
                </c:pt>
                <c:pt idx="1243">
                  <c:v>2.2920562223375387</c:v>
                </c:pt>
                <c:pt idx="1244">
                  <c:v>2.3351594609253183</c:v>
                </c:pt>
                <c:pt idx="1245">
                  <c:v>2.3545558833652187</c:v>
                </c:pt>
                <c:pt idx="1246">
                  <c:v>2.3976598204449386</c:v>
                </c:pt>
                <c:pt idx="1247">
                  <c:v>2.4342978177167285</c:v>
                </c:pt>
                <c:pt idx="1248">
                  <c:v>2.4536942401566284</c:v>
                </c:pt>
                <c:pt idx="1249">
                  <c:v>2.4666254212805487</c:v>
                </c:pt>
                <c:pt idx="1250">
                  <c:v>2.4817114500124786</c:v>
                </c:pt>
                <c:pt idx="1251">
                  <c:v>2.5140390535762984</c:v>
                </c:pt>
                <c:pt idx="1252">
                  <c:v>2.5679179271880384</c:v>
                </c:pt>
                <c:pt idx="1253">
                  <c:v>2.5959358355358186</c:v>
                </c:pt>
                <c:pt idx="1254">
                  <c:v>2.5873150481198786</c:v>
                </c:pt>
                <c:pt idx="1255">
                  <c:v>2.5916254418278486</c:v>
                </c:pt>
                <c:pt idx="1256">
                  <c:v>2.5786942607039385</c:v>
                </c:pt>
                <c:pt idx="1257">
                  <c:v>2.5463666571401187</c:v>
                </c:pt>
                <c:pt idx="1258">
                  <c:v>2.5183494472842685</c:v>
                </c:pt>
                <c:pt idx="1259">
                  <c:v>2.5205042948922887</c:v>
                </c:pt>
                <c:pt idx="1260">
                  <c:v>2.5506770508480887</c:v>
                </c:pt>
                <c:pt idx="1261">
                  <c:v>2.6024010768518084</c:v>
                </c:pt>
                <c:pt idx="1262">
                  <c:v>2.6907631001273287</c:v>
                </c:pt>
                <c:pt idx="1263">
                  <c:v>2.8049874856506687</c:v>
                </c:pt>
                <c:pt idx="1264">
                  <c:v>2.9429179888299584</c:v>
                </c:pt>
                <c:pt idx="1265">
                  <c:v>3.0808491905011683</c:v>
                </c:pt>
                <c:pt idx="1266">
                  <c:v>3.1929180299245585</c:v>
                </c:pt>
                <c:pt idx="1267">
                  <c:v>3.2015388173405084</c:v>
                </c:pt>
                <c:pt idx="1268">
                  <c:v>3.2446420559282885</c:v>
                </c:pt>
                <c:pt idx="1269">
                  <c:v>3.2683495705680987</c:v>
                </c:pt>
                <c:pt idx="1270">
                  <c:v>3.2834355993000286</c:v>
                </c:pt>
                <c:pt idx="1271">
                  <c:v>3.3071424154479088</c:v>
                </c:pt>
                <c:pt idx="1272">
                  <c:v>3.3588664414516285</c:v>
                </c:pt>
                <c:pt idx="1273">
                  <c:v>3.3976599848233686</c:v>
                </c:pt>
                <c:pt idx="1274">
                  <c:v>3.4235216485792686</c:v>
                </c:pt>
                <c:pt idx="1275">
                  <c:v>3.4192112548712985</c:v>
                </c:pt>
                <c:pt idx="1276">
                  <c:v>3.3911940450154487</c:v>
                </c:pt>
                <c:pt idx="1277">
                  <c:v>3.3933495911153986</c:v>
                </c:pt>
                <c:pt idx="1278">
                  <c:v>3.3739524701835584</c:v>
                </c:pt>
                <c:pt idx="1279">
                  <c:v>3.3674872288675686</c:v>
                </c:pt>
                <c:pt idx="1280">
                  <c:v>3.3373144729117685</c:v>
                </c:pt>
                <c:pt idx="1281">
                  <c:v>3.3631768351595985</c:v>
                </c:pt>
                <c:pt idx="1282">
                  <c:v>3.3308492315957787</c:v>
                </c:pt>
                <c:pt idx="1283">
                  <c:v>3.3049875678398886</c:v>
                </c:pt>
                <c:pt idx="1284">
                  <c:v>3.2791252055920586</c:v>
                </c:pt>
                <c:pt idx="1285">
                  <c:v>3.2618836307601686</c:v>
                </c:pt>
                <c:pt idx="1286">
                  <c:v>3.2187803921723885</c:v>
                </c:pt>
                <c:pt idx="1287">
                  <c:v>3.1972284236325383</c:v>
                </c:pt>
                <c:pt idx="1288">
                  <c:v>3.1347287626048486</c:v>
                </c:pt>
                <c:pt idx="1289">
                  <c:v>3.1304183688968785</c:v>
                </c:pt>
                <c:pt idx="1290">
                  <c:v>3.1024011590410288</c:v>
                </c:pt>
                <c:pt idx="1291">
                  <c:v>3.0571423743532984</c:v>
                </c:pt>
                <c:pt idx="1292">
                  <c:v>3.0463667393293288</c:v>
                </c:pt>
                <c:pt idx="1293">
                  <c:v>3.0291251644974486</c:v>
                </c:pt>
                <c:pt idx="1294">
                  <c:v>2.9817115322016985</c:v>
                </c:pt>
                <c:pt idx="1295">
                  <c:v>2.9580047160538188</c:v>
                </c:pt>
                <c:pt idx="1296">
                  <c:v>2.9256771124899985</c:v>
                </c:pt>
                <c:pt idx="1297">
                  <c:v>2.8502455718464685</c:v>
                </c:pt>
                <c:pt idx="1298">
                  <c:v>2.7920563045267484</c:v>
                </c:pt>
                <c:pt idx="1299">
                  <c:v>2.6842978588113384</c:v>
                </c:pt>
                <c:pt idx="1300">
                  <c:v>2.6088663181677987</c:v>
                </c:pt>
                <c:pt idx="1301">
                  <c:v>2.5786942607039385</c:v>
                </c:pt>
                <c:pt idx="1302">
                  <c:v>2.5463666571401187</c:v>
                </c:pt>
                <c:pt idx="1303">
                  <c:v>2.5485215047481384</c:v>
                </c:pt>
                <c:pt idx="1304">
                  <c:v>2.5657630795800186</c:v>
                </c:pt>
                <c:pt idx="1305">
                  <c:v>2.5571422921640785</c:v>
                </c:pt>
                <c:pt idx="1306">
                  <c:v>2.4881766913284684</c:v>
                </c:pt>
                <c:pt idx="1307">
                  <c:v>2.4450734527406888</c:v>
                </c:pt>
                <c:pt idx="1308">
                  <c:v>2.3804182456130487</c:v>
                </c:pt>
                <c:pt idx="1309">
                  <c:v>2.3696426105890884</c:v>
                </c:pt>
                <c:pt idx="1310">
                  <c:v>2.3157630384854087</c:v>
                </c:pt>
                <c:pt idx="1311">
                  <c:v>2.2812805873135784</c:v>
                </c:pt>
                <c:pt idx="1312">
                  <c:v>2.2532633774577286</c:v>
                </c:pt>
                <c:pt idx="1313">
                  <c:v>2.2467974376497986</c:v>
                </c:pt>
                <c:pt idx="1314">
                  <c:v>2.2058490466700387</c:v>
                </c:pt>
                <c:pt idx="1315">
                  <c:v>2.1886081703300886</c:v>
                </c:pt>
                <c:pt idx="1316">
                  <c:v>2.2015386529620686</c:v>
                </c:pt>
                <c:pt idx="1317">
                  <c:v>2.1778318368141987</c:v>
                </c:pt>
                <c:pt idx="1318">
                  <c:v>2.1476597793503287</c:v>
                </c:pt>
                <c:pt idx="1319">
                  <c:v>2.1067113883705684</c:v>
                </c:pt>
                <c:pt idx="1320">
                  <c:v>2.0571422099748586</c:v>
                </c:pt>
                <c:pt idx="1321">
                  <c:v>2.0011077902631684</c:v>
                </c:pt>
                <c:pt idx="1322">
                  <c:v>1.9493837642594385</c:v>
                </c:pt>
                <c:pt idx="1323">
                  <c:v>1.8890389508397787</c:v>
                </c:pt>
                <c:pt idx="1324">
                  <c:v>1.8588661948839786</c:v>
                </c:pt>
                <c:pt idx="1325">
                  <c:v>1.8761077697158584</c:v>
                </c:pt>
                <c:pt idx="1326">
                  <c:v>1.8610217409839285</c:v>
                </c:pt>
                <c:pt idx="1327">
                  <c:v>1.8286941374201087</c:v>
                </c:pt>
                <c:pt idx="1328">
                  <c:v>1.8524009535679884</c:v>
                </c:pt>
                <c:pt idx="1329">
                  <c:v>1.8567113472759584</c:v>
                </c:pt>
                <c:pt idx="1330">
                  <c:v>1.8071421688802487</c:v>
                </c:pt>
                <c:pt idx="1331">
                  <c:v>1.8092977149802087</c:v>
                </c:pt>
                <c:pt idx="1332">
                  <c:v>1.8265392898120885</c:v>
                </c:pt>
                <c:pt idx="1333">
                  <c:v>1.8071421688802487</c:v>
                </c:pt>
                <c:pt idx="1334">
                  <c:v>1.7597285365844986</c:v>
                </c:pt>
                <c:pt idx="1335">
                  <c:v>1.7554181428765285</c:v>
                </c:pt>
                <c:pt idx="1336">
                  <c:v>1.7166252979967185</c:v>
                </c:pt>
                <c:pt idx="1337">
                  <c:v>1.6907629357488885</c:v>
                </c:pt>
                <c:pt idx="1338">
                  <c:v>1.6541249384770986</c:v>
                </c:pt>
                <c:pt idx="1339">
                  <c:v>1.6390389097451687</c:v>
                </c:pt>
                <c:pt idx="1340">
                  <c:v>1.6067113061813485</c:v>
                </c:pt>
                <c:pt idx="1341">
                  <c:v>1.5765392487174785</c:v>
                </c:pt>
                <c:pt idx="1342">
                  <c:v>1.5808496424254486</c:v>
                </c:pt>
                <c:pt idx="1343">
                  <c:v>1.5916252774494186</c:v>
                </c:pt>
                <c:pt idx="1344">
                  <c:v>1.5894697313494586</c:v>
                </c:pt>
                <c:pt idx="1345">
                  <c:v>1.5592976738855984</c:v>
                </c:pt>
                <c:pt idx="1346">
                  <c:v>1.5592976738855984</c:v>
                </c:pt>
                <c:pt idx="1347">
                  <c:v>1.5312804640297486</c:v>
                </c:pt>
                <c:pt idx="1348">
                  <c:v>1.4989528604659283</c:v>
                </c:pt>
                <c:pt idx="1349">
                  <c:v>1.4730904982180983</c:v>
                </c:pt>
                <c:pt idx="1350">
                  <c:v>1.4644697108021587</c:v>
                </c:pt>
                <c:pt idx="1351">
                  <c:v>1.4687801045101287</c:v>
                </c:pt>
                <c:pt idx="1352">
                  <c:v>1.4472288344622086</c:v>
                </c:pt>
                <c:pt idx="1353">
                  <c:v>1.4601593170941887</c:v>
                </c:pt>
                <c:pt idx="1354">
                  <c:v>1.4429184407542386</c:v>
                </c:pt>
                <c:pt idx="1355">
                  <c:v>1.4623148631941385</c:v>
                </c:pt>
                <c:pt idx="1356">
                  <c:v>1.4213664722143786</c:v>
                </c:pt>
                <c:pt idx="1357">
                  <c:v>1.3955048084584787</c:v>
                </c:pt>
                <c:pt idx="1358">
                  <c:v>1.3610216587947086</c:v>
                </c:pt>
                <c:pt idx="1359">
                  <c:v>1.3416252363548087</c:v>
                </c:pt>
                <c:pt idx="1360">
                  <c:v>1.3028323914749986</c:v>
                </c:pt>
                <c:pt idx="1361">
                  <c:v>1.2748144831272188</c:v>
                </c:pt>
                <c:pt idx="1362">
                  <c:v>1.2769700292271686</c:v>
                </c:pt>
                <c:pt idx="1363">
                  <c:v>1.2812804229351387</c:v>
                </c:pt>
                <c:pt idx="1364">
                  <c:v>1.2748144831272188</c:v>
                </c:pt>
                <c:pt idx="1365">
                  <c:v>1.2252460032234485</c:v>
                </c:pt>
                <c:pt idx="1366">
                  <c:v>1.2597284543952787</c:v>
                </c:pt>
                <c:pt idx="1367">
                  <c:v>1.2338667906393885</c:v>
                </c:pt>
                <c:pt idx="1368">
                  <c:v>1.2123148220995286</c:v>
                </c:pt>
                <c:pt idx="1369">
                  <c:v>1.2230904571234889</c:v>
                </c:pt>
                <c:pt idx="1370">
                  <c:v>1.2424875780553286</c:v>
                </c:pt>
                <c:pt idx="1371">
                  <c:v>1.2015391870755687</c:v>
                </c:pt>
                <c:pt idx="1372">
                  <c:v>1.2058495807835388</c:v>
                </c:pt>
                <c:pt idx="1373">
                  <c:v>1.1649011898037789</c:v>
                </c:pt>
                <c:pt idx="1374">
                  <c:v>1.1713664311197687</c:v>
                </c:pt>
                <c:pt idx="1375">
                  <c:v>1.1799872185357088</c:v>
                </c:pt>
                <c:pt idx="1376">
                  <c:v>1.1886080059516586</c:v>
                </c:pt>
                <c:pt idx="1377">
                  <c:v>1.1692115835117485</c:v>
                </c:pt>
                <c:pt idx="1378">
                  <c:v>1.1972287933675987</c:v>
                </c:pt>
                <c:pt idx="1379">
                  <c:v>1.1670560374117986</c:v>
                </c:pt>
                <c:pt idx="1380">
                  <c:v>1.1778323709276886</c:v>
                </c:pt>
                <c:pt idx="1381">
                  <c:v>1.1886080059516586</c:v>
                </c:pt>
                <c:pt idx="1382">
                  <c:v>1.1929183996596286</c:v>
                </c:pt>
                <c:pt idx="1383">
                  <c:v>1.1799872185357088</c:v>
                </c:pt>
                <c:pt idx="1384">
                  <c:v>1.1627456437038286</c:v>
                </c:pt>
                <c:pt idx="1385">
                  <c:v>1.1476596149718885</c:v>
                </c:pt>
                <c:pt idx="1386">
                  <c:v>1.1217972527240687</c:v>
                </c:pt>
                <c:pt idx="1387">
                  <c:v>1.1110216177000987</c:v>
                </c:pt>
                <c:pt idx="1388">
                  <c:v>1.1002459826761388</c:v>
                </c:pt>
                <c:pt idx="1389">
                  <c:v>1.1217972527240687</c:v>
                </c:pt>
                <c:pt idx="1390">
                  <c:v>1.1325735862399586</c:v>
                </c:pt>
                <c:pt idx="1391">
                  <c:v>1.1261076464320388</c:v>
                </c:pt>
                <c:pt idx="1392">
                  <c:v>1.1196424051160485</c:v>
                </c:pt>
                <c:pt idx="1393">
                  <c:v>1.1174875575080288</c:v>
                </c:pt>
                <c:pt idx="1394">
                  <c:v>1.1067112239921286</c:v>
                </c:pt>
                <c:pt idx="1395">
                  <c:v>1.0743836204283088</c:v>
                </c:pt>
                <c:pt idx="1396">
                  <c:v>1.0528323503803887</c:v>
                </c:pt>
                <c:pt idx="1397">
                  <c:v>1.0592975916963785</c:v>
                </c:pt>
                <c:pt idx="1398">
                  <c:v>1.0786940141362789</c:v>
                </c:pt>
                <c:pt idx="1399">
                  <c:v>1.1067112239921286</c:v>
                </c:pt>
                <c:pt idx="1400">
                  <c:v>1.1153320114080687</c:v>
                </c:pt>
                <c:pt idx="1401">
                  <c:v>1.1778323709276886</c:v>
                </c:pt>
                <c:pt idx="1402">
                  <c:v>1.1993836409756189</c:v>
                </c:pt>
                <c:pt idx="1403">
                  <c:v>1.2230904571234889</c:v>
                </c:pt>
                <c:pt idx="1404">
                  <c:v>1.2338667906393885</c:v>
                </c:pt>
                <c:pt idx="1405">
                  <c:v>1.2661943942032088</c:v>
                </c:pt>
                <c:pt idx="1406">
                  <c:v>1.2791248768351888</c:v>
                </c:pt>
                <c:pt idx="1407">
                  <c:v>1.3136080264989585</c:v>
                </c:pt>
                <c:pt idx="1408">
                  <c:v>1.3394696902548588</c:v>
                </c:pt>
                <c:pt idx="1409">
                  <c:v>1.3286940552308888</c:v>
                </c:pt>
                <c:pt idx="1410">
                  <c:v>1.3588668111866888</c:v>
                </c:pt>
                <c:pt idx="1411">
                  <c:v>1.3761076875266487</c:v>
                </c:pt>
                <c:pt idx="1412">
                  <c:v>1.3588668111866888</c:v>
                </c:pt>
                <c:pt idx="1413">
                  <c:v>1.3373148426468386</c:v>
                </c:pt>
                <c:pt idx="1414">
                  <c:v>1.3545564174787188</c:v>
                </c:pt>
                <c:pt idx="1415">
                  <c:v>1.3588668111866888</c:v>
                </c:pt>
                <c:pt idx="1416">
                  <c:v>1.3480904776707985</c:v>
                </c:pt>
                <c:pt idx="1417">
                  <c:v>1.3847284749425888</c:v>
                </c:pt>
                <c:pt idx="1418">
                  <c:v>1.4235220183143285</c:v>
                </c:pt>
                <c:pt idx="1419">
                  <c:v>1.4278317135303684</c:v>
                </c:pt>
                <c:pt idx="1420">
                  <c:v>1.4062804434824487</c:v>
                </c:pt>
                <c:pt idx="1421">
                  <c:v>1.4062804434824487</c:v>
                </c:pt>
                <c:pt idx="1422">
                  <c:v>1.3955048084584787</c:v>
                </c:pt>
                <c:pt idx="1423">
                  <c:v>1.3588668111866888</c:v>
                </c:pt>
                <c:pt idx="1424">
                  <c:v>1.3717972938186689</c:v>
                </c:pt>
                <c:pt idx="1425">
                  <c:v>1.3825736273345686</c:v>
                </c:pt>
                <c:pt idx="1426">
                  <c:v>1.3890388686505588</c:v>
                </c:pt>
                <c:pt idx="1427">
                  <c:v>1.3998145036745187</c:v>
                </c:pt>
                <c:pt idx="1428">
                  <c:v>1.3976596560664989</c:v>
                </c:pt>
                <c:pt idx="1429">
                  <c:v>1.3847284749425888</c:v>
                </c:pt>
                <c:pt idx="1430">
                  <c:v>1.3868840210425386</c:v>
                </c:pt>
                <c:pt idx="1431">
                  <c:v>1.3955048084584787</c:v>
                </c:pt>
                <c:pt idx="1432">
                  <c:v>1.4019700497744685</c:v>
                </c:pt>
                <c:pt idx="1433">
                  <c:v>1.4429184407542386</c:v>
                </c:pt>
                <c:pt idx="1434">
                  <c:v>1.4558496218781487</c:v>
                </c:pt>
                <c:pt idx="1435">
                  <c:v>1.4881772254419685</c:v>
                </c:pt>
                <c:pt idx="1436">
                  <c:v>1.5097284954898886</c:v>
                </c:pt>
                <c:pt idx="1437">
                  <c:v>1.5011077080739486</c:v>
                </c:pt>
                <c:pt idx="1438">
                  <c:v>1.4644697108021587</c:v>
                </c:pt>
                <c:pt idx="1439">
                  <c:v>1.4536940757781984</c:v>
                </c:pt>
                <c:pt idx="1440">
                  <c:v>1.4299872596303187</c:v>
                </c:pt>
                <c:pt idx="1441">
                  <c:v>1.3911944147505086</c:v>
                </c:pt>
                <c:pt idx="1442">
                  <c:v>1.3717972938186689</c:v>
                </c:pt>
                <c:pt idx="1443">
                  <c:v>1.3933492623585289</c:v>
                </c:pt>
                <c:pt idx="1444">
                  <c:v>1.4407628946542785</c:v>
                </c:pt>
                <c:pt idx="1445">
                  <c:v>1.4666252569021085</c:v>
                </c:pt>
                <c:pt idx="1446">
                  <c:v>1.4860216793420187</c:v>
                </c:pt>
                <c:pt idx="1447">
                  <c:v>1.5140388891978587</c:v>
                </c:pt>
                <c:pt idx="1448">
                  <c:v>1.5054181017819186</c:v>
                </c:pt>
                <c:pt idx="1449">
                  <c:v>1.4687801045101287</c:v>
                </c:pt>
                <c:pt idx="1450">
                  <c:v>1.4213664722143786</c:v>
                </c:pt>
                <c:pt idx="1451">
                  <c:v>1.4192116246063589</c:v>
                </c:pt>
                <c:pt idx="1452">
                  <c:v>1.4062804434824487</c:v>
                </c:pt>
                <c:pt idx="1453">
                  <c:v>1.3955048084584787</c:v>
                </c:pt>
                <c:pt idx="1454">
                  <c:v>1.4019700497744685</c:v>
                </c:pt>
                <c:pt idx="1455">
                  <c:v>1.4127456847984385</c:v>
                </c:pt>
                <c:pt idx="1456">
                  <c:v>1.4084352910904587</c:v>
                </c:pt>
                <c:pt idx="1457">
                  <c:v>1.4062804434824487</c:v>
                </c:pt>
                <c:pt idx="1458">
                  <c:v>1.4084352910904587</c:v>
                </c:pt>
                <c:pt idx="1459">
                  <c:v>1.3631772048946589</c:v>
                </c:pt>
                <c:pt idx="1460">
                  <c:v>1.3588668111866888</c:v>
                </c:pt>
                <c:pt idx="1461">
                  <c:v>1.3804180812346187</c:v>
                </c:pt>
                <c:pt idx="1462">
                  <c:v>1.3804180812346187</c:v>
                </c:pt>
                <c:pt idx="1463">
                  <c:v>1.3567112650867386</c:v>
                </c:pt>
                <c:pt idx="1464">
                  <c:v>1.3502460237707488</c:v>
                </c:pt>
                <c:pt idx="1465">
                  <c:v>1.3330044489388588</c:v>
                </c:pt>
                <c:pt idx="1466">
                  <c:v>1.2834352705431589</c:v>
                </c:pt>
                <c:pt idx="1467">
                  <c:v>1.2791248768351888</c:v>
                </c:pt>
                <c:pt idx="1468">
                  <c:v>1.2511076669793386</c:v>
                </c:pt>
                <c:pt idx="1469">
                  <c:v>1.2834352705431589</c:v>
                </c:pt>
                <c:pt idx="1470">
                  <c:v>1.2748144831272188</c:v>
                </c:pt>
                <c:pt idx="1471">
                  <c:v>1.2877456642511285</c:v>
                </c:pt>
                <c:pt idx="1472">
                  <c:v>1.2683492418112285</c:v>
                </c:pt>
                <c:pt idx="1473">
                  <c:v>1.3028323914749986</c:v>
                </c:pt>
                <c:pt idx="1474">
                  <c:v>1.2575736067872585</c:v>
                </c:pt>
                <c:pt idx="1475">
                  <c:v>1.2532632130792885</c:v>
                </c:pt>
                <c:pt idx="1476">
                  <c:v>1.2424875780553286</c:v>
                </c:pt>
                <c:pt idx="1477">
                  <c:v>1.2446424256633488</c:v>
                </c:pt>
                <c:pt idx="1478">
                  <c:v>1.2209356095154686</c:v>
                </c:pt>
                <c:pt idx="1479">
                  <c:v>1.2360216382474087</c:v>
                </c:pt>
                <c:pt idx="1480">
                  <c:v>1.2424875780553286</c:v>
                </c:pt>
                <c:pt idx="1481">
                  <c:v>1.2209356095154686</c:v>
                </c:pt>
                <c:pt idx="1482">
                  <c:v>1.1519700086798585</c:v>
                </c:pt>
                <c:pt idx="1483">
                  <c:v>1.1411943736558987</c:v>
                </c:pt>
                <c:pt idx="1484">
                  <c:v>1.1153320114080687</c:v>
                </c:pt>
                <c:pt idx="1485">
                  <c:v>1.0808495602362385</c:v>
                </c:pt>
                <c:pt idx="1486">
                  <c:v>1.0851599539442085</c:v>
                </c:pt>
                <c:pt idx="1487">
                  <c:v>1.1368839799479287</c:v>
                </c:pt>
                <c:pt idx="1488">
                  <c:v>1.0916251952601987</c:v>
                </c:pt>
                <c:pt idx="1489">
                  <c:v>1.1153320114080687</c:v>
                </c:pt>
                <c:pt idx="1490">
                  <c:v>1.1239527988240186</c:v>
                </c:pt>
                <c:pt idx="1491">
                  <c:v>1.1196424051160485</c:v>
                </c:pt>
                <c:pt idx="1492">
                  <c:v>1.0765391665282587</c:v>
                </c:pt>
                <c:pt idx="1493">
                  <c:v>1.0959355889681688</c:v>
                </c:pt>
                <c:pt idx="1494">
                  <c:v>1.0636079854043485</c:v>
                </c:pt>
                <c:pt idx="1495">
                  <c:v>1.0679183791123186</c:v>
                </c:pt>
                <c:pt idx="1496">
                  <c:v>1.0592975916963785</c:v>
                </c:pt>
                <c:pt idx="1497">
                  <c:v>1.0442115629644486</c:v>
                </c:pt>
                <c:pt idx="1498">
                  <c:v>1.0312803818405287</c:v>
                </c:pt>
                <c:pt idx="1499">
                  <c:v>0.99895277827670859</c:v>
                </c:pt>
                <c:pt idx="1500">
                  <c:v>0.97955635583680867</c:v>
                </c:pt>
                <c:pt idx="1501">
                  <c:v>0.9580043872969487</c:v>
                </c:pt>
                <c:pt idx="1502">
                  <c:v>0.97955635583680867</c:v>
                </c:pt>
                <c:pt idx="1503">
                  <c:v>0.96015993339689876</c:v>
                </c:pt>
                <c:pt idx="1504">
                  <c:v>0.97309041602888857</c:v>
                </c:pt>
                <c:pt idx="1505">
                  <c:v>0.94722875227298864</c:v>
                </c:pt>
                <c:pt idx="1506">
                  <c:v>0.92783232983307873</c:v>
                </c:pt>
                <c:pt idx="1507">
                  <c:v>0.87826315143737876</c:v>
                </c:pt>
                <c:pt idx="1508">
                  <c:v>0.88257354514534858</c:v>
                </c:pt>
                <c:pt idx="1509">
                  <c:v>0.8674875164134187</c:v>
                </c:pt>
                <c:pt idx="1510">
                  <c:v>0.87179791012138874</c:v>
                </c:pt>
                <c:pt idx="1511">
                  <c:v>0.86102157660548861</c:v>
                </c:pt>
                <c:pt idx="1512">
                  <c:v>0.88257354514534858</c:v>
                </c:pt>
                <c:pt idx="1513">
                  <c:v>0.89119433256128866</c:v>
                </c:pt>
                <c:pt idx="1514">
                  <c:v>0.89550472626926869</c:v>
                </c:pt>
                <c:pt idx="1515">
                  <c:v>0.89334918016930864</c:v>
                </c:pt>
                <c:pt idx="1516">
                  <c:v>0.8890387864613386</c:v>
                </c:pt>
                <c:pt idx="1517">
                  <c:v>0.85455633528949859</c:v>
                </c:pt>
                <c:pt idx="1518">
                  <c:v>0.85240078918954876</c:v>
                </c:pt>
                <c:pt idx="1519">
                  <c:v>0.83300436674964862</c:v>
                </c:pt>
                <c:pt idx="1520">
                  <c:v>0.80929755060176867</c:v>
                </c:pt>
                <c:pt idx="1521">
                  <c:v>0.78990112816186875</c:v>
                </c:pt>
                <c:pt idx="1522">
                  <c:v>0.78990112816186875</c:v>
                </c:pt>
                <c:pt idx="1523">
                  <c:v>0.76619431201398858</c:v>
                </c:pt>
                <c:pt idx="1524">
                  <c:v>0.74464234347412861</c:v>
                </c:pt>
                <c:pt idx="1525">
                  <c:v>0.71878067971823867</c:v>
                </c:pt>
                <c:pt idx="1526">
                  <c:v>0.72740076864224867</c:v>
                </c:pt>
                <c:pt idx="1527">
                  <c:v>0.70153910488634874</c:v>
                </c:pt>
                <c:pt idx="1528">
                  <c:v>0.67998713634649877</c:v>
                </c:pt>
                <c:pt idx="1529">
                  <c:v>0.64981507888262857</c:v>
                </c:pt>
                <c:pt idx="1530">
                  <c:v>0.66490110761455867</c:v>
                </c:pt>
                <c:pt idx="1531">
                  <c:v>0.63257350405073864</c:v>
                </c:pt>
                <c:pt idx="1532">
                  <c:v>0.63688389775870868</c:v>
                </c:pt>
                <c:pt idx="1533">
                  <c:v>0.63041795795078859</c:v>
                </c:pt>
                <c:pt idx="1534">
                  <c:v>0.66490110761455867</c:v>
                </c:pt>
                <c:pt idx="1535">
                  <c:v>0.6433491390747087</c:v>
                </c:pt>
                <c:pt idx="1536">
                  <c:v>0.67783228873847856</c:v>
                </c:pt>
                <c:pt idx="1537">
                  <c:v>0.69076277137045861</c:v>
                </c:pt>
                <c:pt idx="1538">
                  <c:v>0.68645307615441864</c:v>
                </c:pt>
                <c:pt idx="1539">
                  <c:v>0.66705595522257866</c:v>
                </c:pt>
                <c:pt idx="1540">
                  <c:v>0.67352189503049875</c:v>
                </c:pt>
                <c:pt idx="1541">
                  <c:v>0.6433491390747087</c:v>
                </c:pt>
                <c:pt idx="1542">
                  <c:v>0.61964232292682875</c:v>
                </c:pt>
                <c:pt idx="1543">
                  <c:v>0.60024590048691862</c:v>
                </c:pt>
                <c:pt idx="1544">
                  <c:v>0.57222869063107862</c:v>
                </c:pt>
                <c:pt idx="1545">
                  <c:v>0.55283226819116871</c:v>
                </c:pt>
                <c:pt idx="1546">
                  <c:v>0.54421148077522863</c:v>
                </c:pt>
                <c:pt idx="1547">
                  <c:v>0.53559069335928877</c:v>
                </c:pt>
                <c:pt idx="1548">
                  <c:v>0.55498711579918869</c:v>
                </c:pt>
                <c:pt idx="1549">
                  <c:v>0.5808494780470187</c:v>
                </c:pt>
                <c:pt idx="1550">
                  <c:v>0.5808494780470187</c:v>
                </c:pt>
                <c:pt idx="1551">
                  <c:v>0.57869393194706864</c:v>
                </c:pt>
                <c:pt idx="1552">
                  <c:v>0.57222869063107862</c:v>
                </c:pt>
                <c:pt idx="1553">
                  <c:v>0.58300432565503868</c:v>
                </c:pt>
                <c:pt idx="1554">
                  <c:v>0.58300432565503868</c:v>
                </c:pt>
                <c:pt idx="1555">
                  <c:v>0.56360790321512877</c:v>
                </c:pt>
                <c:pt idx="1556">
                  <c:v>0.55714266189913875</c:v>
                </c:pt>
                <c:pt idx="1557">
                  <c:v>0.54636632838324861</c:v>
                </c:pt>
                <c:pt idx="1558">
                  <c:v>0.53128029965130874</c:v>
                </c:pt>
                <c:pt idx="1559">
                  <c:v>0.51834911852739862</c:v>
                </c:pt>
                <c:pt idx="1560">
                  <c:v>0.50326308979546874</c:v>
                </c:pt>
                <c:pt idx="1561">
                  <c:v>0.50972833111145877</c:v>
                </c:pt>
                <c:pt idx="1562">
                  <c:v>0.52265951223536866</c:v>
                </c:pt>
                <c:pt idx="1563">
                  <c:v>0.50757348350343856</c:v>
                </c:pt>
                <c:pt idx="1564">
                  <c:v>0.5118838772114086</c:v>
                </c:pt>
                <c:pt idx="1565">
                  <c:v>0.53774554096730875</c:v>
                </c:pt>
                <c:pt idx="1566">
                  <c:v>0.53990108706725859</c:v>
                </c:pt>
                <c:pt idx="1567">
                  <c:v>0.51619427091937864</c:v>
                </c:pt>
                <c:pt idx="1568">
                  <c:v>0.53128029965130874</c:v>
                </c:pt>
                <c:pt idx="1569">
                  <c:v>0.51834911852739862</c:v>
                </c:pt>
                <c:pt idx="1570">
                  <c:v>0.51403872481942858</c:v>
                </c:pt>
                <c:pt idx="1571">
                  <c:v>0.5118838772114086</c:v>
                </c:pt>
                <c:pt idx="1572">
                  <c:v>0.52265951223536866</c:v>
                </c:pt>
                <c:pt idx="1573">
                  <c:v>0.50972833111145877</c:v>
                </c:pt>
                <c:pt idx="1574">
                  <c:v>0.50757348350343856</c:v>
                </c:pt>
                <c:pt idx="1575">
                  <c:v>0.48386666735555861</c:v>
                </c:pt>
                <c:pt idx="1576">
                  <c:v>0.46015985120768865</c:v>
                </c:pt>
                <c:pt idx="1577">
                  <c:v>0.45153906379173858</c:v>
                </c:pt>
                <c:pt idx="1578">
                  <c:v>0.43429748895985865</c:v>
                </c:pt>
                <c:pt idx="1579">
                  <c:v>0.41490106651994962</c:v>
                </c:pt>
                <c:pt idx="1580">
                  <c:v>0.45369391139975856</c:v>
                </c:pt>
                <c:pt idx="1581">
                  <c:v>0.44507312398381871</c:v>
                </c:pt>
                <c:pt idx="1582">
                  <c:v>0.44291827637579873</c:v>
                </c:pt>
                <c:pt idx="1583">
                  <c:v>0.46015985120768865</c:v>
                </c:pt>
                <c:pt idx="1584">
                  <c:v>0.49033190867154863</c:v>
                </c:pt>
                <c:pt idx="1585">
                  <c:v>0.46447024491565869</c:v>
                </c:pt>
                <c:pt idx="1586">
                  <c:v>0.46878063862362873</c:v>
                </c:pt>
                <c:pt idx="1587">
                  <c:v>0.43860788266782869</c:v>
                </c:pt>
                <c:pt idx="1588">
                  <c:v>0.43214264135183866</c:v>
                </c:pt>
                <c:pt idx="1589">
                  <c:v>0.42783224764386862</c:v>
                </c:pt>
                <c:pt idx="1590">
                  <c:v>0.4364530350598087</c:v>
                </c:pt>
                <c:pt idx="1591">
                  <c:v>0.45153906379173858</c:v>
                </c:pt>
                <c:pt idx="1592">
                  <c:v>0.48602151496357859</c:v>
                </c:pt>
                <c:pt idx="1593">
                  <c:v>0.48386666735555861</c:v>
                </c:pt>
                <c:pt idx="1594">
                  <c:v>0.47093548623164871</c:v>
                </c:pt>
                <c:pt idx="1595">
                  <c:v>0.46662509252367868</c:v>
                </c:pt>
                <c:pt idx="1596">
                  <c:v>0.46447024491565869</c:v>
                </c:pt>
                <c:pt idx="1597">
                  <c:v>0.47093548623164871</c:v>
                </c:pt>
                <c:pt idx="1598">
                  <c:v>0.47524587993961875</c:v>
                </c:pt>
                <c:pt idx="1599">
                  <c:v>0.44722867008376876</c:v>
                </c:pt>
                <c:pt idx="1600">
                  <c:v>0.42998709525188861</c:v>
                </c:pt>
                <c:pt idx="1601">
                  <c:v>0.41705591412796972</c:v>
                </c:pt>
                <c:pt idx="1602">
                  <c:v>0.41490106651994962</c:v>
                </c:pt>
                <c:pt idx="1603">
                  <c:v>0.42136630783594065</c:v>
                </c:pt>
                <c:pt idx="1604">
                  <c:v>0.42136630783594065</c:v>
                </c:pt>
                <c:pt idx="1605">
                  <c:v>0.41274552041999868</c:v>
                </c:pt>
                <c:pt idx="1606">
                  <c:v>0.41274552041999868</c:v>
                </c:pt>
                <c:pt idx="1607">
                  <c:v>0.39550464408004471</c:v>
                </c:pt>
                <c:pt idx="1608">
                  <c:v>0.34162507197636971</c:v>
                </c:pt>
                <c:pt idx="1609">
                  <c:v>0.35886664680825464</c:v>
                </c:pt>
                <c:pt idx="1610">
                  <c:v>0.36317704051622568</c:v>
                </c:pt>
                <c:pt idx="1611">
                  <c:v>0.38903870427212162</c:v>
                </c:pt>
                <c:pt idx="1612">
                  <c:v>0.39119425037207367</c:v>
                </c:pt>
                <c:pt idx="1613">
                  <c:v>0.44076342876777874</c:v>
                </c:pt>
                <c:pt idx="1614">
                  <c:v>0.44507312398381871</c:v>
                </c:pt>
                <c:pt idx="1615">
                  <c:v>0.44291827637579873</c:v>
                </c:pt>
                <c:pt idx="1616">
                  <c:v>0.42567670154391168</c:v>
                </c:pt>
                <c:pt idx="1617">
                  <c:v>0.43214264135183866</c:v>
                </c:pt>
                <c:pt idx="1618">
                  <c:v>0.39119425037207367</c:v>
                </c:pt>
                <c:pt idx="1619">
                  <c:v>0.37395267554018763</c:v>
                </c:pt>
                <c:pt idx="1620">
                  <c:v>0.37395267554018763</c:v>
                </c:pt>
                <c:pt idx="1621">
                  <c:v>0.37610822164013968</c:v>
                </c:pt>
                <c:pt idx="1622">
                  <c:v>0.36317704051622568</c:v>
                </c:pt>
                <c:pt idx="1623">
                  <c:v>0.38903870427212162</c:v>
                </c:pt>
                <c:pt idx="1624">
                  <c:v>0.40843582520395871</c:v>
                </c:pt>
                <c:pt idx="1625">
                  <c:v>0.41705591412796972</c:v>
                </c:pt>
                <c:pt idx="1626">
                  <c:v>0.41490106651994962</c:v>
                </c:pt>
                <c:pt idx="1627">
                  <c:v>0.4235218539358917</c:v>
                </c:pt>
                <c:pt idx="1628">
                  <c:v>0.40628027910400666</c:v>
                </c:pt>
                <c:pt idx="1629">
                  <c:v>0.38257346295613071</c:v>
                </c:pt>
                <c:pt idx="1630">
                  <c:v>0.35240070700033166</c:v>
                </c:pt>
                <c:pt idx="1631">
                  <c:v>0.33947022436834962</c:v>
                </c:pt>
                <c:pt idx="1632">
                  <c:v>0.36317704051622568</c:v>
                </c:pt>
                <c:pt idx="1633">
                  <c:v>0.37826306924815967</c:v>
                </c:pt>
                <c:pt idx="1634">
                  <c:v>0.39334909798009365</c:v>
                </c:pt>
                <c:pt idx="1635">
                  <c:v>0.41921146022792066</c:v>
                </c:pt>
                <c:pt idx="1636">
                  <c:v>0.39550464408004471</c:v>
                </c:pt>
                <c:pt idx="1637">
                  <c:v>0.38472831056415069</c:v>
                </c:pt>
                <c:pt idx="1638">
                  <c:v>0.40628027910400666</c:v>
                </c:pt>
                <c:pt idx="1639">
                  <c:v>0.41705591412796972</c:v>
                </c:pt>
                <c:pt idx="1640">
                  <c:v>0.41490106651994962</c:v>
                </c:pt>
                <c:pt idx="1641">
                  <c:v>0.4235218539358917</c:v>
                </c:pt>
                <c:pt idx="1642">
                  <c:v>0.40412543149598668</c:v>
                </c:pt>
                <c:pt idx="1643">
                  <c:v>0.40196988539603562</c:v>
                </c:pt>
                <c:pt idx="1644">
                  <c:v>0.38688385666410163</c:v>
                </c:pt>
                <c:pt idx="1645">
                  <c:v>0.40196988539603562</c:v>
                </c:pt>
                <c:pt idx="1646">
                  <c:v>0.42783224764386862</c:v>
                </c:pt>
                <c:pt idx="1647">
                  <c:v>0.45369391139975856</c:v>
                </c:pt>
                <c:pt idx="1648">
                  <c:v>0.41921146022792066</c:v>
                </c:pt>
                <c:pt idx="1649">
                  <c:v>0.4364530350598087</c:v>
                </c:pt>
                <c:pt idx="1650">
                  <c:v>0.43214264135183866</c:v>
                </c:pt>
                <c:pt idx="1651">
                  <c:v>0.42136630783594065</c:v>
                </c:pt>
                <c:pt idx="1652">
                  <c:v>0.40628027910400666</c:v>
                </c:pt>
                <c:pt idx="1653">
                  <c:v>0.42783224764386862</c:v>
                </c:pt>
                <c:pt idx="1654">
                  <c:v>0.40843582520395871</c:v>
                </c:pt>
                <c:pt idx="1655">
                  <c:v>0.39550464408004471</c:v>
                </c:pt>
                <c:pt idx="1656">
                  <c:v>0.41921146022792066</c:v>
                </c:pt>
                <c:pt idx="1657">
                  <c:v>0.41490106651994962</c:v>
                </c:pt>
                <c:pt idx="1658">
                  <c:v>0.38041791685617965</c:v>
                </c:pt>
                <c:pt idx="1659">
                  <c:v>0.3567111007083027</c:v>
                </c:pt>
                <c:pt idx="1660">
                  <c:v>0.36533188812424566</c:v>
                </c:pt>
                <c:pt idx="1661">
                  <c:v>0.33515983066037769</c:v>
                </c:pt>
                <c:pt idx="1662">
                  <c:v>0.33515983066037769</c:v>
                </c:pt>
                <c:pt idx="1663">
                  <c:v>0.37395267554018763</c:v>
                </c:pt>
                <c:pt idx="1664">
                  <c:v>0.40843582520395871</c:v>
                </c:pt>
                <c:pt idx="1665">
                  <c:v>0.40412543149598668</c:v>
                </c:pt>
                <c:pt idx="1666">
                  <c:v>0.38472831056415069</c:v>
                </c:pt>
                <c:pt idx="1667">
                  <c:v>0.40196988539603562</c:v>
                </c:pt>
                <c:pt idx="1668">
                  <c:v>0.38041791685617965</c:v>
                </c:pt>
                <c:pt idx="1669">
                  <c:v>0.37610822164013968</c:v>
                </c:pt>
                <c:pt idx="1670">
                  <c:v>0.34162507197636971</c:v>
                </c:pt>
                <c:pt idx="1671">
                  <c:v>0.37395267554018763</c:v>
                </c:pt>
                <c:pt idx="1672">
                  <c:v>0.36317704051622568</c:v>
                </c:pt>
                <c:pt idx="1673">
                  <c:v>0.3567111007083027</c:v>
                </c:pt>
                <c:pt idx="1674">
                  <c:v>0.3567111007083027</c:v>
                </c:pt>
                <c:pt idx="1675">
                  <c:v>0.38903870427212162</c:v>
                </c:pt>
                <c:pt idx="1676">
                  <c:v>0.36748743422419672</c:v>
                </c:pt>
                <c:pt idx="1677">
                  <c:v>0.37179782793216765</c:v>
                </c:pt>
                <c:pt idx="1678">
                  <c:v>0.39334909798009365</c:v>
                </c:pt>
                <c:pt idx="1679">
                  <c:v>0.38041791685617965</c:v>
                </c:pt>
                <c:pt idx="1680">
                  <c:v>0.37826306924815967</c:v>
                </c:pt>
                <c:pt idx="1681">
                  <c:v>0.40843582520395871</c:v>
                </c:pt>
                <c:pt idx="1682">
                  <c:v>0.40412543149598668</c:v>
                </c:pt>
                <c:pt idx="1683">
                  <c:v>0.40628027910400666</c:v>
                </c:pt>
                <c:pt idx="1684">
                  <c:v>0.39981503778801564</c:v>
                </c:pt>
                <c:pt idx="1685">
                  <c:v>0.38041791685617965</c:v>
                </c:pt>
                <c:pt idx="1686">
                  <c:v>0.35024585939231168</c:v>
                </c:pt>
                <c:pt idx="1687">
                  <c:v>0.34593546568434064</c:v>
                </c:pt>
                <c:pt idx="1688">
                  <c:v>0.3567111007083027</c:v>
                </c:pt>
                <c:pt idx="1689">
                  <c:v>0.35455625310028271</c:v>
                </c:pt>
                <c:pt idx="1690">
                  <c:v>0.38041791685617965</c:v>
                </c:pt>
                <c:pt idx="1691">
                  <c:v>0.41274552041999868</c:v>
                </c:pt>
                <c:pt idx="1692">
                  <c:v>0.42567670154391168</c:v>
                </c:pt>
                <c:pt idx="1693">
                  <c:v>0.4105906728119787</c:v>
                </c:pt>
                <c:pt idx="1694">
                  <c:v>0.39981503778801564</c:v>
                </c:pt>
                <c:pt idx="1695">
                  <c:v>0.38688385666410163</c:v>
                </c:pt>
                <c:pt idx="1696">
                  <c:v>0.37826306924815967</c:v>
                </c:pt>
                <c:pt idx="1697">
                  <c:v>0.36748743422419672</c:v>
                </c:pt>
                <c:pt idx="1698">
                  <c:v>0.34809101178429169</c:v>
                </c:pt>
                <c:pt idx="1699">
                  <c:v>0.38903870427212162</c:v>
                </c:pt>
                <c:pt idx="1700">
                  <c:v>0.38472831056415069</c:v>
                </c:pt>
                <c:pt idx="1701">
                  <c:v>0.39550464408004471</c:v>
                </c:pt>
                <c:pt idx="1702">
                  <c:v>0.41274552041999868</c:v>
                </c:pt>
                <c:pt idx="1703">
                  <c:v>0.42783224764386862</c:v>
                </c:pt>
                <c:pt idx="1704">
                  <c:v>0.40628027910400666</c:v>
                </c:pt>
                <c:pt idx="1705">
                  <c:v>0.41705591412796972</c:v>
                </c:pt>
                <c:pt idx="1706">
                  <c:v>0.41921146022792066</c:v>
                </c:pt>
                <c:pt idx="1707">
                  <c:v>0.39550464408004471</c:v>
                </c:pt>
                <c:pt idx="1708">
                  <c:v>0.39981503778801564</c:v>
                </c:pt>
                <c:pt idx="1709">
                  <c:v>0.43214264135183866</c:v>
                </c:pt>
                <c:pt idx="1710">
                  <c:v>0.4235218539358917</c:v>
                </c:pt>
                <c:pt idx="1711">
                  <c:v>0.41274552041999868</c:v>
                </c:pt>
                <c:pt idx="1712">
                  <c:v>0.41490106651994962</c:v>
                </c:pt>
                <c:pt idx="1713">
                  <c:v>0.40196988539603562</c:v>
                </c:pt>
                <c:pt idx="1714">
                  <c:v>0.38688385666410163</c:v>
                </c:pt>
                <c:pt idx="1715">
                  <c:v>0.35886664680825464</c:v>
                </c:pt>
                <c:pt idx="1716">
                  <c:v>0.32653904324443572</c:v>
                </c:pt>
                <c:pt idx="1717">
                  <c:v>0.34378061807632065</c:v>
                </c:pt>
                <c:pt idx="1718">
                  <c:v>0.34593546568434064</c:v>
                </c:pt>
                <c:pt idx="1719">
                  <c:v>0.35024585939231168</c:v>
                </c:pt>
                <c:pt idx="1720">
                  <c:v>0.38041791685617965</c:v>
                </c:pt>
                <c:pt idx="1721">
                  <c:v>0.4105906728119787</c:v>
                </c:pt>
                <c:pt idx="1722">
                  <c:v>0.39981503778801564</c:v>
                </c:pt>
                <c:pt idx="1723">
                  <c:v>0.42567670154391168</c:v>
                </c:pt>
                <c:pt idx="1724">
                  <c:v>0.41705591412796972</c:v>
                </c:pt>
                <c:pt idx="1725">
                  <c:v>0.40412543149598668</c:v>
                </c:pt>
                <c:pt idx="1726">
                  <c:v>0.40628027910400666</c:v>
                </c:pt>
                <c:pt idx="1727">
                  <c:v>0.41274552041999868</c:v>
                </c:pt>
                <c:pt idx="1728">
                  <c:v>0.40412543149598668</c:v>
                </c:pt>
                <c:pt idx="1729">
                  <c:v>0.40628027910400666</c:v>
                </c:pt>
                <c:pt idx="1730">
                  <c:v>0.40843582520395871</c:v>
                </c:pt>
                <c:pt idx="1731">
                  <c:v>0.39334909798009365</c:v>
                </c:pt>
                <c:pt idx="1732">
                  <c:v>0.38472831056415069</c:v>
                </c:pt>
                <c:pt idx="1733">
                  <c:v>0.36533188812424566</c:v>
                </c:pt>
                <c:pt idx="1734">
                  <c:v>0.36533188812424566</c:v>
                </c:pt>
                <c:pt idx="1735">
                  <c:v>0.36748743422419672</c:v>
                </c:pt>
                <c:pt idx="1736">
                  <c:v>0.3567111007083027</c:v>
                </c:pt>
                <c:pt idx="1737">
                  <c:v>0.33515983066037769</c:v>
                </c:pt>
                <c:pt idx="1738">
                  <c:v>0.34809101178429169</c:v>
                </c:pt>
                <c:pt idx="1739">
                  <c:v>0.33300428456042663</c:v>
                </c:pt>
                <c:pt idx="1740">
                  <c:v>0.33731467826839767</c:v>
                </c:pt>
                <c:pt idx="1741">
                  <c:v>0.36533188812424566</c:v>
                </c:pt>
                <c:pt idx="1742">
                  <c:v>0.3696422818322167</c:v>
                </c:pt>
                <c:pt idx="1743">
                  <c:v>0.37179782793216765</c:v>
                </c:pt>
                <c:pt idx="1744">
                  <c:v>0.37610822164013968</c:v>
                </c:pt>
                <c:pt idx="1745">
                  <c:v>0.36317704051622568</c:v>
                </c:pt>
                <c:pt idx="1746">
                  <c:v>0.34162507197636971</c:v>
                </c:pt>
                <c:pt idx="1747">
                  <c:v>0.36102149441627462</c:v>
                </c:pt>
                <c:pt idx="1748">
                  <c:v>0.34593546568434064</c:v>
                </c:pt>
                <c:pt idx="1749">
                  <c:v>0.33947022436834962</c:v>
                </c:pt>
                <c:pt idx="1750">
                  <c:v>0.33515983066037769</c:v>
                </c:pt>
                <c:pt idx="1751">
                  <c:v>0.3567111007083027</c:v>
                </c:pt>
                <c:pt idx="1752">
                  <c:v>0.35024585939231168</c:v>
                </c:pt>
                <c:pt idx="1753">
                  <c:v>0.36102149441627462</c:v>
                </c:pt>
                <c:pt idx="1754">
                  <c:v>0.37179782793216765</c:v>
                </c:pt>
                <c:pt idx="1755">
                  <c:v>0.38472831056415069</c:v>
                </c:pt>
                <c:pt idx="1756">
                  <c:v>0.3696422818322167</c:v>
                </c:pt>
                <c:pt idx="1757">
                  <c:v>0.37179782793216765</c:v>
                </c:pt>
                <c:pt idx="1758">
                  <c:v>0.3696422818322167</c:v>
                </c:pt>
                <c:pt idx="1759">
                  <c:v>0.33300428456042663</c:v>
                </c:pt>
                <c:pt idx="1760">
                  <c:v>0.33300428456042663</c:v>
                </c:pt>
                <c:pt idx="1761">
                  <c:v>0.31145301451250162</c:v>
                </c:pt>
                <c:pt idx="1762">
                  <c:v>0.29421143968061669</c:v>
                </c:pt>
                <c:pt idx="1763">
                  <c:v>0.28343580465665363</c:v>
                </c:pt>
                <c:pt idx="1764">
                  <c:v>0.31360786212052172</c:v>
                </c:pt>
                <c:pt idx="1765">
                  <c:v>0.30498707470457864</c:v>
                </c:pt>
                <c:pt idx="1766">
                  <c:v>0.32869389085245571</c:v>
                </c:pt>
                <c:pt idx="1767">
                  <c:v>0.34162507197636971</c:v>
                </c:pt>
                <c:pt idx="1768">
                  <c:v>0.34378061807632065</c:v>
                </c:pt>
                <c:pt idx="1769">
                  <c:v>0.33084943695240665</c:v>
                </c:pt>
                <c:pt idx="1770">
                  <c:v>0.32007310343651263</c:v>
                </c:pt>
                <c:pt idx="1771">
                  <c:v>0.34162507197636971</c:v>
                </c:pt>
                <c:pt idx="1772">
                  <c:v>0.32869389085245571</c:v>
                </c:pt>
                <c:pt idx="1773">
                  <c:v>0.30498707470457864</c:v>
                </c:pt>
                <c:pt idx="1774">
                  <c:v>0.30283222709655966</c:v>
                </c:pt>
                <c:pt idx="1775">
                  <c:v>0.32222864953646468</c:v>
                </c:pt>
                <c:pt idx="1776">
                  <c:v>0.30929746841255068</c:v>
                </c:pt>
                <c:pt idx="1777">
                  <c:v>0.32653904324443572</c:v>
                </c:pt>
                <c:pt idx="1778">
                  <c:v>0.32869389085245571</c:v>
                </c:pt>
                <c:pt idx="1779">
                  <c:v>0.32653904324443572</c:v>
                </c:pt>
                <c:pt idx="1780">
                  <c:v>0.32653904324443572</c:v>
                </c:pt>
                <c:pt idx="1781">
                  <c:v>0.3071426208045307</c:v>
                </c:pt>
                <c:pt idx="1782">
                  <c:v>0.29421143968061669</c:v>
                </c:pt>
                <c:pt idx="1783">
                  <c:v>0.3071426208045307</c:v>
                </c:pt>
                <c:pt idx="1784">
                  <c:v>0.29205589358066564</c:v>
                </c:pt>
                <c:pt idx="1785">
                  <c:v>0.28343580465665363</c:v>
                </c:pt>
                <c:pt idx="1786">
                  <c:v>0.28774619836462567</c:v>
                </c:pt>
                <c:pt idx="1787">
                  <c:v>0.26834907743278869</c:v>
                </c:pt>
                <c:pt idx="1788">
                  <c:v>0.28128025855670269</c:v>
                </c:pt>
                <c:pt idx="1789">
                  <c:v>0.28774619836462567</c:v>
                </c:pt>
                <c:pt idx="1790">
                  <c:v>0.26834907743278869</c:v>
                </c:pt>
                <c:pt idx="1791">
                  <c:v>0.25757344240882663</c:v>
                </c:pt>
                <c:pt idx="1792">
                  <c:v>0.28128025855670269</c:v>
                </c:pt>
                <c:pt idx="1793">
                  <c:v>0.25541859480080664</c:v>
                </c:pt>
                <c:pt idx="1794">
                  <c:v>0.24248741367689264</c:v>
                </c:pt>
                <c:pt idx="1795">
                  <c:v>0.24248741367689264</c:v>
                </c:pt>
                <c:pt idx="1796">
                  <c:v>0.25757344240882663</c:v>
                </c:pt>
                <c:pt idx="1797">
                  <c:v>0.25972829001684672</c:v>
                </c:pt>
                <c:pt idx="1798">
                  <c:v>0.27265947114076072</c:v>
                </c:pt>
                <c:pt idx="1799">
                  <c:v>0.27481501724071167</c:v>
                </c:pt>
                <c:pt idx="1800">
                  <c:v>0.28343580465665363</c:v>
                </c:pt>
                <c:pt idx="1801">
                  <c:v>0.27050462353274063</c:v>
                </c:pt>
                <c:pt idx="1802">
                  <c:v>0.24464226128491262</c:v>
                </c:pt>
                <c:pt idx="1803">
                  <c:v>0.24464226128491262</c:v>
                </c:pt>
                <c:pt idx="1804">
                  <c:v>0.24464226128491262</c:v>
                </c:pt>
                <c:pt idx="1805">
                  <c:v>0.22955623255297863</c:v>
                </c:pt>
                <c:pt idx="1806">
                  <c:v>0.21447020382104465</c:v>
                </c:pt>
                <c:pt idx="1807">
                  <c:v>0.20584941640510268</c:v>
                </c:pt>
                <c:pt idx="1808">
                  <c:v>0.2123146577210937</c:v>
                </c:pt>
                <c:pt idx="1809">
                  <c:v>0.2123146577210937</c:v>
                </c:pt>
                <c:pt idx="1810">
                  <c:v>0.22093544513703667</c:v>
                </c:pt>
                <c:pt idx="1811">
                  <c:v>0.23817701996892171</c:v>
                </c:pt>
                <c:pt idx="1812">
                  <c:v>0.27696986484873165</c:v>
                </c:pt>
                <c:pt idx="1813">
                  <c:v>0.2532630487008547</c:v>
                </c:pt>
                <c:pt idx="1814">
                  <c:v>0.26403868372481765</c:v>
                </c:pt>
                <c:pt idx="1815">
                  <c:v>0.26834907743278869</c:v>
                </c:pt>
                <c:pt idx="1816">
                  <c:v>0.25757344240882663</c:v>
                </c:pt>
                <c:pt idx="1817">
                  <c:v>0.23817701996892171</c:v>
                </c:pt>
                <c:pt idx="1818">
                  <c:v>0.26403868372481765</c:v>
                </c:pt>
                <c:pt idx="1819">
                  <c:v>0.27265947114076072</c:v>
                </c:pt>
                <c:pt idx="1820">
                  <c:v>0.25757344240882663</c:v>
                </c:pt>
                <c:pt idx="1821">
                  <c:v>0.24464226128491262</c:v>
                </c:pt>
                <c:pt idx="1822">
                  <c:v>0.25757344240882663</c:v>
                </c:pt>
                <c:pt idx="1823">
                  <c:v>0.24033186757694169</c:v>
                </c:pt>
                <c:pt idx="1824">
                  <c:v>0.24033186757694169</c:v>
                </c:pt>
                <c:pt idx="1825">
                  <c:v>0.25541859480080664</c:v>
                </c:pt>
                <c:pt idx="1826">
                  <c:v>0.28559065226467362</c:v>
                </c:pt>
                <c:pt idx="1827">
                  <c:v>0.2532630487008547</c:v>
                </c:pt>
                <c:pt idx="1828">
                  <c:v>0.24895265499288366</c:v>
                </c:pt>
                <c:pt idx="1829">
                  <c:v>0.22740068645302769</c:v>
                </c:pt>
                <c:pt idx="1830">
                  <c:v>0.2123146577210937</c:v>
                </c:pt>
                <c:pt idx="1831">
                  <c:v>0.18214260025722562</c:v>
                </c:pt>
                <c:pt idx="1832">
                  <c:v>0.2123146577210937</c:v>
                </c:pt>
                <c:pt idx="1833">
                  <c:v>0.22524583884500771</c:v>
                </c:pt>
                <c:pt idx="1834">
                  <c:v>0.22309099123698772</c:v>
                </c:pt>
                <c:pt idx="1835">
                  <c:v>0.22524583884500771</c:v>
                </c:pt>
                <c:pt idx="1836">
                  <c:v>0.22740068645302769</c:v>
                </c:pt>
                <c:pt idx="1837">
                  <c:v>0.21015981011307372</c:v>
                </c:pt>
                <c:pt idx="1838">
                  <c:v>0.20369387030515063</c:v>
                </c:pt>
                <c:pt idx="1839">
                  <c:v>0.19076338767316869</c:v>
                </c:pt>
                <c:pt idx="1840">
                  <c:v>0.20584941640510268</c:v>
                </c:pt>
                <c:pt idx="1841">
                  <c:v>0.21662505142906463</c:v>
                </c:pt>
                <c:pt idx="1842">
                  <c:v>0.20800426401312266</c:v>
                </c:pt>
                <c:pt idx="1843">
                  <c:v>0.2123146577210937</c:v>
                </c:pt>
                <c:pt idx="1844">
                  <c:v>0.24464226128491262</c:v>
                </c:pt>
                <c:pt idx="1845">
                  <c:v>0.22524583884500771</c:v>
                </c:pt>
                <c:pt idx="1846">
                  <c:v>0.24033186757694169</c:v>
                </c:pt>
                <c:pt idx="1847">
                  <c:v>0.2532630487008547</c:v>
                </c:pt>
                <c:pt idx="1848">
                  <c:v>0.24248741367689264</c:v>
                </c:pt>
                <c:pt idx="1849">
                  <c:v>0.22955623255297863</c:v>
                </c:pt>
                <c:pt idx="1850">
                  <c:v>0.23817701996892171</c:v>
                </c:pt>
                <c:pt idx="1851">
                  <c:v>0.22524583884500771</c:v>
                </c:pt>
                <c:pt idx="1852">
                  <c:v>0.22955623255297863</c:v>
                </c:pt>
                <c:pt idx="1853">
                  <c:v>0.23171108016099862</c:v>
                </c:pt>
                <c:pt idx="1854">
                  <c:v>0.24033186757694169</c:v>
                </c:pt>
                <c:pt idx="1855">
                  <c:v>0.25541859480080664</c:v>
                </c:pt>
                <c:pt idx="1856">
                  <c:v>0.2661942298247687</c:v>
                </c:pt>
                <c:pt idx="1857">
                  <c:v>0.24895265499288366</c:v>
                </c:pt>
                <c:pt idx="1858">
                  <c:v>0.2532630487008547</c:v>
                </c:pt>
                <c:pt idx="1859">
                  <c:v>0.26188383611679766</c:v>
                </c:pt>
                <c:pt idx="1860">
                  <c:v>0.24895265499288366</c:v>
                </c:pt>
                <c:pt idx="1861">
                  <c:v>0.23817701996892171</c:v>
                </c:pt>
                <c:pt idx="1862">
                  <c:v>0.23817701996892171</c:v>
                </c:pt>
                <c:pt idx="1863">
                  <c:v>0.24248741367689264</c:v>
                </c:pt>
                <c:pt idx="1864">
                  <c:v>0.23602147386896966</c:v>
                </c:pt>
                <c:pt idx="1865">
                  <c:v>0.23386662626094967</c:v>
                </c:pt>
                <c:pt idx="1866">
                  <c:v>0.24895265499288366</c:v>
                </c:pt>
                <c:pt idx="1867">
                  <c:v>0.2661942298247687</c:v>
                </c:pt>
                <c:pt idx="1868">
                  <c:v>0.24895265499288366</c:v>
                </c:pt>
                <c:pt idx="1869">
                  <c:v>0.22309099123698772</c:v>
                </c:pt>
                <c:pt idx="1870">
                  <c:v>0.22524583884500771</c:v>
                </c:pt>
                <c:pt idx="1871">
                  <c:v>0.23817701996892171</c:v>
                </c:pt>
                <c:pt idx="1872">
                  <c:v>0.21662505142906463</c:v>
                </c:pt>
                <c:pt idx="1873">
                  <c:v>0.24248741367689264</c:v>
                </c:pt>
                <c:pt idx="1874">
                  <c:v>0.27912541094868271</c:v>
                </c:pt>
                <c:pt idx="1875">
                  <c:v>0.28990104597264565</c:v>
                </c:pt>
                <c:pt idx="1876">
                  <c:v>0.26403868372481765</c:v>
                </c:pt>
                <c:pt idx="1877">
                  <c:v>0.25757344240882663</c:v>
                </c:pt>
                <c:pt idx="1878">
                  <c:v>0.23171108016099862</c:v>
                </c:pt>
                <c:pt idx="1879">
                  <c:v>0.21447020382104465</c:v>
                </c:pt>
                <c:pt idx="1880">
                  <c:v>0.21447020382104465</c:v>
                </c:pt>
                <c:pt idx="1881">
                  <c:v>0.22093544513703667</c:v>
                </c:pt>
                <c:pt idx="1882">
                  <c:v>0.21878059752901668</c:v>
                </c:pt>
                <c:pt idx="1883">
                  <c:v>0.22740068645302769</c:v>
                </c:pt>
                <c:pt idx="1884">
                  <c:v>0.23602147386896966</c:v>
                </c:pt>
                <c:pt idx="1885">
                  <c:v>0.23817701996892171</c:v>
                </c:pt>
                <c:pt idx="1886">
                  <c:v>0.2123146577210937</c:v>
                </c:pt>
                <c:pt idx="1887">
                  <c:v>0.22740068645302769</c:v>
                </c:pt>
                <c:pt idx="1888">
                  <c:v>0.21878059752901668</c:v>
                </c:pt>
                <c:pt idx="1889">
                  <c:v>0.23386662626094967</c:v>
                </c:pt>
                <c:pt idx="1890">
                  <c:v>0.22524583884500771</c:v>
                </c:pt>
                <c:pt idx="1891">
                  <c:v>0.22093544513703667</c:v>
                </c:pt>
                <c:pt idx="1892">
                  <c:v>0.24033186757694169</c:v>
                </c:pt>
                <c:pt idx="1893">
                  <c:v>0.24248741367689264</c:v>
                </c:pt>
                <c:pt idx="1894">
                  <c:v>0.22524583884500771</c:v>
                </c:pt>
                <c:pt idx="1895">
                  <c:v>0.23171108016099862</c:v>
                </c:pt>
                <c:pt idx="1896">
                  <c:v>0.26834907743278869</c:v>
                </c:pt>
                <c:pt idx="1897">
                  <c:v>0.24033186757694169</c:v>
                </c:pt>
                <c:pt idx="1898">
                  <c:v>0.25757344240882663</c:v>
                </c:pt>
                <c:pt idx="1899">
                  <c:v>0.25757344240882663</c:v>
                </c:pt>
                <c:pt idx="1900">
                  <c:v>0.25110820109283472</c:v>
                </c:pt>
                <c:pt idx="1901">
                  <c:v>0.24679780738486368</c:v>
                </c:pt>
                <c:pt idx="1902">
                  <c:v>0.26834907743278869</c:v>
                </c:pt>
                <c:pt idx="1903">
                  <c:v>0.25110820109283472</c:v>
                </c:pt>
                <c:pt idx="1904">
                  <c:v>0.26188383611679766</c:v>
                </c:pt>
                <c:pt idx="1905">
                  <c:v>0.24679780738486368</c:v>
                </c:pt>
                <c:pt idx="1906">
                  <c:v>0.21662505142906463</c:v>
                </c:pt>
                <c:pt idx="1907">
                  <c:v>0.22093544513703667</c:v>
                </c:pt>
                <c:pt idx="1908">
                  <c:v>0.24895265499288366</c:v>
                </c:pt>
                <c:pt idx="1909">
                  <c:v>0.23171108016099862</c:v>
                </c:pt>
                <c:pt idx="1910">
                  <c:v>0.22093544513703667</c:v>
                </c:pt>
                <c:pt idx="1911">
                  <c:v>0.26834907743278869</c:v>
                </c:pt>
                <c:pt idx="1912">
                  <c:v>0.25757344240882663</c:v>
                </c:pt>
                <c:pt idx="1913">
                  <c:v>0.22309099123698772</c:v>
                </c:pt>
                <c:pt idx="1914">
                  <c:v>0.23602147386896966</c:v>
                </c:pt>
                <c:pt idx="1915">
                  <c:v>0.2532630487008547</c:v>
                </c:pt>
                <c:pt idx="1916">
                  <c:v>0.24464226128491262</c:v>
                </c:pt>
                <c:pt idx="1917">
                  <c:v>0.24679780738486368</c:v>
                </c:pt>
                <c:pt idx="1918">
                  <c:v>0.27912541094868271</c:v>
                </c:pt>
                <c:pt idx="1919">
                  <c:v>0.2661942298247687</c:v>
                </c:pt>
                <c:pt idx="1920">
                  <c:v>0.2661942298247687</c:v>
                </c:pt>
                <c:pt idx="1921">
                  <c:v>0.2661942298247687</c:v>
                </c:pt>
                <c:pt idx="1922">
                  <c:v>0.24033186757694169</c:v>
                </c:pt>
                <c:pt idx="1923">
                  <c:v>0.19076338767316869</c:v>
                </c:pt>
                <c:pt idx="1924">
                  <c:v>0.21015981011307372</c:v>
                </c:pt>
                <c:pt idx="1925">
                  <c:v>0.21447020382104465</c:v>
                </c:pt>
                <c:pt idx="1926">
                  <c:v>0.19291823528118868</c:v>
                </c:pt>
                <c:pt idx="1927">
                  <c:v>0.21662505142906463</c:v>
                </c:pt>
                <c:pt idx="1928">
                  <c:v>0.24464226128491262</c:v>
                </c:pt>
                <c:pt idx="1929">
                  <c:v>0.21878059752901668</c:v>
                </c:pt>
                <c:pt idx="1930">
                  <c:v>0.21878059752901668</c:v>
                </c:pt>
                <c:pt idx="1931">
                  <c:v>0.24679780738486368</c:v>
                </c:pt>
                <c:pt idx="1932">
                  <c:v>0.23817701996892171</c:v>
                </c:pt>
                <c:pt idx="1933">
                  <c:v>0.23817701996892171</c:v>
                </c:pt>
                <c:pt idx="1934">
                  <c:v>0.25972829001684672</c:v>
                </c:pt>
                <c:pt idx="1935">
                  <c:v>0.25972829001684672</c:v>
                </c:pt>
                <c:pt idx="1936">
                  <c:v>0.25110820109283472</c:v>
                </c:pt>
                <c:pt idx="1937">
                  <c:v>0.22524583884500771</c:v>
                </c:pt>
                <c:pt idx="1938">
                  <c:v>0.24679780738486368</c:v>
                </c:pt>
                <c:pt idx="1939">
                  <c:v>0.24464226128491262</c:v>
                </c:pt>
                <c:pt idx="1940">
                  <c:v>0.23602147386896966</c:v>
                </c:pt>
                <c:pt idx="1941">
                  <c:v>0.23817701996892171</c:v>
                </c:pt>
                <c:pt idx="1942">
                  <c:v>0.27265947114076072</c:v>
                </c:pt>
                <c:pt idx="1943">
                  <c:v>0.27050462353274063</c:v>
                </c:pt>
                <c:pt idx="1944">
                  <c:v>0.28990104597264565</c:v>
                </c:pt>
                <c:pt idx="1945">
                  <c:v>0.28559065226467362</c:v>
                </c:pt>
                <c:pt idx="1946">
                  <c:v>0.25757344240882663</c:v>
                </c:pt>
                <c:pt idx="1947">
                  <c:v>0.27265947114076072</c:v>
                </c:pt>
                <c:pt idx="1948">
                  <c:v>0.27265947114076072</c:v>
                </c:pt>
                <c:pt idx="1949">
                  <c:v>0.21878059752901668</c:v>
                </c:pt>
                <c:pt idx="1950">
                  <c:v>0.24033186757694169</c:v>
                </c:pt>
                <c:pt idx="1951">
                  <c:v>0.26403868372481765</c:v>
                </c:pt>
                <c:pt idx="1952">
                  <c:v>0.24679780738486368</c:v>
                </c:pt>
                <c:pt idx="1953">
                  <c:v>0.24248741367689264</c:v>
                </c:pt>
                <c:pt idx="1954">
                  <c:v>0.29636628728863668</c:v>
                </c:pt>
                <c:pt idx="1955">
                  <c:v>0.28343580465665363</c:v>
                </c:pt>
                <c:pt idx="1956">
                  <c:v>0.29636628728863668</c:v>
                </c:pt>
                <c:pt idx="1957">
                  <c:v>0.28559065226467362</c:v>
                </c:pt>
                <c:pt idx="1958">
                  <c:v>0.2661942298247687</c:v>
                </c:pt>
                <c:pt idx="1959">
                  <c:v>0.24033186757694169</c:v>
                </c:pt>
                <c:pt idx="1960">
                  <c:v>0.21662505142906463</c:v>
                </c:pt>
                <c:pt idx="1961">
                  <c:v>0.21015981011307372</c:v>
                </c:pt>
                <c:pt idx="1962">
                  <c:v>0.22309099123698772</c:v>
                </c:pt>
                <c:pt idx="1963">
                  <c:v>0.2661942298247687</c:v>
                </c:pt>
                <c:pt idx="1964">
                  <c:v>0.27050462353274063</c:v>
                </c:pt>
                <c:pt idx="1965">
                  <c:v>0.31791825582849265</c:v>
                </c:pt>
                <c:pt idx="1966">
                  <c:v>0.33300428456042663</c:v>
                </c:pt>
                <c:pt idx="1967">
                  <c:v>0.34809101178429169</c:v>
                </c:pt>
                <c:pt idx="1968">
                  <c:v>0.30067668099660771</c:v>
                </c:pt>
                <c:pt idx="1969">
                  <c:v>0.28774619836462567</c:v>
                </c:pt>
                <c:pt idx="1970">
                  <c:v>0.25972829001684672</c:v>
                </c:pt>
                <c:pt idx="1971">
                  <c:v>0.2661942298247687</c:v>
                </c:pt>
                <c:pt idx="1972">
                  <c:v>0.25110820109283472</c:v>
                </c:pt>
                <c:pt idx="1973">
                  <c:v>0.27696986484873165</c:v>
                </c:pt>
                <c:pt idx="1974">
                  <c:v>0.29636628728863668</c:v>
                </c:pt>
                <c:pt idx="1975">
                  <c:v>0.30067668099660771</c:v>
                </c:pt>
                <c:pt idx="1976">
                  <c:v>0.29852183338858762</c:v>
                </c:pt>
                <c:pt idx="1977">
                  <c:v>0.31576340822047266</c:v>
                </c:pt>
                <c:pt idx="1978">
                  <c:v>0.32007310343651263</c:v>
                </c:pt>
                <c:pt idx="1979">
                  <c:v>0.3071426208045307</c:v>
                </c:pt>
                <c:pt idx="1980">
                  <c:v>0.31791825582849265</c:v>
                </c:pt>
                <c:pt idx="1981">
                  <c:v>0.28774619836462567</c:v>
                </c:pt>
                <c:pt idx="1982">
                  <c:v>0.27265947114076072</c:v>
                </c:pt>
                <c:pt idx="1983">
                  <c:v>0.25541859480080664</c:v>
                </c:pt>
                <c:pt idx="1984">
                  <c:v>0.28128025855670269</c:v>
                </c:pt>
                <c:pt idx="1985">
                  <c:v>0.29205589358066564</c:v>
                </c:pt>
                <c:pt idx="1986">
                  <c:v>0.31145301451250162</c:v>
                </c:pt>
                <c:pt idx="1987">
                  <c:v>0.32653904324443572</c:v>
                </c:pt>
                <c:pt idx="1988">
                  <c:v>0.31360786212052172</c:v>
                </c:pt>
                <c:pt idx="1989">
                  <c:v>0.31145301451250162</c:v>
                </c:pt>
                <c:pt idx="1990">
                  <c:v>0.29852183338858762</c:v>
                </c:pt>
                <c:pt idx="1991">
                  <c:v>0.27696986484873165</c:v>
                </c:pt>
                <c:pt idx="1992">
                  <c:v>0.27265947114076072</c:v>
                </c:pt>
                <c:pt idx="1993">
                  <c:v>0.29636628728863668</c:v>
                </c:pt>
                <c:pt idx="1994">
                  <c:v>0.25972829001684672</c:v>
                </c:pt>
                <c:pt idx="1995">
                  <c:v>0.25110820109283472</c:v>
                </c:pt>
                <c:pt idx="1996">
                  <c:v>0.27481501724071167</c:v>
                </c:pt>
                <c:pt idx="1997">
                  <c:v>0.28559065226467362</c:v>
                </c:pt>
                <c:pt idx="1998">
                  <c:v>0.3071426208045307</c:v>
                </c:pt>
                <c:pt idx="1999">
                  <c:v>0.34378061807632065</c:v>
                </c:pt>
                <c:pt idx="2000">
                  <c:v>0.33084943695240665</c:v>
                </c:pt>
                <c:pt idx="2001">
                  <c:v>0.34378061807632065</c:v>
                </c:pt>
                <c:pt idx="2002">
                  <c:v>0.32438349714448467</c:v>
                </c:pt>
                <c:pt idx="2003">
                  <c:v>0.28774619836462567</c:v>
                </c:pt>
                <c:pt idx="2004">
                  <c:v>0.31360786212052172</c:v>
                </c:pt>
                <c:pt idx="2005">
                  <c:v>0.35455625310028271</c:v>
                </c:pt>
                <c:pt idx="2006">
                  <c:v>0.32007310343651263</c:v>
                </c:pt>
                <c:pt idx="2007">
                  <c:v>0.32007310343651263</c:v>
                </c:pt>
                <c:pt idx="2008">
                  <c:v>0.35886664680825464</c:v>
                </c:pt>
                <c:pt idx="2009">
                  <c:v>0.33731467826839767</c:v>
                </c:pt>
                <c:pt idx="2010">
                  <c:v>0.32869389085245571</c:v>
                </c:pt>
                <c:pt idx="2011">
                  <c:v>0.34378061807632065</c:v>
                </c:pt>
                <c:pt idx="2012">
                  <c:v>0.34593546568434064</c:v>
                </c:pt>
                <c:pt idx="2013">
                  <c:v>0.30067668099660771</c:v>
                </c:pt>
                <c:pt idx="2014">
                  <c:v>0.31145301451250162</c:v>
                </c:pt>
                <c:pt idx="2015">
                  <c:v>0.32869389085245571</c:v>
                </c:pt>
                <c:pt idx="2016">
                  <c:v>0.33947022436834962</c:v>
                </c:pt>
                <c:pt idx="2017">
                  <c:v>0.34593546568434064</c:v>
                </c:pt>
                <c:pt idx="2018">
                  <c:v>0.37826306924815967</c:v>
                </c:pt>
                <c:pt idx="2019">
                  <c:v>0.36102149441627462</c:v>
                </c:pt>
                <c:pt idx="2020">
                  <c:v>0.32438349714448467</c:v>
                </c:pt>
                <c:pt idx="2021">
                  <c:v>0.32438349714448467</c:v>
                </c:pt>
                <c:pt idx="2022">
                  <c:v>0.34378061807632065</c:v>
                </c:pt>
                <c:pt idx="2023">
                  <c:v>0.34378061807632065</c:v>
                </c:pt>
                <c:pt idx="2024">
                  <c:v>0.31576340822047266</c:v>
                </c:pt>
                <c:pt idx="2025">
                  <c:v>0.31576340822047266</c:v>
                </c:pt>
                <c:pt idx="2026">
                  <c:v>0.32222864953646468</c:v>
                </c:pt>
                <c:pt idx="2027">
                  <c:v>0.32438349714448467</c:v>
                </c:pt>
                <c:pt idx="2028">
                  <c:v>0.32438349714448467</c:v>
                </c:pt>
                <c:pt idx="2029">
                  <c:v>0.3567111007083027</c:v>
                </c:pt>
                <c:pt idx="2030">
                  <c:v>0.33947022436834962</c:v>
                </c:pt>
                <c:pt idx="2031">
                  <c:v>0.34378061807632065</c:v>
                </c:pt>
                <c:pt idx="2032">
                  <c:v>0.33300428456042663</c:v>
                </c:pt>
                <c:pt idx="2033">
                  <c:v>0.32438349714448467</c:v>
                </c:pt>
                <c:pt idx="2034">
                  <c:v>0.29636628728863668</c:v>
                </c:pt>
                <c:pt idx="2035">
                  <c:v>0.35240070700033166</c:v>
                </c:pt>
                <c:pt idx="2036">
                  <c:v>0.33731467826839767</c:v>
                </c:pt>
                <c:pt idx="2037">
                  <c:v>0.32653904324443572</c:v>
                </c:pt>
                <c:pt idx="2038">
                  <c:v>0.35886664680825464</c:v>
                </c:pt>
                <c:pt idx="2039">
                  <c:v>0.39119425037207367</c:v>
                </c:pt>
                <c:pt idx="2040">
                  <c:v>0.38688385666410163</c:v>
                </c:pt>
                <c:pt idx="2041">
                  <c:v>0.3567111007083027</c:v>
                </c:pt>
                <c:pt idx="2042">
                  <c:v>0.34593546568434064</c:v>
                </c:pt>
                <c:pt idx="2043">
                  <c:v>0.3071426208045307</c:v>
                </c:pt>
                <c:pt idx="2044">
                  <c:v>0.31145301451250162</c:v>
                </c:pt>
                <c:pt idx="2045">
                  <c:v>0.30067668099660771</c:v>
                </c:pt>
                <c:pt idx="2046">
                  <c:v>0.3567111007083027</c:v>
                </c:pt>
                <c:pt idx="2047">
                  <c:v>0.38903870427212162</c:v>
                </c:pt>
                <c:pt idx="2048">
                  <c:v>0.4105906728119787</c:v>
                </c:pt>
                <c:pt idx="2049">
                  <c:v>0.40412543149598668</c:v>
                </c:pt>
                <c:pt idx="2050">
                  <c:v>0.38903870427212162</c:v>
                </c:pt>
                <c:pt idx="2051">
                  <c:v>0.37610822164013968</c:v>
                </c:pt>
                <c:pt idx="2052">
                  <c:v>0.35455625310028271</c:v>
                </c:pt>
                <c:pt idx="2053">
                  <c:v>0.3567111007083027</c:v>
                </c:pt>
                <c:pt idx="2054">
                  <c:v>0.37610822164013968</c:v>
                </c:pt>
                <c:pt idx="2055">
                  <c:v>0.37610822164013968</c:v>
                </c:pt>
                <c:pt idx="2056">
                  <c:v>0.37826306924815967</c:v>
                </c:pt>
                <c:pt idx="2057">
                  <c:v>0.39550464408004471</c:v>
                </c:pt>
                <c:pt idx="2058">
                  <c:v>0.38903870427212162</c:v>
                </c:pt>
                <c:pt idx="2059">
                  <c:v>0.36317704051622568</c:v>
                </c:pt>
                <c:pt idx="2060">
                  <c:v>0.34378061807632065</c:v>
                </c:pt>
                <c:pt idx="2061">
                  <c:v>0.35024585939231168</c:v>
                </c:pt>
                <c:pt idx="2062">
                  <c:v>0.36317704051622568</c:v>
                </c:pt>
                <c:pt idx="2063">
                  <c:v>0.36748743422419672</c:v>
                </c:pt>
                <c:pt idx="2064">
                  <c:v>0.36102149441627462</c:v>
                </c:pt>
                <c:pt idx="2065">
                  <c:v>0.40412543149598668</c:v>
                </c:pt>
                <c:pt idx="2066">
                  <c:v>0.36317704051622568</c:v>
                </c:pt>
                <c:pt idx="2067">
                  <c:v>0.35455625310028271</c:v>
                </c:pt>
                <c:pt idx="2068">
                  <c:v>0.34378061807632065</c:v>
                </c:pt>
                <c:pt idx="2069">
                  <c:v>0.33515983066037769</c:v>
                </c:pt>
                <c:pt idx="2070">
                  <c:v>0.31791825582849265</c:v>
                </c:pt>
                <c:pt idx="2071">
                  <c:v>0.31791825582849265</c:v>
                </c:pt>
                <c:pt idx="2072">
                  <c:v>0.32007310343651263</c:v>
                </c:pt>
                <c:pt idx="2073">
                  <c:v>0.32007310343651263</c:v>
                </c:pt>
                <c:pt idx="2074">
                  <c:v>0.33947022436834962</c:v>
                </c:pt>
                <c:pt idx="2075">
                  <c:v>0.3696422818322167</c:v>
                </c:pt>
                <c:pt idx="2076">
                  <c:v>0.40628027910400666</c:v>
                </c:pt>
                <c:pt idx="2077">
                  <c:v>0.43214264135183866</c:v>
                </c:pt>
                <c:pt idx="2078">
                  <c:v>0.4580043051077286</c:v>
                </c:pt>
                <c:pt idx="2079">
                  <c:v>0.46878063862362873</c:v>
                </c:pt>
                <c:pt idx="2080">
                  <c:v>0.46231469881570864</c:v>
                </c:pt>
                <c:pt idx="2081">
                  <c:v>0.48386666735555861</c:v>
                </c:pt>
                <c:pt idx="2082">
                  <c:v>0.46878063862362873</c:v>
                </c:pt>
                <c:pt idx="2083">
                  <c:v>0.46231469881570864</c:v>
                </c:pt>
                <c:pt idx="2084">
                  <c:v>0.48171112125560878</c:v>
                </c:pt>
                <c:pt idx="2085">
                  <c:v>0.50757348350343856</c:v>
                </c:pt>
                <c:pt idx="2086">
                  <c:v>0.46015985120768865</c:v>
                </c:pt>
                <c:pt idx="2087">
                  <c:v>0.48817706106352865</c:v>
                </c:pt>
                <c:pt idx="2088">
                  <c:v>0.51619427091937864</c:v>
                </c:pt>
                <c:pt idx="2089">
                  <c:v>0.51834911852739862</c:v>
                </c:pt>
                <c:pt idx="2090">
                  <c:v>0.52912545204328876</c:v>
                </c:pt>
                <c:pt idx="2091">
                  <c:v>0.56791829692309859</c:v>
                </c:pt>
                <c:pt idx="2092">
                  <c:v>0.56145305560710856</c:v>
                </c:pt>
                <c:pt idx="2093">
                  <c:v>0.52481505833531872</c:v>
                </c:pt>
                <c:pt idx="2094">
                  <c:v>0.51834911852739862</c:v>
                </c:pt>
                <c:pt idx="2095">
                  <c:v>0.50110824218744876</c:v>
                </c:pt>
                <c:pt idx="2096">
                  <c:v>0.5118838772114086</c:v>
                </c:pt>
                <c:pt idx="2097">
                  <c:v>0.52481505833531872</c:v>
                </c:pt>
                <c:pt idx="2098">
                  <c:v>0.53559069335928877</c:v>
                </c:pt>
                <c:pt idx="2099">
                  <c:v>0.56145305560710856</c:v>
                </c:pt>
                <c:pt idx="2100">
                  <c:v>0.54852187448319867</c:v>
                </c:pt>
                <c:pt idx="2101">
                  <c:v>0.52050466462734868</c:v>
                </c:pt>
                <c:pt idx="2102">
                  <c:v>0.50757348350343856</c:v>
                </c:pt>
                <c:pt idx="2103">
                  <c:v>0.54852187448319867</c:v>
                </c:pt>
                <c:pt idx="2104">
                  <c:v>0.55067672209121865</c:v>
                </c:pt>
                <c:pt idx="2105">
                  <c:v>0.56360790321512877</c:v>
                </c:pt>
                <c:pt idx="2106">
                  <c:v>0.59162511307097876</c:v>
                </c:pt>
                <c:pt idx="2107">
                  <c:v>0.59593550677894858</c:v>
                </c:pt>
                <c:pt idx="2108">
                  <c:v>0.57869393194706864</c:v>
                </c:pt>
                <c:pt idx="2109">
                  <c:v>0.57222869063107862</c:v>
                </c:pt>
                <c:pt idx="2110">
                  <c:v>0.59593550677894858</c:v>
                </c:pt>
                <c:pt idx="2111">
                  <c:v>0.59809035438696878</c:v>
                </c:pt>
                <c:pt idx="2112">
                  <c:v>0.58947026546295878</c:v>
                </c:pt>
                <c:pt idx="2113">
                  <c:v>0.6024007480949386</c:v>
                </c:pt>
                <c:pt idx="2114">
                  <c:v>0.59593550677894858</c:v>
                </c:pt>
                <c:pt idx="2115">
                  <c:v>0.55929750950715873</c:v>
                </c:pt>
                <c:pt idx="2116">
                  <c:v>0.54852187448319867</c:v>
                </c:pt>
                <c:pt idx="2117">
                  <c:v>0.55067672209121865</c:v>
                </c:pt>
                <c:pt idx="2118">
                  <c:v>0.52912545204328876</c:v>
                </c:pt>
                <c:pt idx="2119">
                  <c:v>0.53559069335928877</c:v>
                </c:pt>
                <c:pt idx="2120">
                  <c:v>0.57653908433904866</c:v>
                </c:pt>
                <c:pt idx="2121">
                  <c:v>0.6024007480949386</c:v>
                </c:pt>
                <c:pt idx="2122">
                  <c:v>0.60671114180291863</c:v>
                </c:pt>
                <c:pt idx="2123">
                  <c:v>0.63041795795078859</c:v>
                </c:pt>
                <c:pt idx="2124">
                  <c:v>0.63688389775870868</c:v>
                </c:pt>
                <c:pt idx="2125">
                  <c:v>0.61317708161083873</c:v>
                </c:pt>
                <c:pt idx="2126">
                  <c:v>0.60455629419488865</c:v>
                </c:pt>
                <c:pt idx="2127">
                  <c:v>0.59809035438696878</c:v>
                </c:pt>
                <c:pt idx="2128">
                  <c:v>0.58731471936300872</c:v>
                </c:pt>
                <c:pt idx="2129">
                  <c:v>0.59593550677894858</c:v>
                </c:pt>
                <c:pt idx="2130">
                  <c:v>0.57653908433904866</c:v>
                </c:pt>
                <c:pt idx="2131">
                  <c:v>0.57222869063107862</c:v>
                </c:pt>
                <c:pt idx="2132">
                  <c:v>0.59593550677894858</c:v>
                </c:pt>
                <c:pt idx="2133">
                  <c:v>0.61317708161083873</c:v>
                </c:pt>
                <c:pt idx="2134">
                  <c:v>0.61533192921885871</c:v>
                </c:pt>
                <c:pt idx="2135">
                  <c:v>0.66490110761455867</c:v>
                </c:pt>
                <c:pt idx="2136">
                  <c:v>0.65843516780663858</c:v>
                </c:pt>
                <c:pt idx="2137">
                  <c:v>0.64765953278267874</c:v>
                </c:pt>
                <c:pt idx="2138">
                  <c:v>0.61102153551088867</c:v>
                </c:pt>
                <c:pt idx="2139">
                  <c:v>0.61964232292682875</c:v>
                </c:pt>
                <c:pt idx="2140">
                  <c:v>0.61748747531880877</c:v>
                </c:pt>
                <c:pt idx="2141">
                  <c:v>0.62395271663479857</c:v>
                </c:pt>
                <c:pt idx="2142">
                  <c:v>0.63903874536672867</c:v>
                </c:pt>
                <c:pt idx="2143">
                  <c:v>0.67567674263851873</c:v>
                </c:pt>
                <c:pt idx="2144">
                  <c:v>0.66490110761455867</c:v>
                </c:pt>
                <c:pt idx="2145">
                  <c:v>0.6713663489305487</c:v>
                </c:pt>
                <c:pt idx="2146">
                  <c:v>0.67783228873847856</c:v>
                </c:pt>
                <c:pt idx="2147">
                  <c:v>0.66705595522257866</c:v>
                </c:pt>
                <c:pt idx="2148">
                  <c:v>0.63472835165875863</c:v>
                </c:pt>
                <c:pt idx="2149">
                  <c:v>0.6282631103427686</c:v>
                </c:pt>
                <c:pt idx="2150">
                  <c:v>0.61102153551088867</c:v>
                </c:pt>
                <c:pt idx="2151">
                  <c:v>0.63257350405073864</c:v>
                </c:pt>
                <c:pt idx="2152">
                  <c:v>0.63903874536672867</c:v>
                </c:pt>
                <c:pt idx="2153">
                  <c:v>0.64765953278267874</c:v>
                </c:pt>
                <c:pt idx="2154">
                  <c:v>0.67567674263851873</c:v>
                </c:pt>
                <c:pt idx="2155">
                  <c:v>0.6972287111783787</c:v>
                </c:pt>
                <c:pt idx="2156">
                  <c:v>0.64981507888262857</c:v>
                </c:pt>
                <c:pt idx="2157">
                  <c:v>0.66705595522257866</c:v>
                </c:pt>
                <c:pt idx="2158">
                  <c:v>0.6972287111783787</c:v>
                </c:pt>
                <c:pt idx="2159">
                  <c:v>0.68645307615441864</c:v>
                </c:pt>
                <c:pt idx="2160">
                  <c:v>0.65628032019861859</c:v>
                </c:pt>
                <c:pt idx="2161">
                  <c:v>0.69076277137045861</c:v>
                </c:pt>
                <c:pt idx="2162">
                  <c:v>0.6713663489305487</c:v>
                </c:pt>
                <c:pt idx="2163">
                  <c:v>0.65843516780663858</c:v>
                </c:pt>
                <c:pt idx="2164">
                  <c:v>0.66059071390658863</c:v>
                </c:pt>
                <c:pt idx="2165">
                  <c:v>0.70800434620233876</c:v>
                </c:pt>
                <c:pt idx="2166">
                  <c:v>0.71231473991030858</c:v>
                </c:pt>
                <c:pt idx="2167">
                  <c:v>0.70800434620233876</c:v>
                </c:pt>
                <c:pt idx="2168">
                  <c:v>0.73171116235021871</c:v>
                </c:pt>
                <c:pt idx="2169">
                  <c:v>0.74679788957407867</c:v>
                </c:pt>
                <c:pt idx="2170">
                  <c:v>0.71231473991030858</c:v>
                </c:pt>
                <c:pt idx="2171">
                  <c:v>0.71878067971823867</c:v>
                </c:pt>
                <c:pt idx="2172">
                  <c:v>0.74033194976615857</c:v>
                </c:pt>
                <c:pt idx="2173">
                  <c:v>0.73602155605818875</c:v>
                </c:pt>
                <c:pt idx="2174">
                  <c:v>0.71878067971823867</c:v>
                </c:pt>
                <c:pt idx="2175">
                  <c:v>0.72740076864224867</c:v>
                </c:pt>
                <c:pt idx="2176">
                  <c:v>0.72093552732625865</c:v>
                </c:pt>
                <c:pt idx="2177">
                  <c:v>0.70369395249436872</c:v>
                </c:pt>
                <c:pt idx="2178">
                  <c:v>0.70800434620233876</c:v>
                </c:pt>
                <c:pt idx="2179">
                  <c:v>0.70369395249436872</c:v>
                </c:pt>
                <c:pt idx="2180">
                  <c:v>0.68860792376243862</c:v>
                </c:pt>
                <c:pt idx="2181">
                  <c:v>0.68429753005446858</c:v>
                </c:pt>
                <c:pt idx="2182">
                  <c:v>0.72955631474219873</c:v>
                </c:pt>
                <c:pt idx="2183">
                  <c:v>0.72524592103422869</c:v>
                </c:pt>
                <c:pt idx="2184">
                  <c:v>0.73817710215813859</c:v>
                </c:pt>
                <c:pt idx="2185">
                  <c:v>0.75541797849809866</c:v>
                </c:pt>
                <c:pt idx="2186">
                  <c:v>0.78343518835393866</c:v>
                </c:pt>
                <c:pt idx="2187">
                  <c:v>0.77050470572195862</c:v>
                </c:pt>
                <c:pt idx="2188">
                  <c:v>0.7726595533299786</c:v>
                </c:pt>
                <c:pt idx="2189">
                  <c:v>0.77050470572195862</c:v>
                </c:pt>
                <c:pt idx="2190">
                  <c:v>0.77912549313789869</c:v>
                </c:pt>
                <c:pt idx="2191">
                  <c:v>0.76403876591403874</c:v>
                </c:pt>
                <c:pt idx="2192">
                  <c:v>0.72955631474219873</c:v>
                </c:pt>
                <c:pt idx="2193">
                  <c:v>0.73817710215813859</c:v>
                </c:pt>
                <c:pt idx="2194">
                  <c:v>0.74464234347412861</c:v>
                </c:pt>
                <c:pt idx="2195">
                  <c:v>0.74679788957407867</c:v>
                </c:pt>
                <c:pt idx="2196">
                  <c:v>0.74464234347412861</c:v>
                </c:pt>
                <c:pt idx="2197">
                  <c:v>0.78128034074591868</c:v>
                </c:pt>
                <c:pt idx="2198">
                  <c:v>0.76834915962200856</c:v>
                </c:pt>
                <c:pt idx="2199">
                  <c:v>0.7597283722060687</c:v>
                </c:pt>
                <c:pt idx="2200">
                  <c:v>0.75757352459804872</c:v>
                </c:pt>
                <c:pt idx="2201">
                  <c:v>0.74248749586610863</c:v>
                </c:pt>
                <c:pt idx="2202">
                  <c:v>0.75541797849809866</c:v>
                </c:pt>
                <c:pt idx="2203">
                  <c:v>0.75326313089007868</c:v>
                </c:pt>
                <c:pt idx="2204">
                  <c:v>0.74248749586610863</c:v>
                </c:pt>
                <c:pt idx="2205">
                  <c:v>0.75110758479011863</c:v>
                </c:pt>
                <c:pt idx="2206">
                  <c:v>0.76619431201398858</c:v>
                </c:pt>
                <c:pt idx="2207">
                  <c:v>0.75541797849809866</c:v>
                </c:pt>
                <c:pt idx="2208">
                  <c:v>0.73602155605818875</c:v>
                </c:pt>
                <c:pt idx="2209">
                  <c:v>0.75326313089007868</c:v>
                </c:pt>
                <c:pt idx="2210">
                  <c:v>0.75541797849809866</c:v>
                </c:pt>
                <c:pt idx="2211">
                  <c:v>0.76834915962200856</c:v>
                </c:pt>
                <c:pt idx="2212">
                  <c:v>0.78559073445388872</c:v>
                </c:pt>
                <c:pt idx="2213">
                  <c:v>0.81145309670171872</c:v>
                </c:pt>
                <c:pt idx="2214">
                  <c:v>0.83084951914162863</c:v>
                </c:pt>
                <c:pt idx="2215">
                  <c:v>0.80283230928577864</c:v>
                </c:pt>
                <c:pt idx="2216">
                  <c:v>0.80067676318582859</c:v>
                </c:pt>
                <c:pt idx="2217">
                  <c:v>0.77050470572195862</c:v>
                </c:pt>
                <c:pt idx="2218">
                  <c:v>0.7877455820619087</c:v>
                </c:pt>
                <c:pt idx="2219">
                  <c:v>0.79205597576988873</c:v>
                </c:pt>
                <c:pt idx="2220">
                  <c:v>0.80498715689379863</c:v>
                </c:pt>
                <c:pt idx="2221">
                  <c:v>0.81791833801770875</c:v>
                </c:pt>
                <c:pt idx="2222">
                  <c:v>0.82869397304167858</c:v>
                </c:pt>
                <c:pt idx="2223">
                  <c:v>0.82007318562572873</c:v>
                </c:pt>
                <c:pt idx="2224">
                  <c:v>0.80714270299374868</c:v>
                </c:pt>
                <c:pt idx="2225">
                  <c:v>0.82438357933369877</c:v>
                </c:pt>
                <c:pt idx="2226">
                  <c:v>0.81791833801770875</c:v>
                </c:pt>
                <c:pt idx="2227">
                  <c:v>0.82222873172567856</c:v>
                </c:pt>
                <c:pt idx="2228">
                  <c:v>0.7726595533299786</c:v>
                </c:pt>
                <c:pt idx="2229">
                  <c:v>0.75541797849809866</c:v>
                </c:pt>
                <c:pt idx="2230">
                  <c:v>0.7726595533299786</c:v>
                </c:pt>
                <c:pt idx="2231">
                  <c:v>0.7877455820619087</c:v>
                </c:pt>
                <c:pt idx="2232">
                  <c:v>0.79205597576988873</c:v>
                </c:pt>
                <c:pt idx="2233">
                  <c:v>0.83731476045761866</c:v>
                </c:pt>
                <c:pt idx="2234">
                  <c:v>0.83947030655756871</c:v>
                </c:pt>
                <c:pt idx="2235">
                  <c:v>0.83947030655756871</c:v>
                </c:pt>
                <c:pt idx="2236">
                  <c:v>0.80929755060176867</c:v>
                </c:pt>
                <c:pt idx="2237">
                  <c:v>0.79421152186983857</c:v>
                </c:pt>
                <c:pt idx="2238">
                  <c:v>0.7877455820619087</c:v>
                </c:pt>
                <c:pt idx="2239">
                  <c:v>0.82438357933369877</c:v>
                </c:pt>
                <c:pt idx="2240">
                  <c:v>0.78990112816186875</c:v>
                </c:pt>
                <c:pt idx="2241">
                  <c:v>0.77481509942992866</c:v>
                </c:pt>
                <c:pt idx="2242">
                  <c:v>0.78559073445388872</c:v>
                </c:pt>
                <c:pt idx="2243">
                  <c:v>0.79205597576988873</c:v>
                </c:pt>
                <c:pt idx="2244">
                  <c:v>0.76188391830601876</c:v>
                </c:pt>
                <c:pt idx="2245">
                  <c:v>0.77912549313789869</c:v>
                </c:pt>
                <c:pt idx="2246">
                  <c:v>0.82438357933369877</c:v>
                </c:pt>
                <c:pt idx="2247">
                  <c:v>0.81576279191775869</c:v>
                </c:pt>
                <c:pt idx="2248">
                  <c:v>0.80498715689379863</c:v>
                </c:pt>
                <c:pt idx="2249">
                  <c:v>0.82653912543365859</c:v>
                </c:pt>
                <c:pt idx="2250">
                  <c:v>0.85455633528949859</c:v>
                </c:pt>
                <c:pt idx="2251">
                  <c:v>0.81791833801770875</c:v>
                </c:pt>
                <c:pt idx="2252">
                  <c:v>0.82653912543365859</c:v>
                </c:pt>
                <c:pt idx="2253">
                  <c:v>0.83300436674964862</c:v>
                </c:pt>
                <c:pt idx="2254">
                  <c:v>0.84593554787355874</c:v>
                </c:pt>
                <c:pt idx="2255">
                  <c:v>0.83731476045761866</c:v>
                </c:pt>
                <c:pt idx="2256">
                  <c:v>0.84809039548157872</c:v>
                </c:pt>
                <c:pt idx="2257">
                  <c:v>0.83300436674964862</c:v>
                </c:pt>
                <c:pt idx="2258">
                  <c:v>0.85455633528949859</c:v>
                </c:pt>
                <c:pt idx="2259">
                  <c:v>0.82869397304167858</c:v>
                </c:pt>
                <c:pt idx="2260">
                  <c:v>0.81360794430973871</c:v>
                </c:pt>
                <c:pt idx="2261">
                  <c:v>0.80498715689379863</c:v>
                </c:pt>
                <c:pt idx="2262">
                  <c:v>0.82653912543365859</c:v>
                </c:pt>
                <c:pt idx="2263">
                  <c:v>0.82653912543365859</c:v>
                </c:pt>
                <c:pt idx="2264">
                  <c:v>0.84593554787355874</c:v>
                </c:pt>
                <c:pt idx="2265">
                  <c:v>0.8674875164134187</c:v>
                </c:pt>
                <c:pt idx="2266">
                  <c:v>0.90196996758525871</c:v>
                </c:pt>
                <c:pt idx="2267">
                  <c:v>0.90843520890124874</c:v>
                </c:pt>
                <c:pt idx="2268">
                  <c:v>0.87826315143737876</c:v>
                </c:pt>
                <c:pt idx="2269">
                  <c:v>0.88472839275336856</c:v>
                </c:pt>
                <c:pt idx="2270">
                  <c:v>0.86102157660548861</c:v>
                </c:pt>
                <c:pt idx="2271">
                  <c:v>0.85455633528949859</c:v>
                </c:pt>
                <c:pt idx="2272">
                  <c:v>0.8674875164134187</c:v>
                </c:pt>
                <c:pt idx="2273">
                  <c:v>0.86102157660548861</c:v>
                </c:pt>
                <c:pt idx="2274">
                  <c:v>0.86102157660548861</c:v>
                </c:pt>
                <c:pt idx="2275">
                  <c:v>0.88688393885331862</c:v>
                </c:pt>
                <c:pt idx="2276">
                  <c:v>0.88257354514534858</c:v>
                </c:pt>
                <c:pt idx="2277">
                  <c:v>0.85886672899746863</c:v>
                </c:pt>
                <c:pt idx="2278">
                  <c:v>0.87395275772940872</c:v>
                </c:pt>
                <c:pt idx="2279">
                  <c:v>0.87826315143737876</c:v>
                </c:pt>
                <c:pt idx="2280">
                  <c:v>0.86317712270544866</c:v>
                </c:pt>
                <c:pt idx="2281">
                  <c:v>0.86533197031346865</c:v>
                </c:pt>
                <c:pt idx="2282">
                  <c:v>0.87395275772940872</c:v>
                </c:pt>
                <c:pt idx="2283">
                  <c:v>0.8890387864613386</c:v>
                </c:pt>
                <c:pt idx="2284">
                  <c:v>0.89119433256128866</c:v>
                </c:pt>
                <c:pt idx="2285">
                  <c:v>0.86317712270544866</c:v>
                </c:pt>
                <c:pt idx="2286">
                  <c:v>0.87179791012138874</c:v>
                </c:pt>
                <c:pt idx="2287">
                  <c:v>0.86317712270544866</c:v>
                </c:pt>
                <c:pt idx="2288">
                  <c:v>0.86964236402143869</c:v>
                </c:pt>
                <c:pt idx="2289">
                  <c:v>0.83300436674964862</c:v>
                </c:pt>
                <c:pt idx="2290">
                  <c:v>0.85671118289751857</c:v>
                </c:pt>
                <c:pt idx="2291">
                  <c:v>0.85455633528949859</c:v>
                </c:pt>
                <c:pt idx="2292">
                  <c:v>0.87179791012138874</c:v>
                </c:pt>
                <c:pt idx="2293">
                  <c:v>0.8890387864613386</c:v>
                </c:pt>
                <c:pt idx="2294">
                  <c:v>0.90628036129322875</c:v>
                </c:pt>
                <c:pt idx="2295">
                  <c:v>0.93214272354105876</c:v>
                </c:pt>
                <c:pt idx="2296">
                  <c:v>0.92783232983307873</c:v>
                </c:pt>
                <c:pt idx="2297">
                  <c:v>0.91921154241713865</c:v>
                </c:pt>
                <c:pt idx="2298">
                  <c:v>0.89981511997723873</c:v>
                </c:pt>
                <c:pt idx="2299">
                  <c:v>0.89981511997723873</c:v>
                </c:pt>
                <c:pt idx="2300">
                  <c:v>0.91274560260921878</c:v>
                </c:pt>
                <c:pt idx="2301">
                  <c:v>0.91921154241713865</c:v>
                </c:pt>
                <c:pt idx="2302">
                  <c:v>0.90628036129322875</c:v>
                </c:pt>
                <c:pt idx="2303">
                  <c:v>0.91274560260921878</c:v>
                </c:pt>
                <c:pt idx="2304">
                  <c:v>0.91705599631718859</c:v>
                </c:pt>
                <c:pt idx="2305">
                  <c:v>0.89981511997723873</c:v>
                </c:pt>
                <c:pt idx="2306">
                  <c:v>0.89334918016930864</c:v>
                </c:pt>
                <c:pt idx="2307">
                  <c:v>0.92136639002515863</c:v>
                </c:pt>
                <c:pt idx="2308">
                  <c:v>0.90843520890124874</c:v>
                </c:pt>
                <c:pt idx="2309">
                  <c:v>0.90196996758525871</c:v>
                </c:pt>
                <c:pt idx="2310">
                  <c:v>0.90628036129322875</c:v>
                </c:pt>
                <c:pt idx="2311">
                  <c:v>0.90843520890124874</c:v>
                </c:pt>
                <c:pt idx="2312">
                  <c:v>0.91705599631718859</c:v>
                </c:pt>
                <c:pt idx="2313">
                  <c:v>0.92352193612510869</c:v>
                </c:pt>
                <c:pt idx="2314">
                  <c:v>0.92352193612510869</c:v>
                </c:pt>
                <c:pt idx="2315">
                  <c:v>0.91921154241713865</c:v>
                </c:pt>
                <c:pt idx="2316">
                  <c:v>0.91705599631718859</c:v>
                </c:pt>
                <c:pt idx="2317">
                  <c:v>0.89119433256128866</c:v>
                </c:pt>
                <c:pt idx="2318">
                  <c:v>0.90843520890124874</c:v>
                </c:pt>
                <c:pt idx="2319">
                  <c:v>0.91705599631718859</c:v>
                </c:pt>
                <c:pt idx="2320">
                  <c:v>0.89765957387728867</c:v>
                </c:pt>
                <c:pt idx="2321">
                  <c:v>0.90843520890124874</c:v>
                </c:pt>
                <c:pt idx="2322">
                  <c:v>0.91274560260921878</c:v>
                </c:pt>
                <c:pt idx="2323">
                  <c:v>0.9041248151932787</c:v>
                </c:pt>
                <c:pt idx="2324">
                  <c:v>0.88688393885331862</c:v>
                </c:pt>
                <c:pt idx="2325">
                  <c:v>0.91274560260921878</c:v>
                </c:pt>
                <c:pt idx="2326">
                  <c:v>0.89765957387728867</c:v>
                </c:pt>
                <c:pt idx="2327">
                  <c:v>0.89550472626926869</c:v>
                </c:pt>
                <c:pt idx="2328">
                  <c:v>0.91059075500119857</c:v>
                </c:pt>
                <c:pt idx="2329">
                  <c:v>0.92136639002515863</c:v>
                </c:pt>
                <c:pt idx="2330">
                  <c:v>0.91921154241713865</c:v>
                </c:pt>
                <c:pt idx="2331">
                  <c:v>0.92352193612510869</c:v>
                </c:pt>
                <c:pt idx="2332">
                  <c:v>0.93860796485704856</c:v>
                </c:pt>
                <c:pt idx="2333">
                  <c:v>0.92136639002515863</c:v>
                </c:pt>
                <c:pt idx="2334">
                  <c:v>0.92998717744109871</c:v>
                </c:pt>
                <c:pt idx="2335">
                  <c:v>0.93645241875709873</c:v>
                </c:pt>
                <c:pt idx="2336">
                  <c:v>0.96231478100491874</c:v>
                </c:pt>
                <c:pt idx="2337">
                  <c:v>0.96662517471288878</c:v>
                </c:pt>
                <c:pt idx="2338">
                  <c:v>0.96662517471288878</c:v>
                </c:pt>
                <c:pt idx="2339">
                  <c:v>0.96447032710486857</c:v>
                </c:pt>
                <c:pt idx="2340">
                  <c:v>0.97955635583680867</c:v>
                </c:pt>
                <c:pt idx="2341">
                  <c:v>0.96447032710486857</c:v>
                </c:pt>
                <c:pt idx="2342">
                  <c:v>0.9429183585650186</c:v>
                </c:pt>
                <c:pt idx="2343">
                  <c:v>0.94722875227298864</c:v>
                </c:pt>
                <c:pt idx="2344">
                  <c:v>0.95153914598095868</c:v>
                </c:pt>
                <c:pt idx="2345">
                  <c:v>0.93860796485704856</c:v>
                </c:pt>
                <c:pt idx="2346">
                  <c:v>0.92136639002515863</c:v>
                </c:pt>
                <c:pt idx="2347">
                  <c:v>0.9429183585650186</c:v>
                </c:pt>
                <c:pt idx="2348">
                  <c:v>0.95369399358897866</c:v>
                </c:pt>
                <c:pt idx="2349">
                  <c:v>0.94076281246506877</c:v>
                </c:pt>
                <c:pt idx="2350">
                  <c:v>0.89550472626926869</c:v>
                </c:pt>
                <c:pt idx="2351">
                  <c:v>0.9041248151932787</c:v>
                </c:pt>
                <c:pt idx="2352">
                  <c:v>0.89550472626926869</c:v>
                </c:pt>
                <c:pt idx="2353">
                  <c:v>0.87179791012138874</c:v>
                </c:pt>
                <c:pt idx="2354">
                  <c:v>0.86533197031346865</c:v>
                </c:pt>
                <c:pt idx="2355">
                  <c:v>0.9041248151932787</c:v>
                </c:pt>
                <c:pt idx="2356">
                  <c:v>0.89334918016930864</c:v>
                </c:pt>
                <c:pt idx="2357">
                  <c:v>0.88041799904539875</c:v>
                </c:pt>
                <c:pt idx="2358">
                  <c:v>0.87610760533742871</c:v>
                </c:pt>
                <c:pt idx="2359">
                  <c:v>0.88688393885331862</c:v>
                </c:pt>
                <c:pt idx="2360">
                  <c:v>0.84378000177360868</c:v>
                </c:pt>
                <c:pt idx="2361">
                  <c:v>0.8674875164134187</c:v>
                </c:pt>
                <c:pt idx="2362">
                  <c:v>0.85886672899746863</c:v>
                </c:pt>
                <c:pt idx="2363">
                  <c:v>0.87610760533742871</c:v>
                </c:pt>
                <c:pt idx="2364">
                  <c:v>0.8890387864613386</c:v>
                </c:pt>
                <c:pt idx="2365">
                  <c:v>0.95153914598095868</c:v>
                </c:pt>
                <c:pt idx="2366">
                  <c:v>0.92567678373312867</c:v>
                </c:pt>
                <c:pt idx="2367">
                  <c:v>0.93429757114907874</c:v>
                </c:pt>
                <c:pt idx="2368">
                  <c:v>0.94076281246506877</c:v>
                </c:pt>
                <c:pt idx="2369">
                  <c:v>0.92567678373312867</c:v>
                </c:pt>
                <c:pt idx="2370">
                  <c:v>0.93214272354105876</c:v>
                </c:pt>
                <c:pt idx="2371">
                  <c:v>0.96878002232090876</c:v>
                </c:pt>
                <c:pt idx="2372">
                  <c:v>0.98817714325274875</c:v>
                </c:pt>
                <c:pt idx="2373">
                  <c:v>0.97740080973685861</c:v>
                </c:pt>
                <c:pt idx="2374">
                  <c:v>1.0075735656926588</c:v>
                </c:pt>
                <c:pt idx="2375">
                  <c:v>0.98817714325274875</c:v>
                </c:pt>
                <c:pt idx="2376">
                  <c:v>0.97740080973685861</c:v>
                </c:pt>
                <c:pt idx="2377">
                  <c:v>0.96231478100491874</c:v>
                </c:pt>
                <c:pt idx="2378">
                  <c:v>0.97093556842086859</c:v>
                </c:pt>
                <c:pt idx="2379">
                  <c:v>0.96447032710486857</c:v>
                </c:pt>
                <c:pt idx="2380">
                  <c:v>0.96662517471288878</c:v>
                </c:pt>
                <c:pt idx="2381">
                  <c:v>0.9580043872969487</c:v>
                </c:pt>
                <c:pt idx="2382">
                  <c:v>0.94938359988100862</c:v>
                </c:pt>
                <c:pt idx="2383">
                  <c:v>0.96015993339689876</c:v>
                </c:pt>
                <c:pt idx="2384">
                  <c:v>0.94076281246506877</c:v>
                </c:pt>
                <c:pt idx="2385">
                  <c:v>0.94507320617303858</c:v>
                </c:pt>
                <c:pt idx="2386">
                  <c:v>0.95153914598095868</c:v>
                </c:pt>
                <c:pt idx="2387">
                  <c:v>0.99679723217675875</c:v>
                </c:pt>
                <c:pt idx="2388">
                  <c:v>0.97955635583680867</c:v>
                </c:pt>
                <c:pt idx="2389">
                  <c:v>0.98602159715279869</c:v>
                </c:pt>
                <c:pt idx="2390">
                  <c:v>0.98817714325274875</c:v>
                </c:pt>
                <c:pt idx="2391">
                  <c:v>0.99248753696071856</c:v>
                </c:pt>
                <c:pt idx="2392">
                  <c:v>0.98602159715279869</c:v>
                </c:pt>
                <c:pt idx="2393">
                  <c:v>1.0011076258847287</c:v>
                </c:pt>
                <c:pt idx="2394">
                  <c:v>0.98171120344482865</c:v>
                </c:pt>
                <c:pt idx="2395">
                  <c:v>0.98171120344482865</c:v>
                </c:pt>
                <c:pt idx="2396">
                  <c:v>0.96878002232090876</c:v>
                </c:pt>
                <c:pt idx="2397">
                  <c:v>0.96447032710486857</c:v>
                </c:pt>
                <c:pt idx="2398">
                  <c:v>0.95369399358897866</c:v>
                </c:pt>
                <c:pt idx="2399">
                  <c:v>0.94722875227298864</c:v>
                </c:pt>
                <c:pt idx="2400">
                  <c:v>0.95369399358897866</c:v>
                </c:pt>
                <c:pt idx="2401">
                  <c:v>0.96231478100491874</c:v>
                </c:pt>
                <c:pt idx="2402">
                  <c:v>0.9580043872969487</c:v>
                </c:pt>
                <c:pt idx="2403">
                  <c:v>0.97309041602888857</c:v>
                </c:pt>
                <c:pt idx="2404">
                  <c:v>0.98171120344482865</c:v>
                </c:pt>
                <c:pt idx="2405">
                  <c:v>0.98171120344482865</c:v>
                </c:pt>
                <c:pt idx="2406">
                  <c:v>0.98386674954477871</c:v>
                </c:pt>
                <c:pt idx="2407">
                  <c:v>0.99464238456873877</c:v>
                </c:pt>
                <c:pt idx="2408">
                  <c:v>0.96878002232090876</c:v>
                </c:pt>
                <c:pt idx="2409">
                  <c:v>0.98817714325274875</c:v>
                </c:pt>
                <c:pt idx="2410">
                  <c:v>0.96231478100491874</c:v>
                </c:pt>
                <c:pt idx="2411">
                  <c:v>0.97093556842086859</c:v>
                </c:pt>
                <c:pt idx="2412">
                  <c:v>0.98171120344482865</c:v>
                </c:pt>
                <c:pt idx="2413">
                  <c:v>0.99895277827670859</c:v>
                </c:pt>
                <c:pt idx="2414">
                  <c:v>0.99464238456873877</c:v>
                </c:pt>
                <c:pt idx="2415">
                  <c:v>0.98171120344482865</c:v>
                </c:pt>
                <c:pt idx="2416">
                  <c:v>0.97093556842086859</c:v>
                </c:pt>
                <c:pt idx="2417">
                  <c:v>0.94507320617303858</c:v>
                </c:pt>
                <c:pt idx="2418">
                  <c:v>0.93214272354105876</c:v>
                </c:pt>
                <c:pt idx="2419">
                  <c:v>0.93214272354105876</c:v>
                </c:pt>
                <c:pt idx="2420">
                  <c:v>0.95369399358897866</c:v>
                </c:pt>
                <c:pt idx="2421">
                  <c:v>0.96015993339689876</c:v>
                </c:pt>
                <c:pt idx="2422">
                  <c:v>0.97093556842086859</c:v>
                </c:pt>
                <c:pt idx="2423">
                  <c:v>0.96662517471288878</c:v>
                </c:pt>
                <c:pt idx="2424">
                  <c:v>0.96662517471288878</c:v>
                </c:pt>
                <c:pt idx="2425">
                  <c:v>0.98171120344482865</c:v>
                </c:pt>
                <c:pt idx="2426">
                  <c:v>0.98386674954477871</c:v>
                </c:pt>
                <c:pt idx="2427">
                  <c:v>0.99679723217675875</c:v>
                </c:pt>
                <c:pt idx="2428">
                  <c:v>0.98386674954477871</c:v>
                </c:pt>
                <c:pt idx="2429">
                  <c:v>0.99679723217675875</c:v>
                </c:pt>
                <c:pt idx="2430">
                  <c:v>0.98602159715279869</c:v>
                </c:pt>
                <c:pt idx="2431">
                  <c:v>0.96878002232090876</c:v>
                </c:pt>
                <c:pt idx="2432">
                  <c:v>0.94722875227298864</c:v>
                </c:pt>
                <c:pt idx="2433">
                  <c:v>0.97955635583680867</c:v>
                </c:pt>
                <c:pt idx="2434">
                  <c:v>0.96662517471288878</c:v>
                </c:pt>
                <c:pt idx="2435">
                  <c:v>0.97740080973685861</c:v>
                </c:pt>
                <c:pt idx="2436">
                  <c:v>0.97093556842086859</c:v>
                </c:pt>
                <c:pt idx="2437">
                  <c:v>0.97740080973685861</c:v>
                </c:pt>
                <c:pt idx="2438">
                  <c:v>0.97309041602888857</c:v>
                </c:pt>
                <c:pt idx="2439">
                  <c:v>0.97740080973685861</c:v>
                </c:pt>
                <c:pt idx="2440">
                  <c:v>0.98817714325274875</c:v>
                </c:pt>
                <c:pt idx="2441">
                  <c:v>1.0075735656926588</c:v>
                </c:pt>
                <c:pt idx="2442">
                  <c:v>1.0075735656926588</c:v>
                </c:pt>
                <c:pt idx="2443">
                  <c:v>0.99464238456873877</c:v>
                </c:pt>
                <c:pt idx="2444">
                  <c:v>0.99679723217675875</c:v>
                </c:pt>
                <c:pt idx="2445">
                  <c:v>0.99895277827670859</c:v>
                </c:pt>
                <c:pt idx="2446">
                  <c:v>0.99464238456873877</c:v>
                </c:pt>
                <c:pt idx="2447">
                  <c:v>0.98171120344482865</c:v>
                </c:pt>
                <c:pt idx="2448">
                  <c:v>0.98817714325274875</c:v>
                </c:pt>
                <c:pt idx="2449">
                  <c:v>0.99248753696071856</c:v>
                </c:pt>
                <c:pt idx="2450">
                  <c:v>0.97955635583680867</c:v>
                </c:pt>
                <c:pt idx="2451">
                  <c:v>0.99464238456873877</c:v>
                </c:pt>
                <c:pt idx="2452">
                  <c:v>1.0183492007166186</c:v>
                </c:pt>
                <c:pt idx="2453">
                  <c:v>1.0183492007166186</c:v>
                </c:pt>
                <c:pt idx="2454">
                  <c:v>1.0226595944245886</c:v>
                </c:pt>
                <c:pt idx="2455">
                  <c:v>1.0312803818405287</c:v>
                </c:pt>
                <c:pt idx="2456">
                  <c:v>1.0355907755484988</c:v>
                </c:pt>
                <c:pt idx="2457">
                  <c:v>1.0355907755484988</c:v>
                </c:pt>
                <c:pt idx="2458">
                  <c:v>1.0485219566724187</c:v>
                </c:pt>
                <c:pt idx="2459">
                  <c:v>1.0571427440883587</c:v>
                </c:pt>
                <c:pt idx="2460">
                  <c:v>1.0463664105724688</c:v>
                </c:pt>
                <c:pt idx="2461">
                  <c:v>1.0161943531085988</c:v>
                </c:pt>
                <c:pt idx="2462">
                  <c:v>1.0011076258847287</c:v>
                </c:pt>
                <c:pt idx="2463">
                  <c:v>0.99679723217675875</c:v>
                </c:pt>
                <c:pt idx="2464">
                  <c:v>0.96878002232090876</c:v>
                </c:pt>
                <c:pt idx="2465">
                  <c:v>0.97955635583680867</c:v>
                </c:pt>
                <c:pt idx="2466">
                  <c:v>1.0011076258847287</c:v>
                </c:pt>
                <c:pt idx="2467">
                  <c:v>1.0097284133006785</c:v>
                </c:pt>
                <c:pt idx="2468">
                  <c:v>1.0097284133006785</c:v>
                </c:pt>
                <c:pt idx="2469">
                  <c:v>1.0226595944245886</c:v>
                </c:pt>
                <c:pt idx="2470">
                  <c:v>1.0183492007166186</c:v>
                </c:pt>
                <c:pt idx="2471">
                  <c:v>1.0032631719846785</c:v>
                </c:pt>
                <c:pt idx="2472">
                  <c:v>0.99895277827670859</c:v>
                </c:pt>
                <c:pt idx="2473">
                  <c:v>0.9580043872969487</c:v>
                </c:pt>
                <c:pt idx="2474">
                  <c:v>0.91490114870916861</c:v>
                </c:pt>
                <c:pt idx="2475">
                  <c:v>0.92136639002515863</c:v>
                </c:pt>
                <c:pt idx="2476">
                  <c:v>0.92352193612510869</c:v>
                </c:pt>
                <c:pt idx="2477">
                  <c:v>0.92783232983307873</c:v>
                </c:pt>
                <c:pt idx="2478">
                  <c:v>0.97093556842086859</c:v>
                </c:pt>
                <c:pt idx="2479">
                  <c:v>1.0506768042804389</c:v>
                </c:pt>
                <c:pt idx="2480">
                  <c:v>1.0614524393043987</c:v>
                </c:pt>
                <c:pt idx="2481">
                  <c:v>1.0765391665282587</c:v>
                </c:pt>
                <c:pt idx="2482">
                  <c:v>1.0636079854043485</c:v>
                </c:pt>
                <c:pt idx="2483">
                  <c:v>1.0657628330123687</c:v>
                </c:pt>
                <c:pt idx="2484">
                  <c:v>1.0291248357405789</c:v>
                </c:pt>
                <c:pt idx="2485">
                  <c:v>1.0097284133006785</c:v>
                </c:pt>
                <c:pt idx="2486">
                  <c:v>0.99248753696071856</c:v>
                </c:pt>
                <c:pt idx="2487">
                  <c:v>1.0269699881325587</c:v>
                </c:pt>
                <c:pt idx="2488">
                  <c:v>1.0334352294485485</c:v>
                </c:pt>
                <c:pt idx="2489">
                  <c:v>1.0485219566724187</c:v>
                </c:pt>
                <c:pt idx="2490">
                  <c:v>1.0636079854043485</c:v>
                </c:pt>
                <c:pt idx="2491">
                  <c:v>1.0937800428682185</c:v>
                </c:pt>
                <c:pt idx="2492">
                  <c:v>1.0765391665282587</c:v>
                </c:pt>
                <c:pt idx="2493">
                  <c:v>1.0528323503803887</c:v>
                </c:pt>
                <c:pt idx="2494">
                  <c:v>1.0614524393043987</c:v>
                </c:pt>
                <c:pt idx="2495">
                  <c:v>1.0571427440883587</c:v>
                </c:pt>
                <c:pt idx="2496">
                  <c:v>1.0248151405245385</c:v>
                </c:pt>
                <c:pt idx="2497">
                  <c:v>1.0205047468165689</c:v>
                </c:pt>
                <c:pt idx="2498">
                  <c:v>1.0248151405245385</c:v>
                </c:pt>
                <c:pt idx="2499">
                  <c:v>1.0269699881325587</c:v>
                </c:pt>
                <c:pt idx="2500">
                  <c:v>1.0075735656926588</c:v>
                </c:pt>
                <c:pt idx="2501">
                  <c:v>1.0420560168644886</c:v>
                </c:pt>
                <c:pt idx="2502">
                  <c:v>1.0614524393043987</c:v>
                </c:pt>
                <c:pt idx="2503">
                  <c:v>1.0851599539442085</c:v>
                </c:pt>
                <c:pt idx="2504">
                  <c:v>1.0636079854043485</c:v>
                </c:pt>
                <c:pt idx="2505">
                  <c:v>1.0528323503803887</c:v>
                </c:pt>
                <c:pt idx="2506">
                  <c:v>1.0011076258847287</c:v>
                </c:pt>
                <c:pt idx="2507">
                  <c:v>0.97955635583680867</c:v>
                </c:pt>
                <c:pt idx="2508">
                  <c:v>0.99248753696071856</c:v>
                </c:pt>
                <c:pt idx="2509">
                  <c:v>0.97955635583680867</c:v>
                </c:pt>
                <c:pt idx="2510">
                  <c:v>1.0075735656926588</c:v>
                </c:pt>
                <c:pt idx="2511">
                  <c:v>1.0291248357405789</c:v>
                </c:pt>
                <c:pt idx="2512">
                  <c:v>1.0205047468165689</c:v>
                </c:pt>
                <c:pt idx="2513">
                  <c:v>1.0140388070086486</c:v>
                </c:pt>
                <c:pt idx="2514">
                  <c:v>1.0377456231565185</c:v>
                </c:pt>
                <c:pt idx="2515">
                  <c:v>1.0355907755484988</c:v>
                </c:pt>
                <c:pt idx="2516">
                  <c:v>1.0334352294485485</c:v>
                </c:pt>
                <c:pt idx="2517">
                  <c:v>1.0549871979884085</c:v>
                </c:pt>
                <c:pt idx="2518">
                  <c:v>1.0679183791123186</c:v>
                </c:pt>
                <c:pt idx="2519">
                  <c:v>1.0851599539442085</c:v>
                </c:pt>
                <c:pt idx="2520">
                  <c:v>1.1024008302841586</c:v>
                </c:pt>
                <c:pt idx="2521">
                  <c:v>1.0980904365761885</c:v>
                </c:pt>
                <c:pt idx="2522">
                  <c:v>1.1239527988240186</c:v>
                </c:pt>
                <c:pt idx="2523">
                  <c:v>1.1131771638000485</c:v>
                </c:pt>
                <c:pt idx="2524">
                  <c:v>1.0786940141362789</c:v>
                </c:pt>
                <c:pt idx="2525">
                  <c:v>1.0894696491602485</c:v>
                </c:pt>
                <c:pt idx="2526">
                  <c:v>1.1196424051160485</c:v>
                </c:pt>
                <c:pt idx="2527">
                  <c:v>1.0916251952601987</c:v>
                </c:pt>
                <c:pt idx="2528">
                  <c:v>1.0786940141362789</c:v>
                </c:pt>
                <c:pt idx="2529">
                  <c:v>1.1045563763841089</c:v>
                </c:pt>
                <c:pt idx="2530">
                  <c:v>1.0851599539442085</c:v>
                </c:pt>
                <c:pt idx="2531">
                  <c:v>1.0937800428682185</c:v>
                </c:pt>
                <c:pt idx="2532">
                  <c:v>1.0851599539442085</c:v>
                </c:pt>
                <c:pt idx="2533">
                  <c:v>1.0980904365761885</c:v>
                </c:pt>
                <c:pt idx="2534">
                  <c:v>1.0830044078442587</c:v>
                </c:pt>
                <c:pt idx="2535">
                  <c:v>1.0830044078442587</c:v>
                </c:pt>
                <c:pt idx="2536">
                  <c:v>1.0636079854043485</c:v>
                </c:pt>
                <c:pt idx="2537">
                  <c:v>1.0679183791123186</c:v>
                </c:pt>
                <c:pt idx="2538">
                  <c:v>1.0636079854043485</c:v>
                </c:pt>
                <c:pt idx="2539">
                  <c:v>1.0636079854043485</c:v>
                </c:pt>
                <c:pt idx="2540">
                  <c:v>1.0463664105724688</c:v>
                </c:pt>
                <c:pt idx="2541">
                  <c:v>1.0485219566724187</c:v>
                </c:pt>
                <c:pt idx="2542">
                  <c:v>1.0808495602362385</c:v>
                </c:pt>
                <c:pt idx="2543">
                  <c:v>1.0485219566724187</c:v>
                </c:pt>
                <c:pt idx="2544">
                  <c:v>1.0786940141362789</c:v>
                </c:pt>
                <c:pt idx="2545">
                  <c:v>1.0959355889681688</c:v>
                </c:pt>
                <c:pt idx="2546">
                  <c:v>1.0722287728202886</c:v>
                </c:pt>
                <c:pt idx="2547">
                  <c:v>1.0614524393043987</c:v>
                </c:pt>
                <c:pt idx="2548">
                  <c:v>1.0916251952601987</c:v>
                </c:pt>
                <c:pt idx="2549">
                  <c:v>1.0765391665282587</c:v>
                </c:pt>
                <c:pt idx="2550">
                  <c:v>1.0355907755484988</c:v>
                </c:pt>
                <c:pt idx="2551">
                  <c:v>1.0786940141362789</c:v>
                </c:pt>
                <c:pt idx="2552">
                  <c:v>1.0937800428682185</c:v>
                </c:pt>
                <c:pt idx="2553">
                  <c:v>1.1088667700920785</c:v>
                </c:pt>
                <c:pt idx="2554">
                  <c:v>1.0916251952601987</c:v>
                </c:pt>
                <c:pt idx="2555">
                  <c:v>1.1325735862399586</c:v>
                </c:pt>
                <c:pt idx="2556">
                  <c:v>1.1390388275559489</c:v>
                </c:pt>
                <c:pt idx="2557">
                  <c:v>1.1088667700920785</c:v>
                </c:pt>
                <c:pt idx="2558">
                  <c:v>1.1045563763841089</c:v>
                </c:pt>
                <c:pt idx="2559">
                  <c:v>1.1196424051160485</c:v>
                </c:pt>
                <c:pt idx="2560">
                  <c:v>1.1217972527240687</c:v>
                </c:pt>
                <c:pt idx="2561">
                  <c:v>1.1024008302841586</c:v>
                </c:pt>
                <c:pt idx="2562">
                  <c:v>1.0894696491602485</c:v>
                </c:pt>
                <c:pt idx="2563">
                  <c:v>1.0657628330123687</c:v>
                </c:pt>
                <c:pt idx="2564">
                  <c:v>1.0571427440883587</c:v>
                </c:pt>
                <c:pt idx="2565">
                  <c:v>1.0679183791123186</c:v>
                </c:pt>
                <c:pt idx="2566">
                  <c:v>1.0743836204283088</c:v>
                </c:pt>
                <c:pt idx="2567">
                  <c:v>1.1153320114080687</c:v>
                </c:pt>
                <c:pt idx="2568">
                  <c:v>1.1390388275559489</c:v>
                </c:pt>
                <c:pt idx="2569">
                  <c:v>1.1282631925319886</c:v>
                </c:pt>
                <c:pt idx="2570">
                  <c:v>1.1304180401400088</c:v>
                </c:pt>
                <c:pt idx="2571">
                  <c:v>1.1347284338479788</c:v>
                </c:pt>
                <c:pt idx="2572">
                  <c:v>1.1239527988240186</c:v>
                </c:pt>
                <c:pt idx="2573">
                  <c:v>1.1368839799479287</c:v>
                </c:pt>
                <c:pt idx="2574">
                  <c:v>1.1670560374117986</c:v>
                </c:pt>
                <c:pt idx="2575">
                  <c:v>1.1627456437038286</c:v>
                </c:pt>
                <c:pt idx="2576">
                  <c:v>1.1476596149718885</c:v>
                </c:pt>
                <c:pt idx="2577">
                  <c:v>1.1455047673638687</c:v>
                </c:pt>
                <c:pt idx="2578">
                  <c:v>1.1261076464320388</c:v>
                </c:pt>
                <c:pt idx="2579">
                  <c:v>1.1368839799479287</c:v>
                </c:pt>
                <c:pt idx="2580">
                  <c:v>1.1605907960958088</c:v>
                </c:pt>
                <c:pt idx="2581">
                  <c:v>1.1649011898037789</c:v>
                </c:pt>
                <c:pt idx="2582">
                  <c:v>1.1519700086798585</c:v>
                </c:pt>
                <c:pt idx="2583">
                  <c:v>1.1519700086798585</c:v>
                </c:pt>
                <c:pt idx="2584">
                  <c:v>1.0959355889681688</c:v>
                </c:pt>
                <c:pt idx="2585">
                  <c:v>1.0873148015522287</c:v>
                </c:pt>
                <c:pt idx="2586">
                  <c:v>1.0873148015522287</c:v>
                </c:pt>
                <c:pt idx="2587">
                  <c:v>1.0700732267203388</c:v>
                </c:pt>
                <c:pt idx="2588">
                  <c:v>1.0786940141362789</c:v>
                </c:pt>
                <c:pt idx="2589">
                  <c:v>1.1411943736558987</c:v>
                </c:pt>
                <c:pt idx="2590">
                  <c:v>1.1476596149718885</c:v>
                </c:pt>
                <c:pt idx="2591">
                  <c:v>1.1670560374117986</c:v>
                </c:pt>
                <c:pt idx="2592">
                  <c:v>1.1886080059516586</c:v>
                </c:pt>
                <c:pt idx="2593">
                  <c:v>1.1929183996596286</c:v>
                </c:pt>
                <c:pt idx="2594">
                  <c:v>1.1929183996596286</c:v>
                </c:pt>
                <c:pt idx="2595">
                  <c:v>1.1950732472676489</c:v>
                </c:pt>
                <c:pt idx="2596">
                  <c:v>1.2015391870755687</c:v>
                </c:pt>
                <c:pt idx="2597">
                  <c:v>1.2381771843473586</c:v>
                </c:pt>
                <c:pt idx="2598">
                  <c:v>1.2360216382474087</c:v>
                </c:pt>
                <c:pt idx="2599">
                  <c:v>1.2187800634155188</c:v>
                </c:pt>
                <c:pt idx="2600">
                  <c:v>1.2209356095154686</c:v>
                </c:pt>
                <c:pt idx="2601">
                  <c:v>1.2166252158074986</c:v>
                </c:pt>
                <c:pt idx="2602">
                  <c:v>1.1886080059516586</c:v>
                </c:pt>
                <c:pt idx="2603">
                  <c:v>1.1950732472676489</c:v>
                </c:pt>
                <c:pt idx="2604">
                  <c:v>1.2058495807835388</c:v>
                </c:pt>
                <c:pt idx="2605">
                  <c:v>1.1929183996596286</c:v>
                </c:pt>
                <c:pt idx="2606">
                  <c:v>1.1735219772197185</c:v>
                </c:pt>
                <c:pt idx="2607">
                  <c:v>1.2101599744915088</c:v>
                </c:pt>
                <c:pt idx="2608">
                  <c:v>1.2015391870755687</c:v>
                </c:pt>
                <c:pt idx="2609">
                  <c:v>1.1821420661437285</c:v>
                </c:pt>
                <c:pt idx="2610">
                  <c:v>1.1886080059516586</c:v>
                </c:pt>
                <c:pt idx="2611">
                  <c:v>1.1886080059516586</c:v>
                </c:pt>
                <c:pt idx="2612">
                  <c:v>1.1799872185357088</c:v>
                </c:pt>
                <c:pt idx="2613">
                  <c:v>1.1778323709276886</c:v>
                </c:pt>
                <c:pt idx="2614">
                  <c:v>1.2015391870755687</c:v>
                </c:pt>
                <c:pt idx="2615">
                  <c:v>1.2144696697075488</c:v>
                </c:pt>
                <c:pt idx="2616">
                  <c:v>1.2015391870755687</c:v>
                </c:pt>
                <c:pt idx="2617">
                  <c:v>1.2036940346835885</c:v>
                </c:pt>
                <c:pt idx="2618">
                  <c:v>1.2166252158074986</c:v>
                </c:pt>
                <c:pt idx="2619">
                  <c:v>1.1864524598516986</c:v>
                </c:pt>
                <c:pt idx="2620">
                  <c:v>1.1950732472676489</c:v>
                </c:pt>
                <c:pt idx="2621">
                  <c:v>1.2144696697075488</c:v>
                </c:pt>
                <c:pt idx="2622">
                  <c:v>1.1929183996596286</c:v>
                </c:pt>
                <c:pt idx="2623">
                  <c:v>1.1692115835117485</c:v>
                </c:pt>
                <c:pt idx="2624">
                  <c:v>1.1993836409756189</c:v>
                </c:pt>
                <c:pt idx="2625">
                  <c:v>1.1713664311197687</c:v>
                </c:pt>
                <c:pt idx="2626">
                  <c:v>1.1972287933675987</c:v>
                </c:pt>
                <c:pt idx="2627">
                  <c:v>1.1886080059516586</c:v>
                </c:pt>
                <c:pt idx="2628">
                  <c:v>1.1799872185357088</c:v>
                </c:pt>
                <c:pt idx="2629">
                  <c:v>1.1649011898037789</c:v>
                </c:pt>
                <c:pt idx="2630">
                  <c:v>1.1929183996596286</c:v>
                </c:pt>
                <c:pt idx="2631">
                  <c:v>1.1864524598516986</c:v>
                </c:pt>
                <c:pt idx="2632">
                  <c:v>1.1692115835117485</c:v>
                </c:pt>
                <c:pt idx="2633">
                  <c:v>1.2144696697075488</c:v>
                </c:pt>
                <c:pt idx="2634">
                  <c:v>1.2036940346835885</c:v>
                </c:pt>
                <c:pt idx="2635">
                  <c:v>1.1972287933675987</c:v>
                </c:pt>
                <c:pt idx="2636">
                  <c:v>1.1993836409756189</c:v>
                </c:pt>
                <c:pt idx="2637">
                  <c:v>1.2230904571234889</c:v>
                </c:pt>
                <c:pt idx="2638">
                  <c:v>1.2230904571234889</c:v>
                </c:pt>
                <c:pt idx="2639">
                  <c:v>1.2467972732713686</c:v>
                </c:pt>
                <c:pt idx="2640">
                  <c:v>1.2360216382474087</c:v>
                </c:pt>
                <c:pt idx="2641">
                  <c:v>1.2144696697075488</c:v>
                </c:pt>
                <c:pt idx="2642">
                  <c:v>1.2295563969314185</c:v>
                </c:pt>
                <c:pt idx="2643">
                  <c:v>1.2209356095154686</c:v>
                </c:pt>
                <c:pt idx="2644">
                  <c:v>1.2317112445394387</c:v>
                </c:pt>
                <c:pt idx="2645">
                  <c:v>1.2230904571234889</c:v>
                </c:pt>
                <c:pt idx="2646">
                  <c:v>1.2489528193713189</c:v>
                </c:pt>
                <c:pt idx="2647">
                  <c:v>1.2511076669793386</c:v>
                </c:pt>
                <c:pt idx="2648">
                  <c:v>1.2640388481032585</c:v>
                </c:pt>
                <c:pt idx="2649">
                  <c:v>1.2252460032234485</c:v>
                </c:pt>
                <c:pt idx="2650">
                  <c:v>1.2467972732713686</c:v>
                </c:pt>
                <c:pt idx="2651">
                  <c:v>1.2489528193713189</c:v>
                </c:pt>
                <c:pt idx="2652">
                  <c:v>1.2532632130792885</c:v>
                </c:pt>
                <c:pt idx="2653">
                  <c:v>1.2403320319553788</c:v>
                </c:pt>
                <c:pt idx="2654">
                  <c:v>1.2597284543952787</c:v>
                </c:pt>
                <c:pt idx="2655">
                  <c:v>1.2532632130792885</c:v>
                </c:pt>
                <c:pt idx="2656">
                  <c:v>1.2381771843473586</c:v>
                </c:pt>
                <c:pt idx="2657">
                  <c:v>1.2554180606873087</c:v>
                </c:pt>
                <c:pt idx="2658">
                  <c:v>1.2661943942032088</c:v>
                </c:pt>
                <c:pt idx="2659">
                  <c:v>1.2597284543952787</c:v>
                </c:pt>
                <c:pt idx="2660">
                  <c:v>1.2705047879111788</c:v>
                </c:pt>
                <c:pt idx="2661">
                  <c:v>1.2834352705431589</c:v>
                </c:pt>
                <c:pt idx="2662">
                  <c:v>1.2726596355191986</c:v>
                </c:pt>
                <c:pt idx="2663">
                  <c:v>1.2252460032234485</c:v>
                </c:pt>
                <c:pt idx="2664">
                  <c:v>1.1993836409756189</c:v>
                </c:pt>
                <c:pt idx="2665">
                  <c:v>1.1713664311197687</c:v>
                </c:pt>
                <c:pt idx="2666">
                  <c:v>1.1541248562878788</c:v>
                </c:pt>
                <c:pt idx="2667">
                  <c:v>1.1584352499958586</c:v>
                </c:pt>
                <c:pt idx="2668">
                  <c:v>1.2058495807835388</c:v>
                </c:pt>
                <c:pt idx="2669">
                  <c:v>1.2424875780553286</c:v>
                </c:pt>
                <c:pt idx="2670">
                  <c:v>1.2446424256633488</c:v>
                </c:pt>
                <c:pt idx="2671">
                  <c:v>1.2489528193713189</c:v>
                </c:pt>
                <c:pt idx="2672">
                  <c:v>1.2554180606873087</c:v>
                </c:pt>
                <c:pt idx="2673">
                  <c:v>1.2274008508314687</c:v>
                </c:pt>
                <c:pt idx="2674">
                  <c:v>1.2166252158074986</c:v>
                </c:pt>
                <c:pt idx="2675">
                  <c:v>1.2252460032234485</c:v>
                </c:pt>
                <c:pt idx="2676">
                  <c:v>1.2295563969314185</c:v>
                </c:pt>
                <c:pt idx="2677">
                  <c:v>1.2230904571234889</c:v>
                </c:pt>
                <c:pt idx="2678">
                  <c:v>1.2295563969314185</c:v>
                </c:pt>
                <c:pt idx="2679">
                  <c:v>1.2274008508314687</c:v>
                </c:pt>
                <c:pt idx="2680">
                  <c:v>1.2058495807835388</c:v>
                </c:pt>
                <c:pt idx="2681">
                  <c:v>1.1670560374117986</c:v>
                </c:pt>
                <c:pt idx="2682">
                  <c:v>1.1433492212639185</c:v>
                </c:pt>
                <c:pt idx="2683">
                  <c:v>1.1541248562878788</c:v>
                </c:pt>
                <c:pt idx="2684">
                  <c:v>1.1756768248277387</c:v>
                </c:pt>
                <c:pt idx="2685">
                  <c:v>1.2101599744915088</c:v>
                </c:pt>
                <c:pt idx="2686">
                  <c:v>1.2424875780553286</c:v>
                </c:pt>
                <c:pt idx="2687">
                  <c:v>1.2403320319553788</c:v>
                </c:pt>
                <c:pt idx="2688">
                  <c:v>1.2252460032234485</c:v>
                </c:pt>
                <c:pt idx="2689">
                  <c:v>1.2080044283915585</c:v>
                </c:pt>
                <c:pt idx="2690">
                  <c:v>1.1735219772197185</c:v>
                </c:pt>
                <c:pt idx="2691">
                  <c:v>1.1304180401400088</c:v>
                </c:pt>
                <c:pt idx="2692">
                  <c:v>1.1390388275559489</c:v>
                </c:pt>
                <c:pt idx="2693">
                  <c:v>1.1455047673638687</c:v>
                </c:pt>
                <c:pt idx="2694">
                  <c:v>1.1325735862399586</c:v>
                </c:pt>
                <c:pt idx="2695">
                  <c:v>1.1282631925319886</c:v>
                </c:pt>
                <c:pt idx="2696">
                  <c:v>1.1692115835117485</c:v>
                </c:pt>
                <c:pt idx="2697">
                  <c:v>1.1821420661437285</c:v>
                </c:pt>
                <c:pt idx="2698">
                  <c:v>1.1821420661437285</c:v>
                </c:pt>
                <c:pt idx="2699">
                  <c:v>1.1864524598516986</c:v>
                </c:pt>
                <c:pt idx="2700">
                  <c:v>1.2166252158074986</c:v>
                </c:pt>
                <c:pt idx="2701">
                  <c:v>1.2123148220995286</c:v>
                </c:pt>
                <c:pt idx="2702">
                  <c:v>1.1886080059516586</c:v>
                </c:pt>
                <c:pt idx="2703">
                  <c:v>1.1972287933675987</c:v>
                </c:pt>
                <c:pt idx="2704">
                  <c:v>1.2015391870755687</c:v>
                </c:pt>
                <c:pt idx="2705">
                  <c:v>1.2209356095154686</c:v>
                </c:pt>
                <c:pt idx="2706">
                  <c:v>1.2554180606873087</c:v>
                </c:pt>
                <c:pt idx="2707">
                  <c:v>1.2855908166431087</c:v>
                </c:pt>
                <c:pt idx="2708">
                  <c:v>1.2597284543952787</c:v>
                </c:pt>
                <c:pt idx="2709">
                  <c:v>1.2467972732713686</c:v>
                </c:pt>
                <c:pt idx="2710">
                  <c:v>1.2338667906393885</c:v>
                </c:pt>
                <c:pt idx="2711">
                  <c:v>1.1864524598516986</c:v>
                </c:pt>
                <c:pt idx="2712">
                  <c:v>1.1972287933675987</c:v>
                </c:pt>
                <c:pt idx="2713">
                  <c:v>1.2295563969314185</c:v>
                </c:pt>
                <c:pt idx="2714">
                  <c:v>1.2338667906393885</c:v>
                </c:pt>
                <c:pt idx="2715">
                  <c:v>1.2252460032234485</c:v>
                </c:pt>
                <c:pt idx="2716">
                  <c:v>1.2597284543952787</c:v>
                </c:pt>
                <c:pt idx="2717">
                  <c:v>1.2144696697075488</c:v>
                </c:pt>
                <c:pt idx="2718">
                  <c:v>1.1821420661437285</c:v>
                </c:pt>
                <c:pt idx="2719">
                  <c:v>1.2144696697075488</c:v>
                </c:pt>
                <c:pt idx="2720">
                  <c:v>1.2209356095154686</c:v>
                </c:pt>
                <c:pt idx="2721">
                  <c:v>1.2101599744915088</c:v>
                </c:pt>
                <c:pt idx="2722">
                  <c:v>1.2295563969314185</c:v>
                </c:pt>
                <c:pt idx="2723">
                  <c:v>1.2446424256633488</c:v>
                </c:pt>
                <c:pt idx="2724">
                  <c:v>1.2274008508314687</c:v>
                </c:pt>
                <c:pt idx="2725">
                  <c:v>1.2080044283915585</c:v>
                </c:pt>
                <c:pt idx="2726">
                  <c:v>1.1950732472676489</c:v>
                </c:pt>
                <c:pt idx="2727">
                  <c:v>1.1756768248277387</c:v>
                </c:pt>
                <c:pt idx="2728">
                  <c:v>1.2015391870755687</c:v>
                </c:pt>
                <c:pt idx="2729">
                  <c:v>1.1950732472676489</c:v>
                </c:pt>
                <c:pt idx="2730">
                  <c:v>1.2144696697075488</c:v>
                </c:pt>
                <c:pt idx="2731">
                  <c:v>1.2252460032234485</c:v>
                </c:pt>
                <c:pt idx="2732">
                  <c:v>1.2683492418112285</c:v>
                </c:pt>
                <c:pt idx="2733">
                  <c:v>1.2532632130792885</c:v>
                </c:pt>
                <c:pt idx="2734">
                  <c:v>1.2769700292271686</c:v>
                </c:pt>
                <c:pt idx="2735">
                  <c:v>1.2705047879111788</c:v>
                </c:pt>
                <c:pt idx="2736">
                  <c:v>1.2661943942032088</c:v>
                </c:pt>
                <c:pt idx="2737">
                  <c:v>1.2618840004952387</c:v>
                </c:pt>
                <c:pt idx="2738">
                  <c:v>1.2317112445394387</c:v>
                </c:pt>
                <c:pt idx="2739">
                  <c:v>1.2230904571234889</c:v>
                </c:pt>
                <c:pt idx="2740">
                  <c:v>1.2252460032234485</c:v>
                </c:pt>
                <c:pt idx="2741">
                  <c:v>1.2381771843473586</c:v>
                </c:pt>
                <c:pt idx="2742">
                  <c:v>1.2403320319553788</c:v>
                </c:pt>
                <c:pt idx="2743">
                  <c:v>1.2705047879111788</c:v>
                </c:pt>
                <c:pt idx="2744">
                  <c:v>1.2791248768351888</c:v>
                </c:pt>
                <c:pt idx="2745">
                  <c:v>1.2661943942032088</c:v>
                </c:pt>
                <c:pt idx="2746">
                  <c:v>1.2726596355191986</c:v>
                </c:pt>
                <c:pt idx="2747">
                  <c:v>1.2575736067872585</c:v>
                </c:pt>
                <c:pt idx="2748">
                  <c:v>1.2446424256633488</c:v>
                </c:pt>
                <c:pt idx="2749">
                  <c:v>1.2360216382474087</c:v>
                </c:pt>
                <c:pt idx="2750">
                  <c:v>1.2812804229351387</c:v>
                </c:pt>
                <c:pt idx="2751">
                  <c:v>1.2812804229351387</c:v>
                </c:pt>
                <c:pt idx="2752">
                  <c:v>1.2748144831272188</c:v>
                </c:pt>
                <c:pt idx="2753">
                  <c:v>1.2942116040590488</c:v>
                </c:pt>
                <c:pt idx="2754">
                  <c:v>1.2963664516670685</c:v>
                </c:pt>
                <c:pt idx="2755">
                  <c:v>1.2661943942032088</c:v>
                </c:pt>
                <c:pt idx="2756">
                  <c:v>1.2403320319553788</c:v>
                </c:pt>
                <c:pt idx="2757">
                  <c:v>1.2554180606873087</c:v>
                </c:pt>
                <c:pt idx="2758">
                  <c:v>1.2403320319553788</c:v>
                </c:pt>
                <c:pt idx="2759">
                  <c:v>1.2467972732713686</c:v>
                </c:pt>
                <c:pt idx="2760">
                  <c:v>1.2532632130792885</c:v>
                </c:pt>
                <c:pt idx="2761">
                  <c:v>1.2597284543952787</c:v>
                </c:pt>
                <c:pt idx="2762">
                  <c:v>1.2834352705431589</c:v>
                </c:pt>
                <c:pt idx="2763">
                  <c:v>1.3006768453750488</c:v>
                </c:pt>
                <c:pt idx="2764">
                  <c:v>1.3114524803990086</c:v>
                </c:pt>
                <c:pt idx="2765">
                  <c:v>1.3222288139148985</c:v>
                </c:pt>
                <c:pt idx="2766">
                  <c:v>1.3179184202069285</c:v>
                </c:pt>
                <c:pt idx="2767">
                  <c:v>1.2899012103510787</c:v>
                </c:pt>
                <c:pt idx="2768">
                  <c:v>1.2661943942032088</c:v>
                </c:pt>
                <c:pt idx="2769">
                  <c:v>1.2726596355191986</c:v>
                </c:pt>
                <c:pt idx="2770">
                  <c:v>1.2489528193713189</c:v>
                </c:pt>
                <c:pt idx="2771">
                  <c:v>1.2748144831272188</c:v>
                </c:pt>
                <c:pt idx="2772">
                  <c:v>1.2791248768351888</c:v>
                </c:pt>
                <c:pt idx="2773">
                  <c:v>1.2748144831272188</c:v>
                </c:pt>
                <c:pt idx="2774">
                  <c:v>1.2640388481032585</c:v>
                </c:pt>
                <c:pt idx="2775">
                  <c:v>1.2748144831272188</c:v>
                </c:pt>
                <c:pt idx="2776">
                  <c:v>1.2705047879111788</c:v>
                </c:pt>
                <c:pt idx="2777">
                  <c:v>1.2467972732713686</c:v>
                </c:pt>
                <c:pt idx="2778">
                  <c:v>1.2640388481032585</c:v>
                </c:pt>
                <c:pt idx="2779">
                  <c:v>1.2769700292271686</c:v>
                </c:pt>
                <c:pt idx="2780">
                  <c:v>1.3028323914749986</c:v>
                </c:pt>
                <c:pt idx="2781">
                  <c:v>1.2985219977670286</c:v>
                </c:pt>
                <c:pt idx="2782">
                  <c:v>1.3136080264989585</c:v>
                </c:pt>
                <c:pt idx="2783">
                  <c:v>1.3049872390830188</c:v>
                </c:pt>
                <c:pt idx="2784">
                  <c:v>1.2963664516670685</c:v>
                </c:pt>
                <c:pt idx="2785">
                  <c:v>1.2661943942032088</c:v>
                </c:pt>
                <c:pt idx="2786">
                  <c:v>1.2532632130792885</c:v>
                </c:pt>
                <c:pt idx="2787">
                  <c:v>1.2511076669793386</c:v>
                </c:pt>
                <c:pt idx="2788">
                  <c:v>1.2403320319553788</c:v>
                </c:pt>
                <c:pt idx="2789">
                  <c:v>1.2489528193713189</c:v>
                </c:pt>
                <c:pt idx="2790">
                  <c:v>1.2597284543952787</c:v>
                </c:pt>
                <c:pt idx="2791">
                  <c:v>1.2317112445394387</c:v>
                </c:pt>
                <c:pt idx="2792">
                  <c:v>1.2338667906393885</c:v>
                </c:pt>
                <c:pt idx="2793">
                  <c:v>1.2618840004952387</c:v>
                </c:pt>
                <c:pt idx="2794">
                  <c:v>1.2381771843473586</c:v>
                </c:pt>
                <c:pt idx="2795">
                  <c:v>1.2338667906393885</c:v>
                </c:pt>
                <c:pt idx="2796">
                  <c:v>1.2597284543952787</c:v>
                </c:pt>
                <c:pt idx="2797">
                  <c:v>1.2489528193713189</c:v>
                </c:pt>
                <c:pt idx="2798">
                  <c:v>1.2511076669793386</c:v>
                </c:pt>
                <c:pt idx="2799">
                  <c:v>1.2230904571234889</c:v>
                </c:pt>
                <c:pt idx="2800">
                  <c:v>1.1713664311197687</c:v>
                </c:pt>
                <c:pt idx="2801">
                  <c:v>1.1584352499958586</c:v>
                </c:pt>
                <c:pt idx="2802">
                  <c:v>1.1799872185357088</c:v>
                </c:pt>
                <c:pt idx="2803">
                  <c:v>1.1713664311197687</c:v>
                </c:pt>
                <c:pt idx="2804">
                  <c:v>1.1993836409756189</c:v>
                </c:pt>
                <c:pt idx="2805">
                  <c:v>1.2532632130792885</c:v>
                </c:pt>
                <c:pt idx="2806">
                  <c:v>1.2791248768351888</c:v>
                </c:pt>
                <c:pt idx="2807">
                  <c:v>1.2855908166431087</c:v>
                </c:pt>
                <c:pt idx="2808">
                  <c:v>1.2726596355191986</c:v>
                </c:pt>
                <c:pt idx="2809">
                  <c:v>1.2942116040590488</c:v>
                </c:pt>
                <c:pt idx="2810">
                  <c:v>1.2791248768351888</c:v>
                </c:pt>
                <c:pt idx="2811">
                  <c:v>1.2769700292271686</c:v>
                </c:pt>
                <c:pt idx="2812">
                  <c:v>1.2791248768351888</c:v>
                </c:pt>
                <c:pt idx="2813">
                  <c:v>1.3114524803990086</c:v>
                </c:pt>
                <c:pt idx="2814">
                  <c:v>1.2791248768351888</c:v>
                </c:pt>
                <c:pt idx="2815">
                  <c:v>1.2683492418112285</c:v>
                </c:pt>
                <c:pt idx="2816">
                  <c:v>1.2899012103510787</c:v>
                </c:pt>
                <c:pt idx="2817">
                  <c:v>1.3006768453750488</c:v>
                </c:pt>
                <c:pt idx="2818">
                  <c:v>1.2748144831272188</c:v>
                </c:pt>
                <c:pt idx="2819">
                  <c:v>1.2920560579590985</c:v>
                </c:pt>
                <c:pt idx="2820">
                  <c:v>1.3459356300627787</c:v>
                </c:pt>
                <c:pt idx="2821">
                  <c:v>1.3524008713787685</c:v>
                </c:pt>
                <c:pt idx="2822">
                  <c:v>1.3157628741069787</c:v>
                </c:pt>
                <c:pt idx="2823">
                  <c:v>1.3567112650867386</c:v>
                </c:pt>
                <c:pt idx="2824">
                  <c:v>1.3674869001106988</c:v>
                </c:pt>
                <c:pt idx="2825">
                  <c:v>1.3373148426468386</c:v>
                </c:pt>
                <c:pt idx="2826">
                  <c:v>1.3049872390830188</c:v>
                </c:pt>
                <c:pt idx="2827">
                  <c:v>1.3437800839628289</c:v>
                </c:pt>
                <c:pt idx="2828">
                  <c:v>1.3308496013308386</c:v>
                </c:pt>
                <c:pt idx="2829">
                  <c:v>1.3092976327909889</c:v>
                </c:pt>
                <c:pt idx="2830">
                  <c:v>1.3243836615229188</c:v>
                </c:pt>
                <c:pt idx="2831">
                  <c:v>1.3092976327909889</c:v>
                </c:pt>
                <c:pt idx="2832">
                  <c:v>1.3179184202069285</c:v>
                </c:pt>
                <c:pt idx="2833">
                  <c:v>1.3157628741069787</c:v>
                </c:pt>
                <c:pt idx="2834">
                  <c:v>1.3567112650867386</c:v>
                </c:pt>
                <c:pt idx="2835">
                  <c:v>1.3933492623585289</c:v>
                </c:pt>
                <c:pt idx="2836">
                  <c:v>1.4795564380260187</c:v>
                </c:pt>
                <c:pt idx="2837">
                  <c:v>1.4989528604659283</c:v>
                </c:pt>
                <c:pt idx="2838">
                  <c:v>1.5334353116377684</c:v>
                </c:pt>
                <c:pt idx="2839">
                  <c:v>1.5506768864696485</c:v>
                </c:pt>
                <c:pt idx="2840">
                  <c:v>1.5700733089095587</c:v>
                </c:pt>
                <c:pt idx="2841">
                  <c:v>1.5743837026175287</c:v>
                </c:pt>
                <c:pt idx="2842">
                  <c:v>1.5937801250574384</c:v>
                </c:pt>
                <c:pt idx="2843">
                  <c:v>1.6067113061813485</c:v>
                </c:pt>
                <c:pt idx="2844">
                  <c:v>1.6541249384770986</c:v>
                </c:pt>
                <c:pt idx="2845">
                  <c:v>1.6692116657009684</c:v>
                </c:pt>
                <c:pt idx="2846">
                  <c:v>1.6799873007249286</c:v>
                </c:pt>
                <c:pt idx="2847">
                  <c:v>1.7166252979967185</c:v>
                </c:pt>
                <c:pt idx="2848">
                  <c:v>1.7769701114163885</c:v>
                </c:pt>
                <c:pt idx="2849">
                  <c:v>1.7618840826844484</c:v>
                </c:pt>
                <c:pt idx="2850">
                  <c:v>1.7705041716084584</c:v>
                </c:pt>
                <c:pt idx="2851">
                  <c:v>1.7467973554605885</c:v>
                </c:pt>
                <c:pt idx="2852">
                  <c:v>1.7661944763924184</c:v>
                </c:pt>
                <c:pt idx="2853">
                  <c:v>1.7942116862482687</c:v>
                </c:pt>
                <c:pt idx="2854">
                  <c:v>1.8480905598600184</c:v>
                </c:pt>
                <c:pt idx="2855">
                  <c:v>1.8459357122519986</c:v>
                </c:pt>
                <c:pt idx="2856">
                  <c:v>1.9041249795717086</c:v>
                </c:pt>
                <c:pt idx="2857">
                  <c:v>1.9256769481115685</c:v>
                </c:pt>
                <c:pt idx="2858">
                  <c:v>1.9235214020116187</c:v>
                </c:pt>
                <c:pt idx="2859">
                  <c:v>1.9299873418195386</c:v>
                </c:pt>
                <c:pt idx="2860">
                  <c:v>1.9989529426551487</c:v>
                </c:pt>
                <c:pt idx="2861">
                  <c:v>2.0291250001190186</c:v>
                </c:pt>
                <c:pt idx="2862">
                  <c:v>2.0334353938269887</c:v>
                </c:pt>
                <c:pt idx="2863">
                  <c:v>2.0334353938269887</c:v>
                </c:pt>
                <c:pt idx="2864">
                  <c:v>2.0463665749508984</c:v>
                </c:pt>
                <c:pt idx="2865">
                  <c:v>2.0485214225589186</c:v>
                </c:pt>
                <c:pt idx="2866">
                  <c:v>2.0937802072466485</c:v>
                </c:pt>
                <c:pt idx="2867">
                  <c:v>2.1304182045184388</c:v>
                </c:pt>
                <c:pt idx="2868">
                  <c:v>2.1821422305221687</c:v>
                </c:pt>
                <c:pt idx="2869">
                  <c:v>2.2123149864779688</c:v>
                </c:pt>
                <c:pt idx="2870">
                  <c:v>2.2166253801859384</c:v>
                </c:pt>
                <c:pt idx="2871">
                  <c:v>2.2446425900417784</c:v>
                </c:pt>
                <c:pt idx="2872">
                  <c:v>2.2166253801859384</c:v>
                </c:pt>
                <c:pt idx="2873">
                  <c:v>2.1778318368141987</c:v>
                </c:pt>
                <c:pt idx="2874">
                  <c:v>2.1864526242301388</c:v>
                </c:pt>
                <c:pt idx="2875">
                  <c:v>2.2252461676018784</c:v>
                </c:pt>
                <c:pt idx="2876">
                  <c:v>2.2187802277939586</c:v>
                </c:pt>
                <c:pt idx="2877">
                  <c:v>2.2683494061896585</c:v>
                </c:pt>
                <c:pt idx="2878">
                  <c:v>2.3200734321933787</c:v>
                </c:pt>
                <c:pt idx="2879">
                  <c:v>2.3373150070252686</c:v>
                </c:pt>
                <c:pt idx="2880">
                  <c:v>2.3114526447774386</c:v>
                </c:pt>
                <c:pt idx="2881">
                  <c:v>2.2942110699455585</c:v>
                </c:pt>
                <c:pt idx="2882">
                  <c:v>2.2942110699455585</c:v>
                </c:pt>
                <c:pt idx="2883">
                  <c:v>2.2705042537976787</c:v>
                </c:pt>
                <c:pt idx="2884">
                  <c:v>2.2985214636535285</c:v>
                </c:pt>
                <c:pt idx="2885">
                  <c:v>2.3610218231731483</c:v>
                </c:pt>
                <c:pt idx="2886">
                  <c:v>2.4321422716167787</c:v>
                </c:pt>
                <c:pt idx="2887">
                  <c:v>2.4709358149885188</c:v>
                </c:pt>
                <c:pt idx="2888">
                  <c:v>2.5312806284081786</c:v>
                </c:pt>
                <c:pt idx="2889">
                  <c:v>2.5528318984561085</c:v>
                </c:pt>
                <c:pt idx="2890">
                  <c:v>2.5636082319719984</c:v>
                </c:pt>
                <c:pt idx="2891">
                  <c:v>2.5743838669959587</c:v>
                </c:pt>
                <c:pt idx="2892">
                  <c:v>2.6347286804156287</c:v>
                </c:pt>
                <c:pt idx="2893">
                  <c:v>2.6799874651033586</c:v>
                </c:pt>
                <c:pt idx="2894">
                  <c:v>2.7015387351512885</c:v>
                </c:pt>
                <c:pt idx="2895">
                  <c:v>2.7424871261310484</c:v>
                </c:pt>
                <c:pt idx="2896">
                  <c:v>2.7661939422789286</c:v>
                </c:pt>
                <c:pt idx="2897">
                  <c:v>2.7705043359868986</c:v>
                </c:pt>
                <c:pt idx="2898">
                  <c:v>2.7532627611550087</c:v>
                </c:pt>
                <c:pt idx="2899">
                  <c:v>2.7899007584267985</c:v>
                </c:pt>
                <c:pt idx="2900">
                  <c:v>2.8071423332586884</c:v>
                </c:pt>
                <c:pt idx="2901">
                  <c:v>2.8114527269666585</c:v>
                </c:pt>
                <c:pt idx="2902">
                  <c:v>2.8243839080905686</c:v>
                </c:pt>
                <c:pt idx="2903">
                  <c:v>2.9041251439501488</c:v>
                </c:pt>
                <c:pt idx="2904">
                  <c:v>2.9299875061979685</c:v>
                </c:pt>
                <c:pt idx="2905">
                  <c:v>2.9687803510777786</c:v>
                </c:pt>
                <c:pt idx="2906">
                  <c:v>3.0355904058134384</c:v>
                </c:pt>
                <c:pt idx="2907">
                  <c:v>3.0679180093772587</c:v>
                </c:pt>
                <c:pt idx="2908">
                  <c:v>3.0679180093772587</c:v>
                </c:pt>
                <c:pt idx="2909">
                  <c:v>3.1196427338729187</c:v>
                </c:pt>
                <c:pt idx="2910">
                  <c:v>3.1886076362165885</c:v>
                </c:pt>
                <c:pt idx="2911">
                  <c:v>3.1950735760245186</c:v>
                </c:pt>
                <c:pt idx="2912">
                  <c:v>3.2467976020282387</c:v>
                </c:pt>
                <c:pt idx="2913">
                  <c:v>3.2748148118840885</c:v>
                </c:pt>
                <c:pt idx="2914">
                  <c:v>3.2791252055920586</c:v>
                </c:pt>
                <c:pt idx="2915">
                  <c:v>3.2467976020282387</c:v>
                </c:pt>
                <c:pt idx="2916">
                  <c:v>3.2942112343239884</c:v>
                </c:pt>
                <c:pt idx="2917">
                  <c:v>3.3265388378878087</c:v>
                </c:pt>
                <c:pt idx="2918">
                  <c:v>3.3998148324313884</c:v>
                </c:pt>
                <c:pt idx="2919">
                  <c:v>3.4299868898952584</c:v>
                </c:pt>
                <c:pt idx="2920">
                  <c:v>3.4299868898952584</c:v>
                </c:pt>
                <c:pt idx="2921">
                  <c:v>3.4321424359952086</c:v>
                </c:pt>
                <c:pt idx="2922">
                  <c:v>3.4321424359952086</c:v>
                </c:pt>
                <c:pt idx="2923">
                  <c:v>3.4256771946792184</c:v>
                </c:pt>
                <c:pt idx="2924">
                  <c:v>3.4321424359952086</c:v>
                </c:pt>
                <c:pt idx="2925">
                  <c:v>3.4580047982430386</c:v>
                </c:pt>
                <c:pt idx="2926">
                  <c:v>3.4795560682909583</c:v>
                </c:pt>
                <c:pt idx="2927">
                  <c:v>3.5140392179547284</c:v>
                </c:pt>
                <c:pt idx="2928">
                  <c:v>3.5506772152265187</c:v>
                </c:pt>
                <c:pt idx="2929">
                  <c:v>3.6174872699621785</c:v>
                </c:pt>
                <c:pt idx="2930">
                  <c:v>3.6756765372818982</c:v>
                </c:pt>
                <c:pt idx="2931">
                  <c:v>3.6864528707977886</c:v>
                </c:pt>
                <c:pt idx="2932">
                  <c:v>3.7209353219696286</c:v>
                </c:pt>
                <c:pt idx="2933">
                  <c:v>3.7618837129493885</c:v>
                </c:pt>
                <c:pt idx="2934">
                  <c:v>3.7532629255334484</c:v>
                </c:pt>
                <c:pt idx="2935">
                  <c:v>3.7726593479733488</c:v>
                </c:pt>
                <c:pt idx="2936">
                  <c:v>3.7899009228052387</c:v>
                </c:pt>
                <c:pt idx="2937">
                  <c:v>3.8092973452451382</c:v>
                </c:pt>
                <c:pt idx="2938">
                  <c:v>3.8136077389531087</c:v>
                </c:pt>
                <c:pt idx="2939">
                  <c:v>3.8437804949089083</c:v>
                </c:pt>
                <c:pt idx="2940">
                  <c:v>3.8825733397887188</c:v>
                </c:pt>
                <c:pt idx="2941">
                  <c:v>3.9278321244764589</c:v>
                </c:pt>
                <c:pt idx="2942">
                  <c:v>3.9493840930163087</c:v>
                </c:pt>
                <c:pt idx="2943">
                  <c:v>3.9450736993083382</c:v>
                </c:pt>
                <c:pt idx="2944">
                  <c:v>3.9256765783765086</c:v>
                </c:pt>
                <c:pt idx="2945">
                  <c:v>3.9730909091641884</c:v>
                </c:pt>
                <c:pt idx="2946">
                  <c:v>3.9967977253120681</c:v>
                </c:pt>
                <c:pt idx="2947">
                  <c:v>4.0161941477519685</c:v>
                </c:pt>
                <c:pt idx="2948">
                  <c:v>4.0571425387317284</c:v>
                </c:pt>
                <c:pt idx="2949">
                  <c:v>4.1325733808833283</c:v>
                </c:pt>
                <c:pt idx="2950">
                  <c:v>4.1670565305470983</c:v>
                </c:pt>
                <c:pt idx="2951">
                  <c:v>4.2080042230349282</c:v>
                </c:pt>
                <c:pt idx="2952">
                  <c:v>4.2209354041588485</c:v>
                </c:pt>
                <c:pt idx="2953">
                  <c:v>4.2554185538226186</c:v>
                </c:pt>
                <c:pt idx="2954">
                  <c:v>4.2877461573864286</c:v>
                </c:pt>
                <c:pt idx="2955">
                  <c:v>4.2834357636784581</c:v>
                </c:pt>
                <c:pt idx="2956">
                  <c:v>4.3437805770981281</c:v>
                </c:pt>
                <c:pt idx="2957">
                  <c:v>4.3674873932460088</c:v>
                </c:pt>
                <c:pt idx="2958">
                  <c:v>4.3739526345619986</c:v>
                </c:pt>
                <c:pt idx="2959">
                  <c:v>4.369642240854029</c:v>
                </c:pt>
                <c:pt idx="2960">
                  <c:v>4.3868838156859082</c:v>
                </c:pt>
                <c:pt idx="2961">
                  <c:v>4.369642240854029</c:v>
                </c:pt>
                <c:pt idx="2962">
                  <c:v>4.3761081806619488</c:v>
                </c:pt>
                <c:pt idx="2963">
                  <c:v>4.3976594507098685</c:v>
                </c:pt>
                <c:pt idx="2964">
                  <c:v>4.4730909913534083</c:v>
                </c:pt>
                <c:pt idx="2965">
                  <c:v>4.5355906523810887</c:v>
                </c:pt>
                <c:pt idx="2966">
                  <c:v>4.5765390433608486</c:v>
                </c:pt>
                <c:pt idx="2967">
                  <c:v>4.6002458595087283</c:v>
                </c:pt>
                <c:pt idx="2968">
                  <c:v>4.6541254316124085</c:v>
                </c:pt>
                <c:pt idx="2969">
                  <c:v>4.6455046441964587</c:v>
                </c:pt>
                <c:pt idx="2970">
                  <c:v>4.6433490980965084</c:v>
                </c:pt>
                <c:pt idx="2971">
                  <c:v>4.6627455205364186</c:v>
                </c:pt>
                <c:pt idx="2972">
                  <c:v>4.7252458800560388</c:v>
                </c:pt>
                <c:pt idx="2973">
                  <c:v>4.7274007276640582</c:v>
                </c:pt>
                <c:pt idx="2974">
                  <c:v>4.7467978485958886</c:v>
                </c:pt>
                <c:pt idx="2975">
                  <c:v>4.7252458800560388</c:v>
                </c:pt>
                <c:pt idx="2976">
                  <c:v>4.6756767016603282</c:v>
                </c:pt>
                <c:pt idx="2977">
                  <c:v>4.5916250720927883</c:v>
                </c:pt>
                <c:pt idx="2978">
                  <c:v>4.5657634083368883</c:v>
                </c:pt>
                <c:pt idx="2979">
                  <c:v>4.5722286496528781</c:v>
                </c:pt>
                <c:pt idx="2980">
                  <c:v>4.5830042846768482</c:v>
                </c:pt>
                <c:pt idx="2981">
                  <c:v>4.6282630693645785</c:v>
                </c:pt>
                <c:pt idx="2982">
                  <c:v>4.7101598513240983</c:v>
                </c:pt>
                <c:pt idx="2983">
                  <c:v>4.7252458800560388</c:v>
                </c:pt>
                <c:pt idx="2984">
                  <c:v>4.7424874548879181</c:v>
                </c:pt>
                <c:pt idx="2985">
                  <c:v>4.7554179375198986</c:v>
                </c:pt>
                <c:pt idx="2986">
                  <c:v>4.7661942710357987</c:v>
                </c:pt>
                <c:pt idx="2987">
                  <c:v>4.7705046647437683</c:v>
                </c:pt>
                <c:pt idx="2988">
                  <c:v>4.8437806592873489</c:v>
                </c:pt>
                <c:pt idx="2989">
                  <c:v>4.886883897875129</c:v>
                </c:pt>
                <c:pt idx="2990">
                  <c:v>4.9278322888548889</c:v>
                </c:pt>
                <c:pt idx="2991">
                  <c:v>4.9342975301708787</c:v>
                </c:pt>
                <c:pt idx="2992">
                  <c:v>4.9860215561746086</c:v>
                </c:pt>
                <c:pt idx="2993">
                  <c:v>4.970935527442669</c:v>
                </c:pt>
                <c:pt idx="2994">
                  <c:v>4.9062803203150285</c:v>
                </c:pt>
                <c:pt idx="2995">
                  <c:v>4.8653319293352686</c:v>
                </c:pt>
                <c:pt idx="2996">
                  <c:v>4.8739527167512184</c:v>
                </c:pt>
                <c:pt idx="2997">
                  <c:v>4.8006767222076387</c:v>
                </c:pt>
                <c:pt idx="2998">
                  <c:v>4.8028322683075881</c:v>
                </c:pt>
                <c:pt idx="2999">
                  <c:v>4.861021535627299</c:v>
                </c:pt>
                <c:pt idx="3000">
                  <c:v>4.8998150789990387</c:v>
                </c:pt>
                <c:pt idx="3001">
                  <c:v>4.8911942915830986</c:v>
                </c:pt>
                <c:pt idx="3002">
                  <c:v>4.9256767427549386</c:v>
                </c:pt>
                <c:pt idx="3003">
                  <c:v>4.8976595328990884</c:v>
                </c:pt>
                <c:pt idx="3004">
                  <c:v>4.8825735041671585</c:v>
                </c:pt>
                <c:pt idx="3005">
                  <c:v>4.8739527167512184</c:v>
                </c:pt>
                <c:pt idx="3006">
                  <c:v>4.8739527167512184</c:v>
                </c:pt>
                <c:pt idx="3007">
                  <c:v>4.8437806592873489</c:v>
                </c:pt>
                <c:pt idx="3008">
                  <c:v>4.8717978691431982</c:v>
                </c:pt>
                <c:pt idx="3009">
                  <c:v>4.8351598718714088</c:v>
                </c:pt>
                <c:pt idx="3010">
                  <c:v>4.7769699060597581</c:v>
                </c:pt>
                <c:pt idx="3011">
                  <c:v>4.8092975096235788</c:v>
                </c:pt>
                <c:pt idx="3012">
                  <c:v>4.8200731446475382</c:v>
                </c:pt>
                <c:pt idx="3013">
                  <c:v>4.8071426620155586</c:v>
                </c:pt>
                <c:pt idx="3014">
                  <c:v>4.8567111419193285</c:v>
                </c:pt>
                <c:pt idx="3015">
                  <c:v>4.9084351679230487</c:v>
                </c:pt>
                <c:pt idx="3016">
                  <c:v>4.8588666880192788</c:v>
                </c:pt>
                <c:pt idx="3017">
                  <c:v>4.8114530557235282</c:v>
                </c:pt>
                <c:pt idx="3018">
                  <c:v>4.7683491186438189</c:v>
                </c:pt>
                <c:pt idx="3019">
                  <c:v>4.7144702450320688</c:v>
                </c:pt>
                <c:pt idx="3020">
                  <c:v>4.7058494576161287</c:v>
                </c:pt>
                <c:pt idx="3021">
                  <c:v>4.7080043052241489</c:v>
                </c:pt>
                <c:pt idx="3022">
                  <c:v>4.7403319087879687</c:v>
                </c:pt>
                <c:pt idx="3023">
                  <c:v>4.7123146989321185</c:v>
                </c:pt>
                <c:pt idx="3024">
                  <c:v>4.6778322477602785</c:v>
                </c:pt>
                <c:pt idx="3025">
                  <c:v>4.6735218540523089</c:v>
                </c:pt>
                <c:pt idx="3026">
                  <c:v>4.7187806387400384</c:v>
                </c:pt>
                <c:pt idx="3027">
                  <c:v>4.7575734836198489</c:v>
                </c:pt>
                <c:pt idx="3028">
                  <c:v>4.716625092640089</c:v>
                </c:pt>
                <c:pt idx="3029">
                  <c:v>4.6649010666363688</c:v>
                </c:pt>
                <c:pt idx="3030">
                  <c:v>4.6325734630725481</c:v>
                </c:pt>
                <c:pt idx="3031">
                  <c:v>4.5248150173571284</c:v>
                </c:pt>
                <c:pt idx="3032">
                  <c:v>4.4278322066656681</c:v>
                </c:pt>
                <c:pt idx="3033">
                  <c:v>4.4644702039374584</c:v>
                </c:pt>
                <c:pt idx="3034">
                  <c:v>4.5161942299411884</c:v>
                </c:pt>
                <c:pt idx="3035">
                  <c:v>4.4903318676933583</c:v>
                </c:pt>
                <c:pt idx="3036">
                  <c:v>4.5399010460890583</c:v>
                </c:pt>
                <c:pt idx="3037">
                  <c:v>4.5937806181927385</c:v>
                </c:pt>
                <c:pt idx="3038">
                  <c:v>4.6131770406326389</c:v>
                </c:pt>
                <c:pt idx="3039">
                  <c:v>4.5700731035529287</c:v>
                </c:pt>
                <c:pt idx="3040">
                  <c:v>4.5851598307767985</c:v>
                </c:pt>
                <c:pt idx="3041">
                  <c:v>4.5614530146289187</c:v>
                </c:pt>
                <c:pt idx="3042">
                  <c:v>4.5161942299411884</c:v>
                </c:pt>
                <c:pt idx="3043">
                  <c:v>4.5075734425252483</c:v>
                </c:pt>
                <c:pt idx="3044">
                  <c:v>4.537746198481039</c:v>
                </c:pt>
                <c:pt idx="3045">
                  <c:v>4.5528322272129786</c:v>
                </c:pt>
                <c:pt idx="3046">
                  <c:v>4.5399010460890583</c:v>
                </c:pt>
                <c:pt idx="3047">
                  <c:v>4.5873146783848187</c:v>
                </c:pt>
                <c:pt idx="3048">
                  <c:v>4.5830042846768482</c:v>
                </c:pt>
                <c:pt idx="3049">
                  <c:v>4.5894702244847689</c:v>
                </c:pt>
                <c:pt idx="3050">
                  <c:v>4.5614530146289187</c:v>
                </c:pt>
                <c:pt idx="3051">
                  <c:v>4.5743834972608983</c:v>
                </c:pt>
                <c:pt idx="3052">
                  <c:v>4.5592974685289684</c:v>
                </c:pt>
                <c:pt idx="3053">
                  <c:v>4.5528322272129786</c:v>
                </c:pt>
                <c:pt idx="3054">
                  <c:v>4.5959354658007587</c:v>
                </c:pt>
                <c:pt idx="3055">
                  <c:v>4.5808494370688289</c:v>
                </c:pt>
                <c:pt idx="3056">
                  <c:v>4.6261082217565583</c:v>
                </c:pt>
                <c:pt idx="3057">
                  <c:v>4.6950731241002384</c:v>
                </c:pt>
                <c:pt idx="3058">
                  <c:v>4.7424874548879181</c:v>
                </c:pt>
                <c:pt idx="3059">
                  <c:v>4.7769699060597581</c:v>
                </c:pt>
                <c:pt idx="3060">
                  <c:v>4.886883897875129</c:v>
                </c:pt>
                <c:pt idx="3061">
                  <c:v>4.9041254727070189</c:v>
                </c:pt>
                <c:pt idx="3062">
                  <c:v>4.9041254727070189</c:v>
                </c:pt>
                <c:pt idx="3063">
                  <c:v>4.936453076270829</c:v>
                </c:pt>
                <c:pt idx="3064">
                  <c:v>4.9536939526107888</c:v>
                </c:pt>
                <c:pt idx="3065">
                  <c:v>4.9623147400267289</c:v>
                </c:pt>
                <c:pt idx="3066">
                  <c:v>4.996797889690499</c:v>
                </c:pt>
                <c:pt idx="3067">
                  <c:v>5.005417978614509</c:v>
                </c:pt>
                <c:pt idx="3068">
                  <c:v>5.0334351884703583</c:v>
                </c:pt>
                <c:pt idx="3069">
                  <c:v>5.0485219156942183</c:v>
                </c:pt>
                <c:pt idx="3070">
                  <c:v>5.0485219156942183</c:v>
                </c:pt>
                <c:pt idx="3071">
                  <c:v>5.0463663695942689</c:v>
                </c:pt>
                <c:pt idx="3072">
                  <c:v>5.1088667291138883</c:v>
                </c:pt>
                <c:pt idx="3073">
                  <c:v>5.1433491802857283</c:v>
                </c:pt>
                <c:pt idx="3074">
                  <c:v>5.1799871775575186</c:v>
                </c:pt>
                <c:pt idx="3075">
                  <c:v>5.2101599335133182</c:v>
                </c:pt>
                <c:pt idx="3076">
                  <c:v>5.2317112035612388</c:v>
                </c:pt>
                <c:pt idx="3077">
                  <c:v>5.2489527783931287</c:v>
                </c:pt>
                <c:pt idx="3078">
                  <c:v>5.2317112035612388</c:v>
                </c:pt>
                <c:pt idx="3079">
                  <c:v>5.2080043874133688</c:v>
                </c:pt>
                <c:pt idx="3080">
                  <c:v>5.1735219362415288</c:v>
                </c:pt>
                <c:pt idx="3081">
                  <c:v>5.1735219362415288</c:v>
                </c:pt>
                <c:pt idx="3082">
                  <c:v>5.1261076054538384</c:v>
                </c:pt>
                <c:pt idx="3083">
                  <c:v>5.1519699677016684</c:v>
                </c:pt>
                <c:pt idx="3084">
                  <c:v>5.1670559964336089</c:v>
                </c:pt>
                <c:pt idx="3085">
                  <c:v>5.2209355685372785</c:v>
                </c:pt>
                <c:pt idx="3086">
                  <c:v>5.2338667496611881</c:v>
                </c:pt>
                <c:pt idx="3087">
                  <c:v>5.1950732062894485</c:v>
                </c:pt>
                <c:pt idx="3088">
                  <c:v>5.175676783849549</c:v>
                </c:pt>
                <c:pt idx="3089">
                  <c:v>5.1390387865777587</c:v>
                </c:pt>
                <c:pt idx="3090">
                  <c:v>5.1088667291138883</c:v>
                </c:pt>
                <c:pt idx="3091">
                  <c:v>5.1045563354059187</c:v>
                </c:pt>
                <c:pt idx="3092">
                  <c:v>5.0980903955979988</c:v>
                </c:pt>
                <c:pt idx="3093">
                  <c:v>5.0765391255500685</c:v>
                </c:pt>
                <c:pt idx="3094">
                  <c:v>5.0420559758862984</c:v>
                </c:pt>
                <c:pt idx="3095">
                  <c:v>5.0334351884703583</c:v>
                </c:pt>
                <c:pt idx="3096">
                  <c:v>5.0161943121304082</c:v>
                </c:pt>
                <c:pt idx="3097">
                  <c:v>5.0700731857421486</c:v>
                </c:pt>
                <c:pt idx="3098">
                  <c:v>5.0980903955979988</c:v>
                </c:pt>
                <c:pt idx="3099">
                  <c:v>5.1584352090176582</c:v>
                </c:pt>
                <c:pt idx="3100">
                  <c:v>5.2101599335133182</c:v>
                </c:pt>
                <c:pt idx="3101">
                  <c:v>5.2726595945409986</c:v>
                </c:pt>
                <c:pt idx="3102">
                  <c:v>5.2942115630808582</c:v>
                </c:pt>
                <c:pt idx="3103">
                  <c:v>5.2899011693728886</c:v>
                </c:pt>
                <c:pt idx="3104">
                  <c:v>5.345935589084589</c:v>
                </c:pt>
                <c:pt idx="3105">
                  <c:v>5.3825735863563784</c:v>
                </c:pt>
                <c:pt idx="3106">
                  <c:v>5.4105907962122188</c:v>
                </c:pt>
                <c:pt idx="3107">
                  <c:v>5.4450732473840588</c:v>
                </c:pt>
                <c:pt idx="3108">
                  <c:v>5.4924875781717484</c:v>
                </c:pt>
                <c:pt idx="3109">
                  <c:v>5.4730904572399082</c:v>
                </c:pt>
                <c:pt idx="3110">
                  <c:v>5.4730904572399082</c:v>
                </c:pt>
                <c:pt idx="3111">
                  <c:v>5.429987218652129</c:v>
                </c:pt>
                <c:pt idx="3112">
                  <c:v>5.4278323710441088</c:v>
                </c:pt>
                <c:pt idx="3113">
                  <c:v>5.455849580899959</c:v>
                </c:pt>
                <c:pt idx="3114">
                  <c:v>5.4666252159239184</c:v>
                </c:pt>
                <c:pt idx="3115">
                  <c:v>5.5226596356356081</c:v>
                </c:pt>
                <c:pt idx="3116">
                  <c:v>5.5679184203233483</c:v>
                </c:pt>
                <c:pt idx="3117">
                  <c:v>5.5528323915914086</c:v>
                </c:pt>
                <c:pt idx="3118">
                  <c:v>5.5140388482196689</c:v>
                </c:pt>
                <c:pt idx="3119">
                  <c:v>5.5269700293435884</c:v>
                </c:pt>
                <c:pt idx="3120">
                  <c:v>5.429987218652129</c:v>
                </c:pt>
                <c:pt idx="3121">
                  <c:v>5.3674875576244387</c:v>
                </c:pt>
                <c:pt idx="3122">
                  <c:v>5.4084352501122686</c:v>
                </c:pt>
                <c:pt idx="3123">
                  <c:v>5.4127456438202382</c:v>
                </c:pt>
                <c:pt idx="3124">
                  <c:v>5.4364524599681188</c:v>
                </c:pt>
                <c:pt idx="3125">
                  <c:v>5.4450732473840588</c:v>
                </c:pt>
                <c:pt idx="3126">
                  <c:v>5.5011076670957584</c:v>
                </c:pt>
                <c:pt idx="3127">
                  <c:v>5.4989528194877382</c:v>
                </c:pt>
                <c:pt idx="3128">
                  <c:v>5.4860216383638187</c:v>
                </c:pt>
                <c:pt idx="3129">
                  <c:v>5.4817112446558482</c:v>
                </c:pt>
                <c:pt idx="3130">
                  <c:v>5.5830044490552782</c:v>
                </c:pt>
                <c:pt idx="3131">
                  <c:v>5.5937800840792384</c:v>
                </c:pt>
                <c:pt idx="3132">
                  <c:v>5.5808496014472588</c:v>
                </c:pt>
                <c:pt idx="3133">
                  <c:v>5.6110216589111284</c:v>
                </c:pt>
                <c:pt idx="3134">
                  <c:v>5.5959356301791887</c:v>
                </c:pt>
                <c:pt idx="3135">
                  <c:v>5.5506768454914583</c:v>
                </c:pt>
                <c:pt idx="3136">
                  <c:v>5.600246023887169</c:v>
                </c:pt>
                <c:pt idx="3137">
                  <c:v>5.6153320526190988</c:v>
                </c:pt>
                <c:pt idx="3138">
                  <c:v>5.6368840211589584</c:v>
                </c:pt>
                <c:pt idx="3139">
                  <c:v>5.6670560786228181</c:v>
                </c:pt>
                <c:pt idx="3140">
                  <c:v>5.6347284750589983</c:v>
                </c:pt>
                <c:pt idx="3141">
                  <c:v>5.5980904777872089</c:v>
                </c:pt>
                <c:pt idx="3142">
                  <c:v>5.6347284750589983</c:v>
                </c:pt>
                <c:pt idx="3143">
                  <c:v>5.6950732884786683</c:v>
                </c:pt>
                <c:pt idx="3144">
                  <c:v>5.7101593172106089</c:v>
                </c:pt>
                <c:pt idx="3145">
                  <c:v>5.7575736479982886</c:v>
                </c:pt>
                <c:pt idx="3146">
                  <c:v>5.7317112857504586</c:v>
                </c:pt>
                <c:pt idx="3147">
                  <c:v>5.7123148633105583</c:v>
                </c:pt>
                <c:pt idx="3148">
                  <c:v>5.6476596561829187</c:v>
                </c:pt>
                <c:pt idx="3149">
                  <c:v>5.6282632337430085</c:v>
                </c:pt>
                <c:pt idx="3150">
                  <c:v>5.6325736274509781</c:v>
                </c:pt>
                <c:pt idx="3151">
                  <c:v>5.6778317136467882</c:v>
                </c:pt>
                <c:pt idx="3152">
                  <c:v>5.6972288345786186</c:v>
                </c:pt>
                <c:pt idx="3153">
                  <c:v>5.7080044696025887</c:v>
                </c:pt>
                <c:pt idx="3154">
                  <c:v>5.7424869207744189</c:v>
                </c:pt>
                <c:pt idx="3155">
                  <c:v>5.7209356507264983</c:v>
                </c:pt>
                <c:pt idx="3156">
                  <c:v>5.7230904983345185</c:v>
                </c:pt>
                <c:pt idx="3157">
                  <c:v>5.718780104626549</c:v>
                </c:pt>
                <c:pt idx="3158">
                  <c:v>5.7317112857504586</c:v>
                </c:pt>
                <c:pt idx="3159">
                  <c:v>5.6950732884786683</c:v>
                </c:pt>
                <c:pt idx="3160">
                  <c:v>5.6950732884786683</c:v>
                </c:pt>
                <c:pt idx="3161">
                  <c:v>5.6649012310147988</c:v>
                </c:pt>
                <c:pt idx="3162">
                  <c:v>5.6842976534547089</c:v>
                </c:pt>
                <c:pt idx="3163">
                  <c:v>5.6196424463270684</c:v>
                </c:pt>
                <c:pt idx="3164">
                  <c:v>5.7274008920424881</c:v>
                </c:pt>
                <c:pt idx="3165">
                  <c:v>5.7554181018983384</c:v>
                </c:pt>
                <c:pt idx="3166">
                  <c:v>5.8394697314658783</c:v>
                </c:pt>
                <c:pt idx="3167">
                  <c:v>5.8761077287376686</c:v>
                </c:pt>
                <c:pt idx="3168">
                  <c:v>6.0248145654328482</c:v>
                </c:pt>
                <c:pt idx="3169">
                  <c:v>6.0528317752886984</c:v>
                </c:pt>
                <c:pt idx="3170">
                  <c:v>6.1799873419359486</c:v>
                </c:pt>
                <c:pt idx="3171">
                  <c:v>6.2338662155476987</c:v>
                </c:pt>
                <c:pt idx="3172">
                  <c:v>6.2511077903795789</c:v>
                </c:pt>
                <c:pt idx="3173">
                  <c:v>6.1886081293518984</c:v>
                </c:pt>
                <c:pt idx="3174">
                  <c:v>6.1929185230598689</c:v>
                </c:pt>
                <c:pt idx="3175">
                  <c:v>6.1799873419359486</c:v>
                </c:pt>
                <c:pt idx="3176">
                  <c:v>6.1368841033481685</c:v>
                </c:pt>
                <c:pt idx="3177">
                  <c:v>6.1562805257880786</c:v>
                </c:pt>
                <c:pt idx="3178">
                  <c:v>6.2640389715034983</c:v>
                </c:pt>
                <c:pt idx="3179">
                  <c:v>6.2575737301875085</c:v>
                </c:pt>
                <c:pt idx="3180">
                  <c:v>6.2144697931077886</c:v>
                </c:pt>
                <c:pt idx="3181">
                  <c:v>6.2274009742317089</c:v>
                </c:pt>
                <c:pt idx="3182">
                  <c:v>6.2381766092556683</c:v>
                </c:pt>
                <c:pt idx="3183">
                  <c:v>6.2446425490635882</c:v>
                </c:pt>
                <c:pt idx="3184">
                  <c:v>6.2187801868157582</c:v>
                </c:pt>
                <c:pt idx="3185">
                  <c:v>6.1821421895439688</c:v>
                </c:pt>
                <c:pt idx="3186">
                  <c:v>6.1950733706678882</c:v>
                </c:pt>
                <c:pt idx="3187">
                  <c:v>6.175676948227979</c:v>
                </c:pt>
                <c:pt idx="3188">
                  <c:v>6.1347285572482182</c:v>
                </c:pt>
                <c:pt idx="3189">
                  <c:v>6.1605909194960482</c:v>
                </c:pt>
                <c:pt idx="3190">
                  <c:v>6.2597285777955287</c:v>
                </c:pt>
                <c:pt idx="3191">
                  <c:v>6.2942110289673687</c:v>
                </c:pt>
                <c:pt idx="3192">
                  <c:v>6.320073391215189</c:v>
                </c:pt>
                <c:pt idx="3193">
                  <c:v>6.3265386325311788</c:v>
                </c:pt>
                <c:pt idx="3194">
                  <c:v>6.320073391215189</c:v>
                </c:pt>
                <c:pt idx="3195">
                  <c:v>6.2899013337513185</c:v>
                </c:pt>
                <c:pt idx="3196">
                  <c:v>6.3545565408789582</c:v>
                </c:pt>
                <c:pt idx="3197">
                  <c:v>6.4235214432226382</c:v>
                </c:pt>
                <c:pt idx="3198">
                  <c:v>6.4666253803023483</c:v>
                </c:pt>
                <c:pt idx="3199">
                  <c:v>6.440763018054529</c:v>
                </c:pt>
                <c:pt idx="3200">
                  <c:v>6.4127458081986788</c:v>
                </c:pt>
                <c:pt idx="3201">
                  <c:v>6.3674870235109386</c:v>
                </c:pt>
                <c:pt idx="3202">
                  <c:v>6.3524009947790088</c:v>
                </c:pt>
                <c:pt idx="3203">
                  <c:v>6.3416253597550485</c:v>
                </c:pt>
                <c:pt idx="3204">
                  <c:v>6.3179185436071688</c:v>
                </c:pt>
                <c:pt idx="3205">
                  <c:v>6.3545565408789582</c:v>
                </c:pt>
                <c:pt idx="3206">
                  <c:v>6.3243837849231586</c:v>
                </c:pt>
                <c:pt idx="3207">
                  <c:v>6.2511077903795789</c:v>
                </c:pt>
                <c:pt idx="3208">
                  <c:v>6.285590940043349</c:v>
                </c:pt>
                <c:pt idx="3209">
                  <c:v>6.3890389920507982</c:v>
                </c:pt>
                <c:pt idx="3210">
                  <c:v>6.406280566882689</c:v>
                </c:pt>
                <c:pt idx="3211">
                  <c:v>6.4235214432226382</c:v>
                </c:pt>
                <c:pt idx="3212">
                  <c:v>6.4774010153263086</c:v>
                </c:pt>
                <c:pt idx="3213">
                  <c:v>6.4321422306385783</c:v>
                </c:pt>
                <c:pt idx="3214">
                  <c:v>6.4149013542986282</c:v>
                </c:pt>
                <c:pt idx="3215">
                  <c:v>6.3911938396588184</c:v>
                </c:pt>
                <c:pt idx="3216">
                  <c:v>6.3696425696108987</c:v>
                </c:pt>
                <c:pt idx="3217">
                  <c:v>6.3179185436071688</c:v>
                </c:pt>
                <c:pt idx="3218">
                  <c:v>6.3567113884869784</c:v>
                </c:pt>
                <c:pt idx="3219">
                  <c:v>6.3653321759029184</c:v>
                </c:pt>
                <c:pt idx="3220">
                  <c:v>6.3588662360949986</c:v>
                </c:pt>
                <c:pt idx="3221">
                  <c:v>6.380418204634859</c:v>
                </c:pt>
                <c:pt idx="3222">
                  <c:v>6.4041250207827387</c:v>
                </c:pt>
                <c:pt idx="3223">
                  <c:v>6.4149013542986282</c:v>
                </c:pt>
                <c:pt idx="3224">
                  <c:v>6.4342977767385285</c:v>
                </c:pt>
                <c:pt idx="3225">
                  <c:v>6.4774010153263086</c:v>
                </c:pt>
                <c:pt idx="3226">
                  <c:v>6.5054182251821588</c:v>
                </c:pt>
                <c:pt idx="3227">
                  <c:v>6.5980906421656487</c:v>
                </c:pt>
                <c:pt idx="3228">
                  <c:v>6.6433494268533781</c:v>
                </c:pt>
                <c:pt idx="3229">
                  <c:v>6.6067114295815887</c:v>
                </c:pt>
                <c:pt idx="3230">
                  <c:v>6.6713666367092284</c:v>
                </c:pt>
                <c:pt idx="3231">
                  <c:v>6.7080046339810186</c:v>
                </c:pt>
                <c:pt idx="3232">
                  <c:v>6.6670562430012588</c:v>
                </c:pt>
                <c:pt idx="3233">
                  <c:v>6.6217974583135186</c:v>
                </c:pt>
                <c:pt idx="3234">
                  <c:v>6.6519702142693182</c:v>
                </c:pt>
                <c:pt idx="3235">
                  <c:v>6.5571422511858888</c:v>
                </c:pt>
                <c:pt idx="3236">
                  <c:v>6.5118834664981486</c:v>
                </c:pt>
                <c:pt idx="3237">
                  <c:v>6.5183494063060783</c:v>
                </c:pt>
                <c:pt idx="3238">
                  <c:v>6.6110218232895583</c:v>
                </c:pt>
                <c:pt idx="3239">
                  <c:v>6.695073452857109</c:v>
                </c:pt>
                <c:pt idx="3240">
                  <c:v>6.7554182662767683</c:v>
                </c:pt>
                <c:pt idx="3241">
                  <c:v>6.7985215048645484</c:v>
                </c:pt>
                <c:pt idx="3242">
                  <c:v>6.8286942608203489</c:v>
                </c:pt>
                <c:pt idx="3243">
                  <c:v>6.7963666572565282</c:v>
                </c:pt>
                <c:pt idx="3244">
                  <c:v>6.7899007174486083</c:v>
                </c:pt>
                <c:pt idx="3245">
                  <c:v>6.8480906832602582</c:v>
                </c:pt>
                <c:pt idx="3246">
                  <c:v>6.8071422922804983</c:v>
                </c:pt>
                <c:pt idx="3247">
                  <c:v>6.7683494474006887</c:v>
                </c:pt>
                <c:pt idx="3248">
                  <c:v>6.7511078725687987</c:v>
                </c:pt>
                <c:pt idx="3249">
                  <c:v>6.6993838465650786</c:v>
                </c:pt>
                <c:pt idx="3250">
                  <c:v>6.7338662977369186</c:v>
                </c:pt>
                <c:pt idx="3251">
                  <c:v>6.8437802895522886</c:v>
                </c:pt>
                <c:pt idx="3252">
                  <c:v>6.9364527065357686</c:v>
                </c:pt>
                <c:pt idx="3253">
                  <c:v>6.9472283415597289</c:v>
                </c:pt>
                <c:pt idx="3254">
                  <c:v>6.9342978589277484</c:v>
                </c:pt>
                <c:pt idx="3255">
                  <c:v>6.8631767119921889</c:v>
                </c:pt>
                <c:pt idx="3256">
                  <c:v>6.7661939013007286</c:v>
                </c:pt>
                <c:pt idx="3257">
                  <c:v>6.6972283004651283</c:v>
                </c:pt>
                <c:pt idx="3258">
                  <c:v>6.6649006969013085</c:v>
                </c:pt>
                <c:pt idx="3259">
                  <c:v>6.6713666367092284</c:v>
                </c:pt>
                <c:pt idx="3260">
                  <c:v>6.6562806079772985</c:v>
                </c:pt>
                <c:pt idx="3261">
                  <c:v>6.7230906627129485</c:v>
                </c:pt>
                <c:pt idx="3262">
                  <c:v>6.7209358151049283</c:v>
                </c:pt>
                <c:pt idx="3263">
                  <c:v>6.7187802690049789</c:v>
                </c:pt>
                <c:pt idx="3264">
                  <c:v>6.7403322375448385</c:v>
                </c:pt>
                <c:pt idx="3265">
                  <c:v>6.8006770509644987</c:v>
                </c:pt>
                <c:pt idx="3266">
                  <c:v>6.8157630796964384</c:v>
                </c:pt>
                <c:pt idx="3267">
                  <c:v>6.837315048236289</c:v>
                </c:pt>
                <c:pt idx="3268">
                  <c:v>6.7942111111565788</c:v>
                </c:pt>
                <c:pt idx="3269">
                  <c:v>6.7230906627129485</c:v>
                </c:pt>
                <c:pt idx="3270">
                  <c:v>6.6649006969013085</c:v>
                </c:pt>
                <c:pt idx="3271">
                  <c:v>6.5377458287459786</c:v>
                </c:pt>
                <c:pt idx="3272">
                  <c:v>6.5485214637699487</c:v>
                </c:pt>
                <c:pt idx="3273">
                  <c:v>6.6433494268533781</c:v>
                </c:pt>
                <c:pt idx="3274">
                  <c:v>6.6799874241251684</c:v>
                </c:pt>
                <c:pt idx="3275">
                  <c:v>6.6670562430012588</c:v>
                </c:pt>
                <c:pt idx="3276">
                  <c:v>6.7705042950087089</c:v>
                </c:pt>
                <c:pt idx="3277">
                  <c:v>6.7834354761326185</c:v>
                </c:pt>
                <c:pt idx="3278">
                  <c:v>6.7403322375448385</c:v>
                </c:pt>
                <c:pt idx="3279">
                  <c:v>6.7618835075927581</c:v>
                </c:pt>
                <c:pt idx="3280">
                  <c:v>6.7532634186687481</c:v>
                </c:pt>
                <c:pt idx="3281">
                  <c:v>6.7123150276889882</c:v>
                </c:pt>
                <c:pt idx="3282">
                  <c:v>6.7274010564209181</c:v>
                </c:pt>
                <c:pt idx="3283">
                  <c:v>6.5894698547497086</c:v>
                </c:pt>
                <c:pt idx="3284">
                  <c:v>6.5528318574779183</c:v>
                </c:pt>
                <c:pt idx="3285">
                  <c:v>6.6411938807534288</c:v>
                </c:pt>
                <c:pt idx="3286">
                  <c:v>6.6498146681693688</c:v>
                </c:pt>
                <c:pt idx="3287">
                  <c:v>6.6002461882655989</c:v>
                </c:pt>
                <c:pt idx="3288">
                  <c:v>6.7424870851528587</c:v>
                </c:pt>
                <c:pt idx="3289">
                  <c:v>6.8696426518001088</c:v>
                </c:pt>
                <c:pt idx="3290">
                  <c:v>6.8631767119921889</c:v>
                </c:pt>
                <c:pt idx="3291">
                  <c:v>6.8868835281400687</c:v>
                </c:pt>
                <c:pt idx="3292">
                  <c:v>6.9364527065357686</c:v>
                </c:pt>
                <c:pt idx="3293">
                  <c:v>6.9946426723474184</c:v>
                </c:pt>
                <c:pt idx="3294">
                  <c:v>6.8976598616559581</c:v>
                </c:pt>
                <c:pt idx="3295">
                  <c:v>6.8847286805320485</c:v>
                </c:pt>
                <c:pt idx="3296">
                  <c:v>6.9386082526357189</c:v>
                </c:pt>
                <c:pt idx="3297">
                  <c:v>6.9407631002437382</c:v>
                </c:pt>
                <c:pt idx="3298">
                  <c:v>6.9342978589277484</c:v>
                </c:pt>
                <c:pt idx="3299">
                  <c:v>6.9709358561995387</c:v>
                </c:pt>
                <c:pt idx="3300">
                  <c:v>7.0636075746910985</c:v>
                </c:pt>
                <c:pt idx="3301">
                  <c:v>7.0636075746910985</c:v>
                </c:pt>
                <c:pt idx="3302">
                  <c:v>7.0506770920591082</c:v>
                </c:pt>
                <c:pt idx="3303">
                  <c:v>7.0485215459591588</c:v>
                </c:pt>
                <c:pt idx="3304">
                  <c:v>7.0980907243548588</c:v>
                </c:pt>
                <c:pt idx="3305">
                  <c:v>7.0399007585432187</c:v>
                </c:pt>
                <c:pt idx="3306">
                  <c:v>7.0097287010793483</c:v>
                </c:pt>
                <c:pt idx="3307">
                  <c:v>7.0636075746910985</c:v>
                </c:pt>
                <c:pt idx="3308">
                  <c:v>7.0916254830388787</c:v>
                </c:pt>
                <c:pt idx="3309">
                  <c:v>7.0786943019149584</c:v>
                </c:pt>
                <c:pt idx="3310">
                  <c:v>7.0830046956229289</c:v>
                </c:pt>
                <c:pt idx="3311">
                  <c:v>7.1562799916745785</c:v>
                </c:pt>
                <c:pt idx="3312">
                  <c:v>7.1498147503585887</c:v>
                </c:pt>
                <c:pt idx="3313">
                  <c:v>7.1282627818187283</c:v>
                </c:pt>
                <c:pt idx="3314">
                  <c:v>7.1433495090425989</c:v>
                </c:pt>
                <c:pt idx="3315">
                  <c:v>7.1950735350463182</c:v>
                </c:pt>
                <c:pt idx="3316">
                  <c:v>7.1368835692346781</c:v>
                </c:pt>
                <c:pt idx="3317">
                  <c:v>7.1433495090425989</c:v>
                </c:pt>
                <c:pt idx="3318">
                  <c:v>7.1778319602144389</c:v>
                </c:pt>
                <c:pt idx="3319">
                  <c:v>7.1886075952383983</c:v>
                </c:pt>
                <c:pt idx="3320">
                  <c:v>7.1045559656708583</c:v>
                </c:pt>
                <c:pt idx="3321">
                  <c:v>7.1304183279186786</c:v>
                </c:pt>
                <c:pt idx="3322">
                  <c:v>7.1174871467947689</c:v>
                </c:pt>
                <c:pt idx="3323">
                  <c:v>7.1110219054787782</c:v>
                </c:pt>
                <c:pt idx="3324">
                  <c:v>7.0873150893308985</c:v>
                </c:pt>
                <c:pt idx="3325">
                  <c:v>7.1196426928947183</c:v>
                </c:pt>
                <c:pt idx="3326">
                  <c:v>7.1455043566506182</c:v>
                </c:pt>
                <c:pt idx="3327">
                  <c:v>7.1217975405027385</c:v>
                </c:pt>
                <c:pt idx="3328">
                  <c:v>7.1067115117708086</c:v>
                </c:pt>
                <c:pt idx="3329">
                  <c:v>7.1239530866026888</c:v>
                </c:pt>
                <c:pt idx="3330">
                  <c:v>7.1476599027505685</c:v>
                </c:pt>
                <c:pt idx="3331">
                  <c:v>7.1282627818187283</c:v>
                </c:pt>
                <c:pt idx="3332">
                  <c:v>7.1562799916745785</c:v>
                </c:pt>
                <c:pt idx="3333">
                  <c:v>7.1541251440665583</c:v>
                </c:pt>
                <c:pt idx="3334">
                  <c:v>7.1562799916745785</c:v>
                </c:pt>
                <c:pt idx="3335">
                  <c:v>7.1282627818187283</c:v>
                </c:pt>
                <c:pt idx="3336">
                  <c:v>7.0636075746910985</c:v>
                </c:pt>
                <c:pt idx="3337">
                  <c:v>6.9881767325394888</c:v>
                </c:pt>
                <c:pt idx="3338">
                  <c:v>6.9472283415597289</c:v>
                </c:pt>
                <c:pt idx="3339">
                  <c:v>6.8976598616559581</c:v>
                </c:pt>
                <c:pt idx="3340">
                  <c:v>6.8933494679479885</c:v>
                </c:pt>
                <c:pt idx="3341">
                  <c:v>6.8674871057001585</c:v>
                </c:pt>
                <c:pt idx="3342">
                  <c:v>6.8631767119921889</c:v>
                </c:pt>
                <c:pt idx="3343">
                  <c:v>6.8976598616559581</c:v>
                </c:pt>
                <c:pt idx="3344">
                  <c:v>6.8588663182842184</c:v>
                </c:pt>
                <c:pt idx="3345">
                  <c:v>6.8437802895522886</c:v>
                </c:pt>
                <c:pt idx="3346">
                  <c:v>6.8653322580921383</c:v>
                </c:pt>
                <c:pt idx="3347">
                  <c:v>6.9558491289756788</c:v>
                </c:pt>
                <c:pt idx="3348">
                  <c:v>6.9170562840958683</c:v>
                </c:pt>
                <c:pt idx="3349">
                  <c:v>6.9429179478517584</c:v>
                </c:pt>
                <c:pt idx="3350">
                  <c:v>6.9321423128277981</c:v>
                </c:pt>
                <c:pt idx="3351">
                  <c:v>6.9386082526357189</c:v>
                </c:pt>
                <c:pt idx="3352">
                  <c:v>6.8265387147203986</c:v>
                </c:pt>
                <c:pt idx="3353">
                  <c:v>6.7532634186687481</c:v>
                </c:pt>
                <c:pt idx="3354">
                  <c:v>6.7575731138847885</c:v>
                </c:pt>
                <c:pt idx="3355">
                  <c:v>6.7446426312528089</c:v>
                </c:pt>
                <c:pt idx="3356">
                  <c:v>6.7705042950087089</c:v>
                </c:pt>
                <c:pt idx="3357">
                  <c:v>6.7769702348166287</c:v>
                </c:pt>
                <c:pt idx="3358">
                  <c:v>6.7683494474006887</c:v>
                </c:pt>
                <c:pt idx="3359">
                  <c:v>6.7575731138847885</c:v>
                </c:pt>
                <c:pt idx="3360">
                  <c:v>6.7015386941730988</c:v>
                </c:pt>
                <c:pt idx="3361">
                  <c:v>6.669211090609279</c:v>
                </c:pt>
                <c:pt idx="3362">
                  <c:v>6.6476598205613486</c:v>
                </c:pt>
                <c:pt idx="3363">
                  <c:v>6.6455042744613984</c:v>
                </c:pt>
                <c:pt idx="3364">
                  <c:v>6.5549874035778686</c:v>
                </c:pt>
                <c:pt idx="3365">
                  <c:v>6.6325730933374887</c:v>
                </c:pt>
                <c:pt idx="3366">
                  <c:v>6.4924870440582483</c:v>
                </c:pt>
                <c:pt idx="3367">
                  <c:v>6.4795558629343386</c:v>
                </c:pt>
                <c:pt idx="3368">
                  <c:v>6.5355909811379584</c:v>
                </c:pt>
                <c:pt idx="3369">
                  <c:v>6.6196426107055082</c:v>
                </c:pt>
                <c:pt idx="3370">
                  <c:v>6.5485214637699487</c:v>
                </c:pt>
                <c:pt idx="3371">
                  <c:v>6.6821422717331886</c:v>
                </c:pt>
                <c:pt idx="3372">
                  <c:v>6.7748146887166785</c:v>
                </c:pt>
                <c:pt idx="3373">
                  <c:v>6.7812806285245983</c:v>
                </c:pt>
                <c:pt idx="3374">
                  <c:v>6.7899007174486083</c:v>
                </c:pt>
                <c:pt idx="3375">
                  <c:v>6.8416254419442684</c:v>
                </c:pt>
                <c:pt idx="3376">
                  <c:v>6.8717974994081281</c:v>
                </c:pt>
                <c:pt idx="3377">
                  <c:v>6.7942111111565788</c:v>
                </c:pt>
                <c:pt idx="3378">
                  <c:v>6.8006770509644987</c:v>
                </c:pt>
                <c:pt idx="3379">
                  <c:v>6.7834354761326185</c:v>
                </c:pt>
                <c:pt idx="3380">
                  <c:v>6.7554182662767683</c:v>
                </c:pt>
                <c:pt idx="3381">
                  <c:v>6.7467974788608283</c:v>
                </c:pt>
                <c:pt idx="3382">
                  <c:v>6.7769702348166287</c:v>
                </c:pt>
                <c:pt idx="3383">
                  <c:v>6.7683494474006887</c:v>
                </c:pt>
                <c:pt idx="3384">
                  <c:v>6.7317114501288984</c:v>
                </c:pt>
                <c:pt idx="3385">
                  <c:v>6.6821422717331886</c:v>
                </c:pt>
                <c:pt idx="3386">
                  <c:v>6.6476598205613486</c:v>
                </c:pt>
                <c:pt idx="3387">
                  <c:v>6.6541250618773384</c:v>
                </c:pt>
                <c:pt idx="3388">
                  <c:v>6.6627458492932883</c:v>
                </c:pt>
                <c:pt idx="3389">
                  <c:v>6.6562806079772985</c:v>
                </c:pt>
                <c:pt idx="3390">
                  <c:v>6.634728639437439</c:v>
                </c:pt>
                <c:pt idx="3391">
                  <c:v>6.6217974583135186</c:v>
                </c:pt>
                <c:pt idx="3392">
                  <c:v>6.6325730933374887</c:v>
                </c:pt>
                <c:pt idx="3393">
                  <c:v>6.6174870646055481</c:v>
                </c:pt>
                <c:pt idx="3394">
                  <c:v>6.6002461882655989</c:v>
                </c:pt>
                <c:pt idx="3395">
                  <c:v>6.6993838465650786</c:v>
                </c:pt>
                <c:pt idx="3396">
                  <c:v>6.7080046339810186</c:v>
                </c:pt>
                <c:pt idx="3397">
                  <c:v>6.6153322169975288</c:v>
                </c:pt>
                <c:pt idx="3398">
                  <c:v>6.5830046134337188</c:v>
                </c:pt>
                <c:pt idx="3399">
                  <c:v>6.5830046134337188</c:v>
                </c:pt>
                <c:pt idx="3400">
                  <c:v>6.5334354350380082</c:v>
                </c:pt>
                <c:pt idx="3401">
                  <c:v>6.5269701937220184</c:v>
                </c:pt>
                <c:pt idx="3402">
                  <c:v>6.5399006763539989</c:v>
                </c:pt>
                <c:pt idx="3403">
                  <c:v>6.550677009869899</c:v>
                </c:pt>
                <c:pt idx="3404">
                  <c:v>6.5592977972858382</c:v>
                </c:pt>
                <c:pt idx="3405">
                  <c:v>6.5722282799178187</c:v>
                </c:pt>
                <c:pt idx="3406">
                  <c:v>6.5743838260177689</c:v>
                </c:pt>
                <c:pt idx="3407">
                  <c:v>6.6131766708975785</c:v>
                </c:pt>
                <c:pt idx="3408">
                  <c:v>6.6649006969013085</c:v>
                </c:pt>
                <c:pt idx="3409">
                  <c:v>6.7166254213969587</c:v>
                </c:pt>
                <c:pt idx="3410">
                  <c:v>6.6993838465650786</c:v>
                </c:pt>
                <c:pt idx="3411">
                  <c:v>6.7511078725687987</c:v>
                </c:pt>
                <c:pt idx="3412">
                  <c:v>6.7985215048645484</c:v>
                </c:pt>
                <c:pt idx="3413">
                  <c:v>6.7963666572565282</c:v>
                </c:pt>
                <c:pt idx="3414">
                  <c:v>6.8200734734044088</c:v>
                </c:pt>
                <c:pt idx="3415">
                  <c:v>6.8847286805320485</c:v>
                </c:pt>
                <c:pt idx="3416">
                  <c:v>6.8524010769682286</c:v>
                </c:pt>
                <c:pt idx="3417">
                  <c:v>6.8761078931160986</c:v>
                </c:pt>
                <c:pt idx="3418">
                  <c:v>6.8804182868240789</c:v>
                </c:pt>
                <c:pt idx="3419">
                  <c:v>6.9149007379959189</c:v>
                </c:pt>
                <c:pt idx="3420">
                  <c:v>6.9299874652197788</c:v>
                </c:pt>
                <c:pt idx="3421">
                  <c:v>6.9881767325394888</c:v>
                </c:pt>
                <c:pt idx="3422">
                  <c:v>6.9536942813676585</c:v>
                </c:pt>
                <c:pt idx="3423">
                  <c:v>6.9730907038075589</c:v>
                </c:pt>
                <c:pt idx="3424">
                  <c:v>6.9687803100995884</c:v>
                </c:pt>
                <c:pt idx="3425">
                  <c:v>6.9580046750756281</c:v>
                </c:pt>
                <c:pt idx="3426">
                  <c:v>6.9644699163916188</c:v>
                </c:pt>
                <c:pt idx="3427">
                  <c:v>6.9774010975155285</c:v>
                </c:pt>
                <c:pt idx="3428">
                  <c:v>6.9472283415597289</c:v>
                </c:pt>
                <c:pt idx="3429">
                  <c:v>6.9558491289756788</c:v>
                </c:pt>
                <c:pt idx="3430">
                  <c:v>6.9601595226836483</c:v>
                </c:pt>
                <c:pt idx="3431">
                  <c:v>6.9450734939517087</c:v>
                </c:pt>
                <c:pt idx="3432">
                  <c:v>6.9407631002437382</c:v>
                </c:pt>
                <c:pt idx="3433">
                  <c:v>6.9644699163916188</c:v>
                </c:pt>
                <c:pt idx="3434">
                  <c:v>6.9644699163916188</c:v>
                </c:pt>
                <c:pt idx="3435">
                  <c:v>7.0097287010793483</c:v>
                </c:pt>
                <c:pt idx="3436">
                  <c:v>7.0097287010793483</c:v>
                </c:pt>
                <c:pt idx="3437">
                  <c:v>7.0054183073713787</c:v>
                </c:pt>
                <c:pt idx="3438">
                  <c:v>7.0442111522511883</c:v>
                </c:pt>
                <c:pt idx="3439">
                  <c:v>7.0463666983511386</c:v>
                </c:pt>
                <c:pt idx="3440">
                  <c:v>7.0248147298112888</c:v>
                </c:pt>
                <c:pt idx="3441">
                  <c:v>7.0097287010793483</c:v>
                </c:pt>
                <c:pt idx="3442">
                  <c:v>7.0549874857670787</c:v>
                </c:pt>
                <c:pt idx="3443">
                  <c:v>7.0830046956229289</c:v>
                </c:pt>
                <c:pt idx="3444">
                  <c:v>7.1088663593788288</c:v>
                </c:pt>
                <c:pt idx="3445">
                  <c:v>7.0851595432309482</c:v>
                </c:pt>
                <c:pt idx="3446">
                  <c:v>7.1002455719628887</c:v>
                </c:pt>
                <c:pt idx="3447">
                  <c:v>7.0959351782549085</c:v>
                </c:pt>
                <c:pt idx="3448">
                  <c:v>7.0636075746910985</c:v>
                </c:pt>
                <c:pt idx="3449">
                  <c:v>7.0269702759112382</c:v>
                </c:pt>
                <c:pt idx="3450">
                  <c:v>7.0700735144990183</c:v>
                </c:pt>
                <c:pt idx="3451">
                  <c:v>7.0765387558150081</c:v>
                </c:pt>
                <c:pt idx="3452">
                  <c:v>7.0442111522511883</c:v>
                </c:pt>
                <c:pt idx="3453">
                  <c:v>7.0355903648352482</c:v>
                </c:pt>
                <c:pt idx="3454">
                  <c:v>6.9860218849314686</c:v>
                </c:pt>
                <c:pt idx="3455">
                  <c:v>6.8890390742400189</c:v>
                </c:pt>
                <c:pt idx="3456">
                  <c:v>6.8351595021363387</c:v>
                </c:pt>
                <c:pt idx="3457">
                  <c:v>6.7446426312528089</c:v>
                </c:pt>
                <c:pt idx="3458">
                  <c:v>6.6735214843172486</c:v>
                </c:pt>
                <c:pt idx="3459">
                  <c:v>6.7748146887166785</c:v>
                </c:pt>
                <c:pt idx="3460">
                  <c:v>6.8545559245762488</c:v>
                </c:pt>
                <c:pt idx="3461">
                  <c:v>6.8761078931160986</c:v>
                </c:pt>
                <c:pt idx="3462">
                  <c:v>7.0097287010793483</c:v>
                </c:pt>
                <c:pt idx="3463">
                  <c:v>7.1778319602144389</c:v>
                </c:pt>
                <c:pt idx="3464">
                  <c:v>7.1045559656708583</c:v>
                </c:pt>
                <c:pt idx="3465">
                  <c:v>7.1735215665064684</c:v>
                </c:pt>
                <c:pt idx="3466">
                  <c:v>7.3200735555936287</c:v>
                </c:pt>
                <c:pt idx="3467">
                  <c:v>7.4062800327691889</c:v>
                </c:pt>
                <c:pt idx="3468">
                  <c:v>7.4105904264771585</c:v>
                </c:pt>
                <c:pt idx="3469">
                  <c:v>7.5291252057084694</c:v>
                </c:pt>
                <c:pt idx="3470">
                  <c:v>7.4881768147287087</c:v>
                </c:pt>
                <c:pt idx="3471">
                  <c:v>7.4386076363330087</c:v>
                </c:pt>
                <c:pt idx="3472">
                  <c:v>7.4924872084366889</c:v>
                </c:pt>
                <c:pt idx="3473">
                  <c:v>7.4860219671206885</c:v>
                </c:pt>
                <c:pt idx="3474">
                  <c:v>7.4730907859967779</c:v>
                </c:pt>
                <c:pt idx="3475">
                  <c:v>7.5291252057084694</c:v>
                </c:pt>
                <c:pt idx="3476">
                  <c:v>7.5700735966882391</c:v>
                </c:pt>
                <c:pt idx="3477">
                  <c:v>7.4903323608286687</c:v>
                </c:pt>
                <c:pt idx="3478">
                  <c:v>7.5291252057084694</c:v>
                </c:pt>
                <c:pt idx="3479">
                  <c:v>7.5205044182925285</c:v>
                </c:pt>
                <c:pt idx="3480">
                  <c:v>7.4860219671206885</c:v>
                </c:pt>
                <c:pt idx="3481">
                  <c:v>7.4278320013090493</c:v>
                </c:pt>
                <c:pt idx="3482">
                  <c:v>7.414900820185129</c:v>
                </c:pt>
                <c:pt idx="3483">
                  <c:v>7.4450735761409277</c:v>
                </c:pt>
                <c:pt idx="3484">
                  <c:v>7.4967976021446585</c:v>
                </c:pt>
                <c:pt idx="3485">
                  <c:v>7.5549875679562994</c:v>
                </c:pt>
                <c:pt idx="3486">
                  <c:v>7.6131768352760183</c:v>
                </c:pt>
                <c:pt idx="3487">
                  <c:v>7.7252456746994085</c:v>
                </c:pt>
                <c:pt idx="3488">
                  <c:v>7.7080047983594486</c:v>
                </c:pt>
                <c:pt idx="3489">
                  <c:v>7.7489524908472784</c:v>
                </c:pt>
                <c:pt idx="3490">
                  <c:v>7.7489524908472784</c:v>
                </c:pt>
                <c:pt idx="3491">
                  <c:v>7.7209352809914389</c:v>
                </c:pt>
                <c:pt idx="3492">
                  <c:v>7.5959352604441293</c:v>
                </c:pt>
                <c:pt idx="3493">
                  <c:v>7.5506771742483281</c:v>
                </c:pt>
                <c:pt idx="3494">
                  <c:v>7.4774011797047493</c:v>
                </c:pt>
                <c:pt idx="3495">
                  <c:v>7.4903323608286687</c:v>
                </c:pt>
                <c:pt idx="3496">
                  <c:v>7.6024012002520482</c:v>
                </c:pt>
                <c:pt idx="3497">
                  <c:v>7.7360220082152988</c:v>
                </c:pt>
                <c:pt idx="3498">
                  <c:v>7.8351596665147785</c:v>
                </c:pt>
                <c:pt idx="3499">
                  <c:v>7.9170564484742982</c:v>
                </c:pt>
                <c:pt idx="3500">
                  <c:v>7.9450736583301484</c:v>
                </c:pt>
                <c:pt idx="3501">
                  <c:v>7.8933496323264194</c:v>
                </c:pt>
                <c:pt idx="3502">
                  <c:v>7.8071424566589283</c:v>
                </c:pt>
                <c:pt idx="3503">
                  <c:v>7.8265388790988286</c:v>
                </c:pt>
                <c:pt idx="3504">
                  <c:v>7.7855904881190678</c:v>
                </c:pt>
                <c:pt idx="3505">
                  <c:v>7.7597288243631777</c:v>
                </c:pt>
                <c:pt idx="3506">
                  <c:v>7.7489524908472784</c:v>
                </c:pt>
                <c:pt idx="3507">
                  <c:v>7.7812800944110982</c:v>
                </c:pt>
                <c:pt idx="3508">
                  <c:v>7.738176855823319</c:v>
                </c:pt>
                <c:pt idx="3509">
                  <c:v>7.6756771947956288</c:v>
                </c:pt>
                <c:pt idx="3510">
                  <c:v>7.6907632235275685</c:v>
                </c:pt>
                <c:pt idx="3511">
                  <c:v>7.7360220082152988</c:v>
                </c:pt>
                <c:pt idx="3512">
                  <c:v>7.7424872495312886</c:v>
                </c:pt>
                <c:pt idx="3513">
                  <c:v>7.7230908270913883</c:v>
                </c:pt>
                <c:pt idx="3514">
                  <c:v>7.8114528503668978</c:v>
                </c:pt>
                <c:pt idx="3515">
                  <c:v>7.8243840314908191</c:v>
                </c:pt>
                <c:pt idx="3516">
                  <c:v>7.7877460342190279</c:v>
                </c:pt>
                <c:pt idx="3517">
                  <c:v>7.7726593069951591</c:v>
                </c:pt>
                <c:pt idx="3518">
                  <c:v>7.6584356199637487</c:v>
                </c:pt>
                <c:pt idx="3519">
                  <c:v>7.5312800533164879</c:v>
                </c:pt>
                <c:pt idx="3520">
                  <c:v>7.4730907859967779</c:v>
                </c:pt>
                <c:pt idx="3521">
                  <c:v>7.4299875474089987</c:v>
                </c:pt>
                <c:pt idx="3522">
                  <c:v>7.4170563662850784</c:v>
                </c:pt>
                <c:pt idx="3523">
                  <c:v>7.5183495706845083</c:v>
                </c:pt>
                <c:pt idx="3524">
                  <c:v>7.6261080163999289</c:v>
                </c:pt>
                <c:pt idx="3525">
                  <c:v>7.6411940451318578</c:v>
                </c:pt>
                <c:pt idx="3526">
                  <c:v>7.6929180711355887</c:v>
                </c:pt>
                <c:pt idx="3527">
                  <c:v>7.6907632235275685</c:v>
                </c:pt>
                <c:pt idx="3528">
                  <c:v>7.6864528298195989</c:v>
                </c:pt>
                <c:pt idx="3529">
                  <c:v>7.6842972837196477</c:v>
                </c:pt>
                <c:pt idx="3530">
                  <c:v>7.6929180711355887</c:v>
                </c:pt>
                <c:pt idx="3531">
                  <c:v>7.7317116145073292</c:v>
                </c:pt>
                <c:pt idx="3532">
                  <c:v>7.8006772153429385</c:v>
                </c:pt>
                <c:pt idx="3533">
                  <c:v>7.7834356405110494</c:v>
                </c:pt>
                <c:pt idx="3534">
                  <c:v>7.8006772153429385</c:v>
                </c:pt>
                <c:pt idx="3535">
                  <c:v>7.8071424566589283</c:v>
                </c:pt>
                <c:pt idx="3536">
                  <c:v>7.738176855823319</c:v>
                </c:pt>
                <c:pt idx="3537">
                  <c:v>7.6842972837196477</c:v>
                </c:pt>
                <c:pt idx="3538">
                  <c:v>7.7403324019232684</c:v>
                </c:pt>
                <c:pt idx="3539">
                  <c:v>7.6217976226919593</c:v>
                </c:pt>
                <c:pt idx="3540">
                  <c:v>7.4774011797047493</c:v>
                </c:pt>
                <c:pt idx="3541">
                  <c:v>7.3416248256415484</c:v>
                </c:pt>
                <c:pt idx="3542">
                  <c:v>7.2855904059298586</c:v>
                </c:pt>
                <c:pt idx="3543">
                  <c:v>7.3071423744697084</c:v>
                </c:pt>
                <c:pt idx="3544">
                  <c:v>7.5032628434606483</c:v>
                </c:pt>
                <c:pt idx="3545">
                  <c:v>7.7683496117791186</c:v>
                </c:pt>
                <c:pt idx="3546">
                  <c:v>8.0916249489253786</c:v>
                </c:pt>
                <c:pt idx="3547">
                  <c:v>8.2575733604524384</c:v>
                </c:pt>
                <c:pt idx="3548">
                  <c:v>8.3200737199720578</c:v>
                </c:pt>
                <c:pt idx="3549">
                  <c:v>8.3761081396837582</c:v>
                </c:pt>
                <c:pt idx="3550">
                  <c:v>8.4149009845635678</c:v>
                </c:pt>
                <c:pt idx="3551">
                  <c:v>8.4623146168593184</c:v>
                </c:pt>
                <c:pt idx="3552">
                  <c:v>8.5743834562827086</c:v>
                </c:pt>
                <c:pt idx="3553">
                  <c:v>8.5743834562827086</c:v>
                </c:pt>
                <c:pt idx="3554">
                  <c:v>8.5248149763789378</c:v>
                </c:pt>
                <c:pt idx="3555">
                  <c:v>8.5075734015470488</c:v>
                </c:pt>
                <c:pt idx="3556">
                  <c:v>8.382573380999748</c:v>
                </c:pt>
                <c:pt idx="3557">
                  <c:v>8.3028321451401794</c:v>
                </c:pt>
                <c:pt idx="3558">
                  <c:v>8.3330042026040392</c:v>
                </c:pt>
                <c:pt idx="3559">
                  <c:v>8.2942113577242278</c:v>
                </c:pt>
                <c:pt idx="3560">
                  <c:v>8.2683489954764084</c:v>
                </c:pt>
                <c:pt idx="3561">
                  <c:v>8.2683489954764084</c:v>
                </c:pt>
                <c:pt idx="3562">
                  <c:v>8.2597289065523878</c:v>
                </c:pt>
                <c:pt idx="3563">
                  <c:v>8.2338665443045684</c:v>
                </c:pt>
                <c:pt idx="3564">
                  <c:v>8.3049869927481978</c:v>
                </c:pt>
                <c:pt idx="3565">
                  <c:v>8.3674873522678084</c:v>
                </c:pt>
                <c:pt idx="3566">
                  <c:v>8.3998149558316282</c:v>
                </c:pt>
                <c:pt idx="3567">
                  <c:v>8.4838665853991788</c:v>
                </c:pt>
                <c:pt idx="3568">
                  <c:v>8.5226594302789778</c:v>
                </c:pt>
                <c:pt idx="3569">
                  <c:v>8.4903318267151686</c:v>
                </c:pt>
                <c:pt idx="3570">
                  <c:v>8.492487372815118</c:v>
                </c:pt>
                <c:pt idx="3571">
                  <c:v>8.4881769791071484</c:v>
                </c:pt>
                <c:pt idx="3572">
                  <c:v>8.4450737405193692</c:v>
                </c:pt>
                <c:pt idx="3573">
                  <c:v>8.3847289270996992</c:v>
                </c:pt>
                <c:pt idx="3574">
                  <c:v>8.3610214124598894</c:v>
                </c:pt>
                <c:pt idx="3575">
                  <c:v>8.264039300260368</c:v>
                </c:pt>
                <c:pt idx="3576">
                  <c:v>8.2403317856205582</c:v>
                </c:pt>
                <c:pt idx="3577">
                  <c:v>8.1842973659088578</c:v>
                </c:pt>
                <c:pt idx="3578">
                  <c:v>8.2855905703082886</c:v>
                </c:pt>
                <c:pt idx="3579">
                  <c:v>8.4299870132954986</c:v>
                </c:pt>
                <c:pt idx="3580">
                  <c:v>8.5140386428630386</c:v>
                </c:pt>
                <c:pt idx="3581">
                  <c:v>8.6627461780501491</c:v>
                </c:pt>
                <c:pt idx="3582">
                  <c:v>8.8028322273293877</c:v>
                </c:pt>
                <c:pt idx="3583">
                  <c:v>8.8179182560613292</c:v>
                </c:pt>
                <c:pt idx="3584">
                  <c:v>8.7920558938134992</c:v>
                </c:pt>
                <c:pt idx="3585">
                  <c:v>8.850245859625149</c:v>
                </c:pt>
                <c:pt idx="3586">
                  <c:v>8.7683490776656186</c:v>
                </c:pt>
                <c:pt idx="3587">
                  <c:v>8.6907633879059993</c:v>
                </c:pt>
                <c:pt idx="3588">
                  <c:v>8.6972286292219891</c:v>
                </c:pt>
                <c:pt idx="3589">
                  <c:v>8.7123146579539288</c:v>
                </c:pt>
                <c:pt idx="3590">
                  <c:v>8.6584357843421778</c:v>
                </c:pt>
                <c:pt idx="3591">
                  <c:v>8.6692114193661478</c:v>
                </c:pt>
                <c:pt idx="3592">
                  <c:v>8.6929182355140178</c:v>
                </c:pt>
                <c:pt idx="3593">
                  <c:v>8.6735218130741192</c:v>
                </c:pt>
                <c:pt idx="3594">
                  <c:v>8.6390386634103482</c:v>
                </c:pt>
                <c:pt idx="3595">
                  <c:v>8.645504603218269</c:v>
                </c:pt>
                <c:pt idx="3596">
                  <c:v>8.5937805772145488</c:v>
                </c:pt>
                <c:pt idx="3597">
                  <c:v>8.5830042436986478</c:v>
                </c:pt>
                <c:pt idx="3598">
                  <c:v>8.5118837952550184</c:v>
                </c:pt>
                <c:pt idx="3599">
                  <c:v>8.4903318267151686</c:v>
                </c:pt>
                <c:pt idx="3600">
                  <c:v>8.5140386428630386</c:v>
                </c:pt>
                <c:pt idx="3601">
                  <c:v>8.5528321862347791</c:v>
                </c:pt>
                <c:pt idx="3602">
                  <c:v>8.561452973650729</c:v>
                </c:pt>
                <c:pt idx="3603">
                  <c:v>8.645504603218269</c:v>
                </c:pt>
                <c:pt idx="3604">
                  <c:v>8.6541253906342082</c:v>
                </c:pt>
                <c:pt idx="3605">
                  <c:v>8.6519698445342588</c:v>
                </c:pt>
                <c:pt idx="3606">
                  <c:v>8.6842974480980786</c:v>
                </c:pt>
                <c:pt idx="3607">
                  <c:v>8.7230909914698191</c:v>
                </c:pt>
                <c:pt idx="3608">
                  <c:v>8.6907633879059993</c:v>
                </c:pt>
                <c:pt idx="3609">
                  <c:v>8.755418595033639</c:v>
                </c:pt>
                <c:pt idx="3610">
                  <c:v>8.8351598308932093</c:v>
                </c:pt>
                <c:pt idx="3611">
                  <c:v>8.8545562533331186</c:v>
                </c:pt>
                <c:pt idx="3612">
                  <c:v>8.7834358048894892</c:v>
                </c:pt>
                <c:pt idx="3613">
                  <c:v>8.7985218336214182</c:v>
                </c:pt>
                <c:pt idx="3614">
                  <c:v>8.7080042642459592</c:v>
                </c:pt>
                <c:pt idx="3615">
                  <c:v>8.5830042436986478</c:v>
                </c:pt>
                <c:pt idx="3616">
                  <c:v>8.5657633673586986</c:v>
                </c:pt>
                <c:pt idx="3617">
                  <c:v>8.679987054390109</c:v>
                </c:pt>
                <c:pt idx="3618">
                  <c:v>8.7080042642459592</c:v>
                </c:pt>
                <c:pt idx="3619">
                  <c:v>8.740331867809779</c:v>
                </c:pt>
                <c:pt idx="3620">
                  <c:v>8.8373146785012278</c:v>
                </c:pt>
                <c:pt idx="3621">
                  <c:v>8.8739526757730189</c:v>
                </c:pt>
                <c:pt idx="3622">
                  <c:v>8.8114530147453394</c:v>
                </c:pt>
                <c:pt idx="3623">
                  <c:v>8.7511082013256694</c:v>
                </c:pt>
                <c:pt idx="3624">
                  <c:v>8.7661942300575983</c:v>
                </c:pt>
                <c:pt idx="3625">
                  <c:v>8.781280258789538</c:v>
                </c:pt>
                <c:pt idx="3626">
                  <c:v>8.7489526552257182</c:v>
                </c:pt>
                <c:pt idx="3627">
                  <c:v>8.720935445369868</c:v>
                </c:pt>
                <c:pt idx="3628">
                  <c:v>8.7597282902496794</c:v>
                </c:pt>
                <c:pt idx="3629">
                  <c:v>8.7338666264937892</c:v>
                </c:pt>
                <c:pt idx="3630">
                  <c:v>8.6907633879059993</c:v>
                </c:pt>
                <c:pt idx="3631">
                  <c:v>8.7252458390778393</c:v>
                </c:pt>
                <c:pt idx="3632">
                  <c:v>8.7855906524975094</c:v>
                </c:pt>
                <c:pt idx="3633">
                  <c:v>8.7855906524975094</c:v>
                </c:pt>
                <c:pt idx="3634">
                  <c:v>8.8394702246011789</c:v>
                </c:pt>
                <c:pt idx="3635">
                  <c:v>8.8394702246011789</c:v>
                </c:pt>
                <c:pt idx="3636">
                  <c:v>8.7683490776656186</c:v>
                </c:pt>
                <c:pt idx="3637">
                  <c:v>8.7101598103459086</c:v>
                </c:pt>
                <c:pt idx="3638">
                  <c:v>8.7575734426416592</c:v>
                </c:pt>
                <c:pt idx="3639">
                  <c:v>8.7920558938134992</c:v>
                </c:pt>
                <c:pt idx="3640">
                  <c:v>8.8588666470410882</c:v>
                </c:pt>
                <c:pt idx="3641">
                  <c:v>8.9860215151964091</c:v>
                </c:pt>
                <c:pt idx="3642">
                  <c:v>9.0873147195958381</c:v>
                </c:pt>
                <c:pt idx="3643">
                  <c:v>9.0506767223240487</c:v>
                </c:pt>
                <c:pt idx="3644">
                  <c:v>9.001108242420278</c:v>
                </c:pt>
                <c:pt idx="3645">
                  <c:v>8.9687806388564582</c:v>
                </c:pt>
                <c:pt idx="3646">
                  <c:v>9.0140387250522593</c:v>
                </c:pt>
                <c:pt idx="3647">
                  <c:v>8.9967978487123084</c:v>
                </c:pt>
                <c:pt idx="3648">
                  <c:v>8.9493835179246179</c:v>
                </c:pt>
                <c:pt idx="3649">
                  <c:v>8.9687806388564582</c:v>
                </c:pt>
                <c:pt idx="3650">
                  <c:v>9.0312802998841484</c:v>
                </c:pt>
                <c:pt idx="3651">
                  <c:v>8.9666250927565088</c:v>
                </c:pt>
                <c:pt idx="3652">
                  <c:v>8.9278322478766992</c:v>
                </c:pt>
                <c:pt idx="3653">
                  <c:v>8.9666250927565088</c:v>
                </c:pt>
                <c:pt idx="3654">
                  <c:v>8.9687806388564582</c:v>
                </c:pt>
                <c:pt idx="3655">
                  <c:v>8.8545562533331186</c:v>
                </c:pt>
                <c:pt idx="3656">
                  <c:v>8.8394702246011789</c:v>
                </c:pt>
                <c:pt idx="3657">
                  <c:v>8.8524007072331692</c:v>
                </c:pt>
                <c:pt idx="3658">
                  <c:v>8.8631770407490578</c:v>
                </c:pt>
                <c:pt idx="3659">
                  <c:v>8.8739526757730189</c:v>
                </c:pt>
                <c:pt idx="3660">
                  <c:v>8.9041254317288185</c:v>
                </c:pt>
                <c:pt idx="3661">
                  <c:v>8.8998150380208489</c:v>
                </c:pt>
                <c:pt idx="3662">
                  <c:v>8.9278322478766992</c:v>
                </c:pt>
                <c:pt idx="3663">
                  <c:v>8.9407634290006079</c:v>
                </c:pt>
                <c:pt idx="3664">
                  <c:v>8.9192114604607582</c:v>
                </c:pt>
                <c:pt idx="3665">
                  <c:v>8.9429182766086281</c:v>
                </c:pt>
                <c:pt idx="3666">
                  <c:v>8.9127455206528285</c:v>
                </c:pt>
                <c:pt idx="3667">
                  <c:v>8.8222286497692988</c:v>
                </c:pt>
                <c:pt idx="3668">
                  <c:v>8.8459354659171687</c:v>
                </c:pt>
                <c:pt idx="3669">
                  <c:v>8.850245859625149</c:v>
                </c:pt>
                <c:pt idx="3670">
                  <c:v>8.8545562533331186</c:v>
                </c:pt>
                <c:pt idx="3671">
                  <c:v>8.8416250722091991</c:v>
                </c:pt>
                <c:pt idx="3672">
                  <c:v>8.8631770407490578</c:v>
                </c:pt>
                <c:pt idx="3673">
                  <c:v>8.830849437185238</c:v>
                </c:pt>
                <c:pt idx="3674">
                  <c:v>8.865331888357078</c:v>
                </c:pt>
                <c:pt idx="3675">
                  <c:v>8.8480910120171288</c:v>
                </c:pt>
                <c:pt idx="3676">
                  <c:v>8.8761082218729683</c:v>
                </c:pt>
                <c:pt idx="3677">
                  <c:v>8.9213663080687677</c:v>
                </c:pt>
                <c:pt idx="3678">
                  <c:v>8.934297489192689</c:v>
                </c:pt>
                <c:pt idx="3679">
                  <c:v>8.9170559143607981</c:v>
                </c:pt>
                <c:pt idx="3680">
                  <c:v>8.9730903340724986</c:v>
                </c:pt>
                <c:pt idx="3681">
                  <c:v>9.009728331344288</c:v>
                </c:pt>
                <c:pt idx="3682">
                  <c:v>8.9623146990485392</c:v>
                </c:pt>
                <c:pt idx="3683">
                  <c:v>8.8955046443128793</c:v>
                </c:pt>
                <c:pt idx="3684">
                  <c:v>8.8739526757730189</c:v>
                </c:pt>
                <c:pt idx="3685">
                  <c:v>8.7985218336214182</c:v>
                </c:pt>
                <c:pt idx="3686">
                  <c:v>8.7295562327858089</c:v>
                </c:pt>
                <c:pt idx="3687">
                  <c:v>8.7274006866858578</c:v>
                </c:pt>
                <c:pt idx="3688">
                  <c:v>8.7295562327858089</c:v>
                </c:pt>
                <c:pt idx="3689">
                  <c:v>8.645504603218269</c:v>
                </c:pt>
                <c:pt idx="3690">
                  <c:v>8.6153318472624694</c:v>
                </c:pt>
                <c:pt idx="3691">
                  <c:v>8.550676640134828</c:v>
                </c:pt>
                <c:pt idx="3692">
                  <c:v>8.561452973650729</c:v>
                </c:pt>
                <c:pt idx="3693">
                  <c:v>8.6045562122385082</c:v>
                </c:pt>
                <c:pt idx="3694">
                  <c:v>8.6627461780501491</c:v>
                </c:pt>
                <c:pt idx="3695">
                  <c:v>8.6476594508262892</c:v>
                </c:pt>
                <c:pt idx="3696">
                  <c:v>8.7252458390778393</c:v>
                </c:pt>
                <c:pt idx="3697">
                  <c:v>8.6950737816139689</c:v>
                </c:pt>
                <c:pt idx="3698">
                  <c:v>8.6993834768300093</c:v>
                </c:pt>
                <c:pt idx="3699">
                  <c:v>8.7532630489336878</c:v>
                </c:pt>
                <c:pt idx="3700">
                  <c:v>8.7834358048894892</c:v>
                </c:pt>
                <c:pt idx="3701">
                  <c:v>8.679987054390109</c:v>
                </c:pt>
                <c:pt idx="3702">
                  <c:v>8.7511082013256694</c:v>
                </c:pt>
                <c:pt idx="3703">
                  <c:v>8.6842974480980786</c:v>
                </c:pt>
                <c:pt idx="3704">
                  <c:v>8.6002458185305386</c:v>
                </c:pt>
                <c:pt idx="3705">
                  <c:v>8.5549870338427993</c:v>
                </c:pt>
                <c:pt idx="3706">
                  <c:v>8.5937805772145488</c:v>
                </c:pt>
                <c:pt idx="3707">
                  <c:v>8.550676640134828</c:v>
                </c:pt>
                <c:pt idx="3708">
                  <c:v>8.5592974275507778</c:v>
                </c:pt>
                <c:pt idx="3709">
                  <c:v>8.5679182149667188</c:v>
                </c:pt>
                <c:pt idx="3710">
                  <c:v>8.636883815802328</c:v>
                </c:pt>
                <c:pt idx="3711">
                  <c:v>8.679987054390109</c:v>
                </c:pt>
                <c:pt idx="3712">
                  <c:v>8.6433490571183178</c:v>
                </c:pt>
                <c:pt idx="3713">
                  <c:v>8.6045562122385082</c:v>
                </c:pt>
                <c:pt idx="3714">
                  <c:v>8.6002458185305386</c:v>
                </c:pt>
                <c:pt idx="3715">
                  <c:v>8.5140386428630386</c:v>
                </c:pt>
                <c:pt idx="3716">
                  <c:v>8.4558493755433286</c:v>
                </c:pt>
                <c:pt idx="3717">
                  <c:v>8.451538981835359</c:v>
                </c:pt>
                <c:pt idx="3718">
                  <c:v>8.5140386428630386</c:v>
                </c:pt>
                <c:pt idx="3719">
                  <c:v>8.5054185539390286</c:v>
                </c:pt>
                <c:pt idx="3720">
                  <c:v>8.501108160231059</c:v>
                </c:pt>
                <c:pt idx="3721">
                  <c:v>8.4278321656874784</c:v>
                </c:pt>
                <c:pt idx="3722">
                  <c:v>8.432142559395448</c:v>
                </c:pt>
                <c:pt idx="3723">
                  <c:v>8.3868837747077194</c:v>
                </c:pt>
                <c:pt idx="3724">
                  <c:v>8.3459353837279586</c:v>
                </c:pt>
                <c:pt idx="3725">
                  <c:v>8.3459353837279586</c:v>
                </c:pt>
                <c:pt idx="3726">
                  <c:v>8.3631769585598388</c:v>
                </c:pt>
                <c:pt idx="3727">
                  <c:v>8.3028321451401794</c:v>
                </c:pt>
                <c:pt idx="3728">
                  <c:v>8.2252457568886186</c:v>
                </c:pt>
                <c:pt idx="3729">
                  <c:v>8.2015389407407486</c:v>
                </c:pt>
                <c:pt idx="3730">
                  <c:v>8.1907633057167892</c:v>
                </c:pt>
                <c:pt idx="3731">
                  <c:v>8.2403317856205582</c:v>
                </c:pt>
                <c:pt idx="3732">
                  <c:v>8.2834357227002684</c:v>
                </c:pt>
                <c:pt idx="3733">
                  <c:v>8.3373145963120088</c:v>
                </c:pt>
                <c:pt idx="3734">
                  <c:v>8.3588665648518692</c:v>
                </c:pt>
                <c:pt idx="3735">
                  <c:v>8.3351597487039886</c:v>
                </c:pt>
                <c:pt idx="3736">
                  <c:v>8.2942113577242278</c:v>
                </c:pt>
                <c:pt idx="3737">
                  <c:v>8.177832124592868</c:v>
                </c:pt>
                <c:pt idx="3738">
                  <c:v>8.1584357021529694</c:v>
                </c:pt>
                <c:pt idx="3739">
                  <c:v>8.1261080985891478</c:v>
                </c:pt>
                <c:pt idx="3740">
                  <c:v>8.0592973453615588</c:v>
                </c:pt>
                <c:pt idx="3741">
                  <c:v>7.9774012618939683</c:v>
                </c:pt>
                <c:pt idx="3742">
                  <c:v>8.0097288654577881</c:v>
                </c:pt>
                <c:pt idx="3743">
                  <c:v>7.958004140962128</c:v>
                </c:pt>
                <c:pt idx="3744">
                  <c:v>8.0161941067737779</c:v>
                </c:pt>
                <c:pt idx="3745">
                  <c:v>8.0980908887332994</c:v>
                </c:pt>
                <c:pt idx="3746">
                  <c:v>8.177832124592868</c:v>
                </c:pt>
                <c:pt idx="3747">
                  <c:v>8.1584357021529694</c:v>
                </c:pt>
                <c:pt idx="3748">
                  <c:v>8.151969762345038</c:v>
                </c:pt>
                <c:pt idx="3749">
                  <c:v>8.042056469021599</c:v>
                </c:pt>
                <c:pt idx="3750">
                  <c:v>7.9730908681859987</c:v>
                </c:pt>
                <c:pt idx="3751">
                  <c:v>7.9364528709142093</c:v>
                </c:pt>
                <c:pt idx="3752">
                  <c:v>8.0011080780418382</c:v>
                </c:pt>
                <c:pt idx="3753">
                  <c:v>7.9838665032099581</c:v>
                </c:pt>
                <c:pt idx="3754">
                  <c:v>8.0118837130658083</c:v>
                </c:pt>
                <c:pt idx="3755">
                  <c:v>8.078694466293399</c:v>
                </c:pt>
                <c:pt idx="3756">
                  <c:v>8.1067116761492386</c:v>
                </c:pt>
                <c:pt idx="3757">
                  <c:v>8.0463668627295792</c:v>
                </c:pt>
                <c:pt idx="3758">
                  <c:v>8.052832104045569</c:v>
                </c:pt>
                <c:pt idx="3759">
                  <c:v>8.0636077390695284</c:v>
                </c:pt>
                <c:pt idx="3760">
                  <c:v>8.0980908887332994</c:v>
                </c:pt>
                <c:pt idx="3761">
                  <c:v>8.0980908887332994</c:v>
                </c:pt>
                <c:pt idx="3762">
                  <c:v>8.0614528914615082</c:v>
                </c:pt>
                <c:pt idx="3763">
                  <c:v>8.0614528914615082</c:v>
                </c:pt>
                <c:pt idx="3764">
                  <c:v>8.026969741797739</c:v>
                </c:pt>
                <c:pt idx="3765">
                  <c:v>7.9730908681859987</c:v>
                </c:pt>
                <c:pt idx="3766">
                  <c:v>7.949384052038118</c:v>
                </c:pt>
                <c:pt idx="3767">
                  <c:v>7.9989525319418888</c:v>
                </c:pt>
                <c:pt idx="3768">
                  <c:v>8.078694466293399</c:v>
                </c:pt>
                <c:pt idx="3769">
                  <c:v>8.1304184922971192</c:v>
                </c:pt>
                <c:pt idx="3770">
                  <c:v>8.0959353426333482</c:v>
                </c:pt>
                <c:pt idx="3771">
                  <c:v>8.186452912008809</c:v>
                </c:pt>
                <c:pt idx="3772">
                  <c:v>8.212314575764708</c:v>
                </c:pt>
                <c:pt idx="3773">
                  <c:v>8.1390392797130584</c:v>
                </c:pt>
                <c:pt idx="3774">
                  <c:v>8.1605905497609879</c:v>
                </c:pt>
                <c:pt idx="3775">
                  <c:v>8.1735217308848984</c:v>
                </c:pt>
                <c:pt idx="3776">
                  <c:v>8.0485217103375994</c:v>
                </c:pt>
                <c:pt idx="3777">
                  <c:v>8.0549869516535892</c:v>
                </c:pt>
                <c:pt idx="3778">
                  <c:v>8.0549869516535892</c:v>
                </c:pt>
                <c:pt idx="3779">
                  <c:v>8.0205045004817492</c:v>
                </c:pt>
                <c:pt idx="3780">
                  <c:v>8.052832104045569</c:v>
                </c:pt>
                <c:pt idx="3781">
                  <c:v>8.1692113371769288</c:v>
                </c:pt>
                <c:pt idx="3782">
                  <c:v>8.2036937883487688</c:v>
                </c:pt>
                <c:pt idx="3783">
                  <c:v>8.287746116408238</c:v>
                </c:pt>
                <c:pt idx="3784">
                  <c:v>8.3157633262640882</c:v>
                </c:pt>
                <c:pt idx="3785">
                  <c:v>8.348090929827908</c:v>
                </c:pt>
                <c:pt idx="3786">
                  <c:v>8.3092973864561692</c:v>
                </c:pt>
                <c:pt idx="3787">
                  <c:v>8.3179181738721084</c:v>
                </c:pt>
                <c:pt idx="3788">
                  <c:v>8.3136077801641388</c:v>
                </c:pt>
                <c:pt idx="3789">
                  <c:v>8.3631769585598388</c:v>
                </c:pt>
                <c:pt idx="3790">
                  <c:v>8.3847289270996992</c:v>
                </c:pt>
                <c:pt idx="3791">
                  <c:v>8.3847289270996992</c:v>
                </c:pt>
                <c:pt idx="3792">
                  <c:v>8.3976594097316788</c:v>
                </c:pt>
                <c:pt idx="3793">
                  <c:v>8.3610214124598894</c:v>
                </c:pt>
                <c:pt idx="3794">
                  <c:v>8.3157633262640882</c:v>
                </c:pt>
                <c:pt idx="3795">
                  <c:v>8.2532629667444688</c:v>
                </c:pt>
                <c:pt idx="3796">
                  <c:v>8.272659389184378</c:v>
                </c:pt>
                <c:pt idx="3797">
                  <c:v>8.2748149352843292</c:v>
                </c:pt>
                <c:pt idx="3798">
                  <c:v>8.3351597487039886</c:v>
                </c:pt>
                <c:pt idx="3799">
                  <c:v>8.3157633262640882</c:v>
                </c:pt>
                <c:pt idx="3800">
                  <c:v>8.2618837541604186</c:v>
                </c:pt>
                <c:pt idx="3801">
                  <c:v>8.2489525730364992</c:v>
                </c:pt>
                <c:pt idx="3802">
                  <c:v>8.2144701218646592</c:v>
                </c:pt>
                <c:pt idx="3803">
                  <c:v>8.1950736994247588</c:v>
                </c:pt>
                <c:pt idx="3804">
                  <c:v>8.2015389407407486</c:v>
                </c:pt>
                <c:pt idx="3805">
                  <c:v>8.3114529325561186</c:v>
                </c:pt>
                <c:pt idx="3806">
                  <c:v>8.3373145963120088</c:v>
                </c:pt>
                <c:pt idx="3807">
                  <c:v>8.264039300260368</c:v>
                </c:pt>
                <c:pt idx="3808">
                  <c:v>8.2403317856205582</c:v>
                </c:pt>
                <c:pt idx="3809">
                  <c:v>8.2424873317205094</c:v>
                </c:pt>
                <c:pt idx="3810">
                  <c:v>8.0959353426333482</c:v>
                </c:pt>
                <c:pt idx="3811">
                  <c:v>8.0205045004817492</c:v>
                </c:pt>
                <c:pt idx="3812">
                  <c:v>8.0980908887332994</c:v>
                </c:pt>
                <c:pt idx="3813">
                  <c:v>8.1584357021529694</c:v>
                </c:pt>
                <c:pt idx="3814">
                  <c:v>8.2015389407407486</c:v>
                </c:pt>
                <c:pt idx="3815">
                  <c:v>8.3545561711438978</c:v>
                </c:pt>
                <c:pt idx="3816">
                  <c:v>8.4967977665230894</c:v>
                </c:pt>
                <c:pt idx="3817">
                  <c:v>8.5679182149667188</c:v>
                </c:pt>
                <c:pt idx="3818">
                  <c:v>8.5722286086746884</c:v>
                </c:pt>
                <c:pt idx="3819">
                  <c:v>8.576539002382658</c:v>
                </c:pt>
                <c:pt idx="3820">
                  <c:v>8.5980909709225184</c:v>
                </c:pt>
                <c:pt idx="3821">
                  <c:v>8.5700737610666682</c:v>
                </c:pt>
                <c:pt idx="3822">
                  <c:v>8.5205045826709593</c:v>
                </c:pt>
                <c:pt idx="3823">
                  <c:v>8.5399010051108686</c:v>
                </c:pt>
                <c:pt idx="3824">
                  <c:v>8.595935424822569</c:v>
                </c:pt>
                <c:pt idx="3825">
                  <c:v>8.611021453554498</c:v>
                </c:pt>
                <c:pt idx="3826">
                  <c:v>8.5743834562827086</c:v>
                </c:pt>
                <c:pt idx="3827">
                  <c:v>8.6670558732661878</c:v>
                </c:pt>
                <c:pt idx="3828">
                  <c:v>8.6584357843421778</c:v>
                </c:pt>
                <c:pt idx="3829">
                  <c:v>8.6390386634103482</c:v>
                </c:pt>
                <c:pt idx="3830">
                  <c:v>8.6411942095102994</c:v>
                </c:pt>
                <c:pt idx="3831">
                  <c:v>8.6735218130741192</c:v>
                </c:pt>
                <c:pt idx="3832">
                  <c:v>8.5873146374066192</c:v>
                </c:pt>
                <c:pt idx="3833">
                  <c:v>8.6131769996544492</c:v>
                </c:pt>
                <c:pt idx="3834">
                  <c:v>8.6131769996544492</c:v>
                </c:pt>
                <c:pt idx="3835">
                  <c:v>8.6692114193661478</c:v>
                </c:pt>
                <c:pt idx="3836">
                  <c:v>8.7080042642459592</c:v>
                </c:pt>
                <c:pt idx="3837">
                  <c:v>8.6907633879059993</c:v>
                </c:pt>
                <c:pt idx="3838">
                  <c:v>8.7144702040538782</c:v>
                </c:pt>
                <c:pt idx="3839">
                  <c:v>8.7511082013256694</c:v>
                </c:pt>
                <c:pt idx="3840">
                  <c:v>8.7080042642459592</c:v>
                </c:pt>
                <c:pt idx="3841">
                  <c:v>8.7230909914698191</c:v>
                </c:pt>
                <c:pt idx="3842">
                  <c:v>8.7360214741018094</c:v>
                </c:pt>
                <c:pt idx="3843">
                  <c:v>8.7360214741018094</c:v>
                </c:pt>
                <c:pt idx="3844">
                  <c:v>8.7511082013256694</c:v>
                </c:pt>
                <c:pt idx="3845">
                  <c:v>8.7791254111815178</c:v>
                </c:pt>
                <c:pt idx="3846">
                  <c:v>8.7705046237655679</c:v>
                </c:pt>
                <c:pt idx="3847">
                  <c:v>8.830849437185238</c:v>
                </c:pt>
                <c:pt idx="3848">
                  <c:v>8.7726594713735881</c:v>
                </c:pt>
                <c:pt idx="3849">
                  <c:v>8.7920558938134992</c:v>
                </c:pt>
                <c:pt idx="3850">
                  <c:v>8.7834358048894892</c:v>
                </c:pt>
                <c:pt idx="3851">
                  <c:v>8.7920558938134992</c:v>
                </c:pt>
                <c:pt idx="3852">
                  <c:v>8.8394702246011789</c:v>
                </c:pt>
                <c:pt idx="3853">
                  <c:v>8.891194250604908</c:v>
                </c:pt>
                <c:pt idx="3854">
                  <c:v>8.8761082218729683</c:v>
                </c:pt>
                <c:pt idx="3855">
                  <c:v>8.8955046443128793</c:v>
                </c:pt>
                <c:pt idx="3856">
                  <c:v>8.9321426415846688</c:v>
                </c:pt>
                <c:pt idx="3857">
                  <c:v>8.960159851440519</c:v>
                </c:pt>
                <c:pt idx="3858">
                  <c:v>8.9817111214884378</c:v>
                </c:pt>
                <c:pt idx="3859">
                  <c:v>9.0399010873000893</c:v>
                </c:pt>
                <c:pt idx="3860">
                  <c:v>9.0506767223240487</c:v>
                </c:pt>
                <c:pt idx="3861">
                  <c:v>9.1239527168676293</c:v>
                </c:pt>
                <c:pt idx="3862">
                  <c:v>9.1024007483277689</c:v>
                </c:pt>
                <c:pt idx="3863">
                  <c:v>9.0894702656957893</c:v>
                </c:pt>
                <c:pt idx="3864">
                  <c:v>8.9623146990485392</c:v>
                </c:pt>
                <c:pt idx="3865">
                  <c:v>8.9515390640245691</c:v>
                </c:pt>
                <c:pt idx="3866">
                  <c:v>8.8480910120171288</c:v>
                </c:pt>
                <c:pt idx="3867">
                  <c:v>8.9019698856288692</c:v>
                </c:pt>
                <c:pt idx="3868">
                  <c:v>8.9321426415846688</c:v>
                </c:pt>
                <c:pt idx="3869">
                  <c:v>8.9493835179246179</c:v>
                </c:pt>
                <c:pt idx="3870">
                  <c:v>8.9127455206528285</c:v>
                </c:pt>
                <c:pt idx="3871">
                  <c:v>8.9062802793368387</c:v>
                </c:pt>
                <c:pt idx="3872">
                  <c:v>8.7748150174735393</c:v>
                </c:pt>
                <c:pt idx="3873">
                  <c:v>8.746797807617698</c:v>
                </c:pt>
                <c:pt idx="3874">
                  <c:v>8.8114530147453394</c:v>
                </c:pt>
                <c:pt idx="3875">
                  <c:v>8.8480910120171288</c:v>
                </c:pt>
                <c:pt idx="3876">
                  <c:v>8.8373146785012278</c:v>
                </c:pt>
                <c:pt idx="3877">
                  <c:v>8.8782630694809885</c:v>
                </c:pt>
                <c:pt idx="3878">
                  <c:v>8.884728310796989</c:v>
                </c:pt>
                <c:pt idx="3879">
                  <c:v>8.8567111009411388</c:v>
                </c:pt>
                <c:pt idx="3880">
                  <c:v>8.8524007072331692</c:v>
                </c:pt>
                <c:pt idx="3881">
                  <c:v>8.8265390434772684</c:v>
                </c:pt>
                <c:pt idx="3882">
                  <c:v>8.8092974686453793</c:v>
                </c:pt>
                <c:pt idx="3883">
                  <c:v>8.8394702246011789</c:v>
                </c:pt>
                <c:pt idx="3884">
                  <c:v>8.7855906524975094</c:v>
                </c:pt>
                <c:pt idx="3885">
                  <c:v>8.7942114399134486</c:v>
                </c:pt>
                <c:pt idx="3886">
                  <c:v>8.804987074937408</c:v>
                </c:pt>
                <c:pt idx="3887">
                  <c:v>8.8330042847932582</c:v>
                </c:pt>
                <c:pt idx="3888">
                  <c:v>8.8028322273293877</c:v>
                </c:pt>
                <c:pt idx="3889">
                  <c:v>8.8416250722091991</c:v>
                </c:pt>
                <c:pt idx="3890">
                  <c:v>8.781280258789538</c:v>
                </c:pt>
                <c:pt idx="3891">
                  <c:v>8.8265390434772684</c:v>
                </c:pt>
                <c:pt idx="3892">
                  <c:v>8.8524007072331692</c:v>
                </c:pt>
                <c:pt idx="3893">
                  <c:v>8.7381770202017588</c:v>
                </c:pt>
                <c:pt idx="3894">
                  <c:v>8.5830042436986478</c:v>
                </c:pt>
                <c:pt idx="3895">
                  <c:v>8.5722286086746884</c:v>
                </c:pt>
                <c:pt idx="3896">
                  <c:v>8.4989526141311078</c:v>
                </c:pt>
                <c:pt idx="3897">
                  <c:v>8.238176938012538</c:v>
                </c:pt>
                <c:pt idx="3898">
                  <c:v>8.2317116966965482</c:v>
                </c:pt>
                <c:pt idx="3899">
                  <c:v>8.5183490365710082</c:v>
                </c:pt>
                <c:pt idx="3900">
                  <c:v>8.595935424822569</c:v>
                </c:pt>
                <c:pt idx="3901">
                  <c:v>8.7123146579539288</c:v>
                </c:pt>
                <c:pt idx="3902">
                  <c:v>8.9860215151964091</c:v>
                </c:pt>
                <c:pt idx="3903">
                  <c:v>9.1390387455995583</c:v>
                </c:pt>
                <c:pt idx="3904">
                  <c:v>9.078693932179899</c:v>
                </c:pt>
                <c:pt idx="3905">
                  <c:v>9.0851598719878179</c:v>
                </c:pt>
                <c:pt idx="3906">
                  <c:v>9.0937806594037589</c:v>
                </c:pt>
                <c:pt idx="3907">
                  <c:v>9.1498150791154593</c:v>
                </c:pt>
                <c:pt idx="3908">
                  <c:v>9.1929183177032385</c:v>
                </c:pt>
                <c:pt idx="3909">
                  <c:v>9.2080043464351693</c:v>
                </c:pt>
                <c:pt idx="3910">
                  <c:v>9.2511075850229592</c:v>
                </c:pt>
                <c:pt idx="3911">
                  <c:v>9.2360215562910177</c:v>
                </c:pt>
                <c:pt idx="3912">
                  <c:v>9.2791254933707279</c:v>
                </c:pt>
                <c:pt idx="3913">
                  <c:v>9.2317111625830481</c:v>
                </c:pt>
                <c:pt idx="3914">
                  <c:v>9.1605907141394187</c:v>
                </c:pt>
                <c:pt idx="3915">
                  <c:v>9.1433491393075386</c:v>
                </c:pt>
                <c:pt idx="3916">
                  <c:v>9.1282631105755989</c:v>
                </c:pt>
                <c:pt idx="3917">
                  <c:v>9.061453055839948</c:v>
                </c:pt>
                <c:pt idx="3918">
                  <c:v>9.1153319294516884</c:v>
                </c:pt>
                <c:pt idx="3919">
                  <c:v>9.1864530763872487</c:v>
                </c:pt>
                <c:pt idx="3920">
                  <c:v>9.1907627716032891</c:v>
                </c:pt>
                <c:pt idx="3921">
                  <c:v>9.2705047059547887</c:v>
                </c:pt>
                <c:pt idx="3922">
                  <c:v>9.2446423437069694</c:v>
                </c:pt>
                <c:pt idx="3923">
                  <c:v>9.1993835590192283</c:v>
                </c:pt>
                <c:pt idx="3924">
                  <c:v>9.1842975302872993</c:v>
                </c:pt>
                <c:pt idx="3925">
                  <c:v>9.1713663491633781</c:v>
                </c:pt>
                <c:pt idx="3926">
                  <c:v>9.1842975302872993</c:v>
                </c:pt>
                <c:pt idx="3927">
                  <c:v>9.2705047059547887</c:v>
                </c:pt>
                <c:pt idx="3928">
                  <c:v>9.2726595535628089</c:v>
                </c:pt>
                <c:pt idx="3929">
                  <c:v>9.2963663697106877</c:v>
                </c:pt>
                <c:pt idx="3930">
                  <c:v>9.3071427032265781</c:v>
                </c:pt>
                <c:pt idx="3931">
                  <c:v>9.2683491598548393</c:v>
                </c:pt>
                <c:pt idx="3932">
                  <c:v>9.2403319499989891</c:v>
                </c:pt>
                <c:pt idx="3933">
                  <c:v>9.3373147606904485</c:v>
                </c:pt>
                <c:pt idx="3934">
                  <c:v>9.3976595741101079</c:v>
                </c:pt>
                <c:pt idx="3935">
                  <c:v>9.470935568653708</c:v>
                </c:pt>
                <c:pt idx="3936">
                  <c:v>9.5097284135335087</c:v>
                </c:pt>
                <c:pt idx="3937">
                  <c:v>9.4881771434856077</c:v>
                </c:pt>
                <c:pt idx="3938">
                  <c:v>9.3955047265020877</c:v>
                </c:pt>
                <c:pt idx="3939">
                  <c:v>9.3847283929861991</c:v>
                </c:pt>
                <c:pt idx="3940">
                  <c:v>9.3653319705462987</c:v>
                </c:pt>
                <c:pt idx="3941">
                  <c:v>9.3588667292303089</c:v>
                </c:pt>
                <c:pt idx="3942">
                  <c:v>9.3825735453781789</c:v>
                </c:pt>
                <c:pt idx="3943">
                  <c:v>9.5334352296814089</c:v>
                </c:pt>
                <c:pt idx="3944">
                  <c:v>9.5377456233894087</c:v>
                </c:pt>
                <c:pt idx="3945">
                  <c:v>9.5722287730531086</c:v>
                </c:pt>
                <c:pt idx="3946">
                  <c:v>9.6217972529569078</c:v>
                </c:pt>
                <c:pt idx="3947">
                  <c:v>9.6498151613047085</c:v>
                </c:pt>
                <c:pt idx="3948">
                  <c:v>9.6799872187686091</c:v>
                </c:pt>
                <c:pt idx="3949">
                  <c:v>9.7855908168760077</c:v>
                </c:pt>
                <c:pt idx="3950">
                  <c:v>9.7920560581919087</c:v>
                </c:pt>
                <c:pt idx="3951">
                  <c:v>9.7403320321882081</c:v>
                </c:pt>
                <c:pt idx="3952">
                  <c:v>9.753263213312108</c:v>
                </c:pt>
                <c:pt idx="3953">
                  <c:v>9.6993836412085077</c:v>
                </c:pt>
                <c:pt idx="3954">
                  <c:v>9.6735219774526087</c:v>
                </c:pt>
                <c:pt idx="3955">
                  <c:v>9.6541248565207081</c:v>
                </c:pt>
                <c:pt idx="3956">
                  <c:v>9.6713664313526078</c:v>
                </c:pt>
                <c:pt idx="3957">
                  <c:v>9.6842976124765094</c:v>
                </c:pt>
                <c:pt idx="3958">
                  <c:v>9.6196424053489089</c:v>
                </c:pt>
                <c:pt idx="3959">
                  <c:v>9.6045563766170083</c:v>
                </c:pt>
                <c:pt idx="3960">
                  <c:v>9.5894696493931093</c:v>
                </c:pt>
                <c:pt idx="3961">
                  <c:v>9.6411943738887089</c:v>
                </c:pt>
                <c:pt idx="3962">
                  <c:v>9.6476596152047094</c:v>
                </c:pt>
                <c:pt idx="3963">
                  <c:v>9.6347284340808077</c:v>
                </c:pt>
                <c:pt idx="3964">
                  <c:v>9.5937800431011091</c:v>
                </c:pt>
                <c:pt idx="3965">
                  <c:v>9.6433492214968091</c:v>
                </c:pt>
                <c:pt idx="3966">
                  <c:v>9.6799872187686091</c:v>
                </c:pt>
                <c:pt idx="3967">
                  <c:v>9.606711224225009</c:v>
                </c:pt>
                <c:pt idx="3968">
                  <c:v>9.6649011900366091</c:v>
                </c:pt>
                <c:pt idx="3969">
                  <c:v>9.703694034916408</c:v>
                </c:pt>
                <c:pt idx="3970">
                  <c:v>9.6649011900366091</c:v>
                </c:pt>
                <c:pt idx="3971">
                  <c:v>9.6713664313526078</c:v>
                </c:pt>
                <c:pt idx="3972">
                  <c:v>9.7769700294600081</c:v>
                </c:pt>
                <c:pt idx="3973">
                  <c:v>9.7985219979999094</c:v>
                </c:pt>
                <c:pt idx="3974">
                  <c:v>9.8437800841957088</c:v>
                </c:pt>
                <c:pt idx="3975">
                  <c:v>9.8610216590276085</c:v>
                </c:pt>
                <c:pt idx="3976">
                  <c:v>9.8071420869239088</c:v>
                </c:pt>
                <c:pt idx="3977">
                  <c:v>9.7403320321882081</c:v>
                </c:pt>
                <c:pt idx="3978">
                  <c:v>9.7058495810164089</c:v>
                </c:pt>
                <c:pt idx="3979">
                  <c:v>9.6735219774526087</c:v>
                </c:pt>
                <c:pt idx="3980">
                  <c:v>9.7338667908722094</c:v>
                </c:pt>
                <c:pt idx="3981">
                  <c:v>9.7274008510643082</c:v>
                </c:pt>
                <c:pt idx="3982">
                  <c:v>9.692918399892509</c:v>
                </c:pt>
                <c:pt idx="3983">
                  <c:v>9.5959355892010088</c:v>
                </c:pt>
                <c:pt idx="3984">
                  <c:v>9.4623147812378079</c:v>
                </c:pt>
                <c:pt idx="3985">
                  <c:v>9.4601599336297078</c:v>
                </c:pt>
                <c:pt idx="3986">
                  <c:v>9.3524007894223793</c:v>
                </c:pt>
                <c:pt idx="3987">
                  <c:v>9.3610215768383291</c:v>
                </c:pt>
                <c:pt idx="3988">
                  <c:v>9.5097284135335087</c:v>
                </c:pt>
                <c:pt idx="3989">
                  <c:v>9.7381771845802092</c:v>
                </c:pt>
                <c:pt idx="3990">
                  <c:v>9.7446424258962079</c:v>
                </c:pt>
                <c:pt idx="3991">
                  <c:v>9.8782632338594087</c:v>
                </c:pt>
                <c:pt idx="3992">
                  <c:v>10.089469731582309</c:v>
                </c:pt>
                <c:pt idx="3993">
                  <c:v>10.238176568277508</c:v>
                </c:pt>
                <c:pt idx="3994">
                  <c:v>10.184297694665709</c:v>
                </c:pt>
                <c:pt idx="3995">
                  <c:v>10.255418143109409</c:v>
                </c:pt>
                <c:pt idx="3996">
                  <c:v>10.432142189660409</c:v>
                </c:pt>
                <c:pt idx="3997">
                  <c:v>10.496797396788008</c:v>
                </c:pt>
                <c:pt idx="3998">
                  <c:v>10.492487003080109</c:v>
                </c:pt>
                <c:pt idx="3999">
                  <c:v>10.634728598459308</c:v>
                </c:pt>
                <c:pt idx="4000">
                  <c:v>10.736021802858708</c:v>
                </c:pt>
                <c:pt idx="4001">
                  <c:v>10.761883466614609</c:v>
                </c:pt>
                <c:pt idx="4002">
                  <c:v>10.647659779583208</c:v>
                </c:pt>
                <c:pt idx="4003">
                  <c:v>10.645504233483209</c:v>
                </c:pt>
                <c:pt idx="4004">
                  <c:v>10.740332196566708</c:v>
                </c:pt>
                <c:pt idx="4005">
                  <c:v>10.718780228026809</c:v>
                </c:pt>
                <c:pt idx="4006">
                  <c:v>10.703694199294908</c:v>
                </c:pt>
                <c:pt idx="4007">
                  <c:v>10.811452645010309</c:v>
                </c:pt>
                <c:pt idx="4008">
                  <c:v>10.787745828862409</c:v>
                </c:pt>
                <c:pt idx="4009">
                  <c:v>10.604556540995409</c:v>
                </c:pt>
                <c:pt idx="4010">
                  <c:v>10.496797396788008</c:v>
                </c:pt>
                <c:pt idx="4011">
                  <c:v>10.401970132196508</c:v>
                </c:pt>
                <c:pt idx="4012">
                  <c:v>10.376107769948709</c:v>
                </c:pt>
                <c:pt idx="4013">
                  <c:v>10.460159399516209</c:v>
                </c:pt>
                <c:pt idx="4014">
                  <c:v>10.531280546451809</c:v>
                </c:pt>
                <c:pt idx="4015">
                  <c:v>10.630418204751308</c:v>
                </c:pt>
                <c:pt idx="4016">
                  <c:v>10.682142230755009</c:v>
                </c:pt>
                <c:pt idx="4017">
                  <c:v>10.667056202023108</c:v>
                </c:pt>
                <c:pt idx="4018">
                  <c:v>10.643349385875208</c:v>
                </c:pt>
                <c:pt idx="4019">
                  <c:v>10.548521422791808</c:v>
                </c:pt>
                <c:pt idx="4020">
                  <c:v>10.531280546451809</c:v>
                </c:pt>
                <c:pt idx="4021">
                  <c:v>10.565762997623608</c:v>
                </c:pt>
                <c:pt idx="4022">
                  <c:v>10.522659759035909</c:v>
                </c:pt>
                <c:pt idx="4023">
                  <c:v>10.429987342052408</c:v>
                </c:pt>
                <c:pt idx="4024">
                  <c:v>10.447228916884308</c:v>
                </c:pt>
                <c:pt idx="4025">
                  <c:v>10.414901313320408</c:v>
                </c:pt>
                <c:pt idx="4026">
                  <c:v>10.408435373512509</c:v>
                </c:pt>
                <c:pt idx="4027">
                  <c:v>10.473090580640209</c:v>
                </c:pt>
                <c:pt idx="4028">
                  <c:v>10.455849005808309</c:v>
                </c:pt>
                <c:pt idx="4029">
                  <c:v>10.529125000351909</c:v>
                </c:pt>
                <c:pt idx="4030">
                  <c:v>10.546366575183708</c:v>
                </c:pt>
                <c:pt idx="4031">
                  <c:v>10.458004551908209</c:v>
                </c:pt>
                <c:pt idx="4032">
                  <c:v>10.449383764492309</c:v>
                </c:pt>
                <c:pt idx="4033">
                  <c:v>10.453694158200308</c:v>
                </c:pt>
                <c:pt idx="4034">
                  <c:v>10.427831795952409</c:v>
                </c:pt>
                <c:pt idx="4035">
                  <c:v>10.371797376240709</c:v>
                </c:pt>
                <c:pt idx="4036">
                  <c:v>10.397659738488608</c:v>
                </c:pt>
                <c:pt idx="4037">
                  <c:v>10.348090560092908</c:v>
                </c:pt>
                <c:pt idx="4038">
                  <c:v>10.363176588824809</c:v>
                </c:pt>
                <c:pt idx="4039">
                  <c:v>10.292056140381209</c:v>
                </c:pt>
                <c:pt idx="4040">
                  <c:v>10.309297715213008</c:v>
                </c:pt>
                <c:pt idx="4041">
                  <c:v>10.287745746673208</c:v>
                </c:pt>
                <c:pt idx="4042">
                  <c:v>10.274814565549308</c:v>
                </c:pt>
                <c:pt idx="4043">
                  <c:v>10.335159378968909</c:v>
                </c:pt>
                <c:pt idx="4044">
                  <c:v>10.371797376240709</c:v>
                </c:pt>
                <c:pt idx="4045">
                  <c:v>10.397659738488608</c:v>
                </c:pt>
                <c:pt idx="4046">
                  <c:v>10.458004551908209</c:v>
                </c:pt>
                <c:pt idx="4047">
                  <c:v>10.382573709756608</c:v>
                </c:pt>
                <c:pt idx="4048">
                  <c:v>10.324383743945008</c:v>
                </c:pt>
                <c:pt idx="4049">
                  <c:v>10.356711347508808</c:v>
                </c:pt>
                <c:pt idx="4050">
                  <c:v>10.212314904521609</c:v>
                </c:pt>
                <c:pt idx="4051">
                  <c:v>10.117486941438209</c:v>
                </c:pt>
                <c:pt idx="4052">
                  <c:v>10.156280484809908</c:v>
                </c:pt>
                <c:pt idx="4053">
                  <c:v>10.147659697393909</c:v>
                </c:pt>
                <c:pt idx="4054">
                  <c:v>10.018349283138708</c:v>
                </c:pt>
                <c:pt idx="4055">
                  <c:v>10.095935671390208</c:v>
                </c:pt>
                <c:pt idx="4056">
                  <c:v>10.132573668662008</c:v>
                </c:pt>
                <c:pt idx="4057">
                  <c:v>10.126107728854109</c:v>
                </c:pt>
                <c:pt idx="4058">
                  <c:v>10.074383702850408</c:v>
                </c:pt>
                <c:pt idx="4059">
                  <c:v>10.018349283138708</c:v>
                </c:pt>
                <c:pt idx="4060">
                  <c:v>9.9450732885951094</c:v>
                </c:pt>
                <c:pt idx="4061">
                  <c:v>10.029124918162609</c:v>
                </c:pt>
                <c:pt idx="4062">
                  <c:v>10.216625298229609</c:v>
                </c:pt>
                <c:pt idx="4063">
                  <c:v>10.292056140381209</c:v>
                </c:pt>
                <c:pt idx="4064">
                  <c:v>10.475246126740108</c:v>
                </c:pt>
                <c:pt idx="4065">
                  <c:v>10.507573730303909</c:v>
                </c:pt>
                <c:pt idx="4066">
                  <c:v>10.410590919612508</c:v>
                </c:pt>
                <c:pt idx="4067">
                  <c:v>10.302831775405108</c:v>
                </c:pt>
                <c:pt idx="4068">
                  <c:v>10.274814565549308</c:v>
                </c:pt>
                <c:pt idx="4069">
                  <c:v>10.220935691937509</c:v>
                </c:pt>
                <c:pt idx="4070">
                  <c:v>10.313608108921009</c:v>
                </c:pt>
                <c:pt idx="4071">
                  <c:v>10.300676927797108</c:v>
                </c:pt>
                <c:pt idx="4072">
                  <c:v>10.229556479353509</c:v>
                </c:pt>
                <c:pt idx="4073">
                  <c:v>10.190762935981709</c:v>
                </c:pt>
                <c:pt idx="4074">
                  <c:v>10.188608088373709</c:v>
                </c:pt>
                <c:pt idx="4075">
                  <c:v>10.188608088373709</c:v>
                </c:pt>
                <c:pt idx="4076">
                  <c:v>10.233866873061409</c:v>
                </c:pt>
                <c:pt idx="4077">
                  <c:v>10.333004531360908</c:v>
                </c:pt>
                <c:pt idx="4078">
                  <c:v>10.447228916884308</c:v>
                </c:pt>
                <c:pt idx="4079">
                  <c:v>10.470935733032109</c:v>
                </c:pt>
                <c:pt idx="4080">
                  <c:v>10.440762977076309</c:v>
                </c:pt>
                <c:pt idx="4081">
                  <c:v>10.427831795952409</c:v>
                </c:pt>
                <c:pt idx="4082">
                  <c:v>10.432142189660409</c:v>
                </c:pt>
                <c:pt idx="4083">
                  <c:v>10.330848985261008</c:v>
                </c:pt>
                <c:pt idx="4084">
                  <c:v>10.376107769948709</c:v>
                </c:pt>
                <c:pt idx="4085">
                  <c:v>10.421366554636409</c:v>
                </c:pt>
                <c:pt idx="4086">
                  <c:v>10.445073370784309</c:v>
                </c:pt>
                <c:pt idx="4087">
                  <c:v>10.488176609372109</c:v>
                </c:pt>
                <c:pt idx="4088">
                  <c:v>10.548521422791808</c:v>
                </c:pt>
                <c:pt idx="4089">
                  <c:v>10.475246126740108</c:v>
                </c:pt>
                <c:pt idx="4090">
                  <c:v>10.410590919612508</c:v>
                </c:pt>
                <c:pt idx="4091">
                  <c:v>10.371797376240709</c:v>
                </c:pt>
                <c:pt idx="4092">
                  <c:v>10.242486961985508</c:v>
                </c:pt>
                <c:pt idx="4093">
                  <c:v>10.294211686481109</c:v>
                </c:pt>
                <c:pt idx="4094">
                  <c:v>10.369642528632708</c:v>
                </c:pt>
                <c:pt idx="4095">
                  <c:v>10.429987342052408</c:v>
                </c:pt>
                <c:pt idx="4096">
                  <c:v>10.447228916884308</c:v>
                </c:pt>
                <c:pt idx="4097">
                  <c:v>10.496797396788008</c:v>
                </c:pt>
                <c:pt idx="4098">
                  <c:v>10.417056160928508</c:v>
                </c:pt>
                <c:pt idx="4099">
                  <c:v>10.522659759035909</c:v>
                </c:pt>
                <c:pt idx="4100">
                  <c:v>10.518349365327909</c:v>
                </c:pt>
                <c:pt idx="4101">
                  <c:v>10.537745787767809</c:v>
                </c:pt>
                <c:pt idx="4102">
                  <c:v>10.567918543723609</c:v>
                </c:pt>
                <c:pt idx="4103">
                  <c:v>10.671366595731008</c:v>
                </c:pt>
                <c:pt idx="4104">
                  <c:v>10.600246147287409</c:v>
                </c:pt>
                <c:pt idx="4105">
                  <c:v>10.615332176019409</c:v>
                </c:pt>
                <c:pt idx="4106">
                  <c:v>10.647659779583208</c:v>
                </c:pt>
                <c:pt idx="4107">
                  <c:v>10.636883446067309</c:v>
                </c:pt>
                <c:pt idx="4108">
                  <c:v>10.593780207479508</c:v>
                </c:pt>
                <c:pt idx="4109">
                  <c:v>10.544211029083808</c:v>
                </c:pt>
                <c:pt idx="4110">
                  <c:v>10.600246147287409</c:v>
                </c:pt>
                <c:pt idx="4111">
                  <c:v>10.675676989439008</c:v>
                </c:pt>
                <c:pt idx="4112">
                  <c:v>10.755418225298609</c:v>
                </c:pt>
                <c:pt idx="4113">
                  <c:v>10.723090621734809</c:v>
                </c:pt>
                <c:pt idx="4114">
                  <c:v>10.759728619006609</c:v>
                </c:pt>
                <c:pt idx="4115">
                  <c:v>10.783435435154409</c:v>
                </c:pt>
                <c:pt idx="4116">
                  <c:v>10.729555863050809</c:v>
                </c:pt>
                <c:pt idx="4117">
                  <c:v>10.841625400966109</c:v>
                </c:pt>
                <c:pt idx="4118">
                  <c:v>10.975245510437409</c:v>
                </c:pt>
                <c:pt idx="4119">
                  <c:v>10.966625421513408</c:v>
                </c:pt>
                <c:pt idx="4120">
                  <c:v>10.891193880869908</c:v>
                </c:pt>
                <c:pt idx="4121">
                  <c:v>10.904125061993808</c:v>
                </c:pt>
                <c:pt idx="4122">
                  <c:v>10.677831837047009</c:v>
                </c:pt>
                <c:pt idx="4123">
                  <c:v>10.647659779583208</c:v>
                </c:pt>
                <c:pt idx="4124">
                  <c:v>10.712314986710808</c:v>
                </c:pt>
                <c:pt idx="4125">
                  <c:v>10.772659800130509</c:v>
                </c:pt>
                <c:pt idx="4126">
                  <c:v>10.809297797402309</c:v>
                </c:pt>
                <c:pt idx="4127">
                  <c:v>10.904125061993808</c:v>
                </c:pt>
                <c:pt idx="4128">
                  <c:v>10.927831878141609</c:v>
                </c:pt>
                <c:pt idx="4129">
                  <c:v>11.057142292396909</c:v>
                </c:pt>
                <c:pt idx="4130">
                  <c:v>11.143349468064409</c:v>
                </c:pt>
                <c:pt idx="4131">
                  <c:v>11.208004675192109</c:v>
                </c:pt>
                <c:pt idx="4132">
                  <c:v>11.225245551532009</c:v>
                </c:pt>
                <c:pt idx="4133">
                  <c:v>11.214469916508008</c:v>
                </c:pt>
                <c:pt idx="4134">
                  <c:v>11.143349468064409</c:v>
                </c:pt>
                <c:pt idx="4135">
                  <c:v>11.087315048352709</c:v>
                </c:pt>
                <c:pt idx="4136">
                  <c:v>11.121797499524609</c:v>
                </c:pt>
                <c:pt idx="4137">
                  <c:v>11.238176732655909</c:v>
                </c:pt>
                <c:pt idx="4138">
                  <c:v>11.276970276027708</c:v>
                </c:pt>
                <c:pt idx="4139">
                  <c:v>11.253262761387909</c:v>
                </c:pt>
                <c:pt idx="4140">
                  <c:v>11.236021885047908</c:v>
                </c:pt>
                <c:pt idx="4141">
                  <c:v>11.149814709380408</c:v>
                </c:pt>
                <c:pt idx="4142">
                  <c:v>11.048521504981009</c:v>
                </c:pt>
                <c:pt idx="4143">
                  <c:v>11.014039053809109</c:v>
                </c:pt>
                <c:pt idx="4144">
                  <c:v>10.901970214385708</c:v>
                </c:pt>
                <c:pt idx="4145">
                  <c:v>10.882573093453908</c:v>
                </c:pt>
                <c:pt idx="4146">
                  <c:v>10.841625400966109</c:v>
                </c:pt>
                <c:pt idx="4147">
                  <c:v>10.800677009986309</c:v>
                </c:pt>
                <c:pt idx="4148">
                  <c:v>10.723090621734809</c:v>
                </c:pt>
                <c:pt idx="4149">
                  <c:v>10.677831837047009</c:v>
                </c:pt>
                <c:pt idx="4150">
                  <c:v>10.567918543723609</c:v>
                </c:pt>
                <c:pt idx="4151">
                  <c:v>10.520504212935908</c:v>
                </c:pt>
                <c:pt idx="4152">
                  <c:v>10.494642549180009</c:v>
                </c:pt>
                <c:pt idx="4153">
                  <c:v>10.492487003080109</c:v>
                </c:pt>
                <c:pt idx="4154">
                  <c:v>10.559297756307709</c:v>
                </c:pt>
                <c:pt idx="4155">
                  <c:v>10.770504254030509</c:v>
                </c:pt>
                <c:pt idx="4156">
                  <c:v>10.830849067450208</c:v>
                </c:pt>
                <c:pt idx="4157">
                  <c:v>11.011883507709209</c:v>
                </c:pt>
                <c:pt idx="4158">
                  <c:v>11.216625462608009</c:v>
                </c:pt>
                <c:pt idx="4159">
                  <c:v>11.442917989062808</c:v>
                </c:pt>
                <c:pt idx="4160">
                  <c:v>11.542056345854208</c:v>
                </c:pt>
                <c:pt idx="4161">
                  <c:v>11.716624846305308</c:v>
                </c:pt>
                <c:pt idx="4162">
                  <c:v>11.809297263288808</c:v>
                </c:pt>
                <c:pt idx="4163">
                  <c:v>11.876108016516408</c:v>
                </c:pt>
                <c:pt idx="4164">
                  <c:v>11.936452829936009</c:v>
                </c:pt>
                <c:pt idx="4165">
                  <c:v>12.037746034335408</c:v>
                </c:pt>
                <c:pt idx="4166">
                  <c:v>12.100245695363109</c:v>
                </c:pt>
                <c:pt idx="4167">
                  <c:v>12.080849272923208</c:v>
                </c:pt>
                <c:pt idx="4168">
                  <c:v>11.998952490963708</c:v>
                </c:pt>
                <c:pt idx="4169">
                  <c:v>11.988176855939708</c:v>
                </c:pt>
                <c:pt idx="4170">
                  <c:v>11.981711614623809</c:v>
                </c:pt>
                <c:pt idx="4171">
                  <c:v>11.960159646083909</c:v>
                </c:pt>
                <c:pt idx="4172">
                  <c:v>12.044211275651408</c:v>
                </c:pt>
                <c:pt idx="4173">
                  <c:v>12.143349632442808</c:v>
                </c:pt>
                <c:pt idx="4174">
                  <c:v>12.108866482779108</c:v>
                </c:pt>
                <c:pt idx="4175">
                  <c:v>12.087314514239209</c:v>
                </c:pt>
                <c:pt idx="4176">
                  <c:v>12.130418451318908</c:v>
                </c:pt>
                <c:pt idx="4177">
                  <c:v>12.076538879215308</c:v>
                </c:pt>
                <c:pt idx="4178">
                  <c:v>12.126108057611008</c:v>
                </c:pt>
                <c:pt idx="4179">
                  <c:v>12.162746054882808</c:v>
                </c:pt>
                <c:pt idx="4180">
                  <c:v>12.195073658446608</c:v>
                </c:pt>
                <c:pt idx="4181">
                  <c:v>12.296366862846009</c:v>
                </c:pt>
                <c:pt idx="4182">
                  <c:v>12.345935342749808</c:v>
                </c:pt>
                <c:pt idx="4183">
                  <c:v>12.414900943585408</c:v>
                </c:pt>
                <c:pt idx="4184">
                  <c:v>12.514039300376808</c:v>
                </c:pt>
                <c:pt idx="4185">
                  <c:v>12.533435722816709</c:v>
                </c:pt>
                <c:pt idx="4186">
                  <c:v>12.578693809012508</c:v>
                </c:pt>
                <c:pt idx="4187">
                  <c:v>12.606711717360309</c:v>
                </c:pt>
                <c:pt idx="4188">
                  <c:v>12.546366205448708</c:v>
                </c:pt>
                <c:pt idx="4189">
                  <c:v>12.477401303105008</c:v>
                </c:pt>
                <c:pt idx="4190">
                  <c:v>12.440763305833208</c:v>
                </c:pt>
                <c:pt idx="4191">
                  <c:v>12.421366883393308</c:v>
                </c:pt>
                <c:pt idx="4192">
                  <c:v>12.451538940857208</c:v>
                </c:pt>
                <c:pt idx="4193">
                  <c:v>12.451538940857208</c:v>
                </c:pt>
                <c:pt idx="4194">
                  <c:v>12.559297386572609</c:v>
                </c:pt>
                <c:pt idx="4195">
                  <c:v>12.589470142528409</c:v>
                </c:pt>
                <c:pt idx="4196">
                  <c:v>12.505418512960908</c:v>
                </c:pt>
                <c:pt idx="4197">
                  <c:v>12.434297366025309</c:v>
                </c:pt>
                <c:pt idx="4198">
                  <c:v>12.475245757005009</c:v>
                </c:pt>
                <c:pt idx="4199">
                  <c:v>12.408435702269408</c:v>
                </c:pt>
                <c:pt idx="4200">
                  <c:v>12.425676578609309</c:v>
                </c:pt>
                <c:pt idx="4201">
                  <c:v>12.479556150713009</c:v>
                </c:pt>
                <c:pt idx="4202">
                  <c:v>12.550676599156709</c:v>
                </c:pt>
                <c:pt idx="4203">
                  <c:v>12.507573360568909</c:v>
                </c:pt>
                <c:pt idx="4204">
                  <c:v>12.539900964132709</c:v>
                </c:pt>
                <c:pt idx="4205">
                  <c:v>12.576538961404509</c:v>
                </c:pt>
                <c:pt idx="4206">
                  <c:v>12.583004202720508</c:v>
                </c:pt>
                <c:pt idx="4207">
                  <c:v>12.580849355112409</c:v>
                </c:pt>
                <c:pt idx="4208">
                  <c:v>12.628262987408208</c:v>
                </c:pt>
                <c:pt idx="4209">
                  <c:v>12.656280197264008</c:v>
                </c:pt>
                <c:pt idx="4210">
                  <c:v>12.677832165803908</c:v>
                </c:pt>
                <c:pt idx="4211">
                  <c:v>12.643349016140109</c:v>
                </c:pt>
                <c:pt idx="4212">
                  <c:v>12.619642199992308</c:v>
                </c:pt>
                <c:pt idx="4213">
                  <c:v>12.550676599156709</c:v>
                </c:pt>
                <c:pt idx="4214">
                  <c:v>12.514039300376808</c:v>
                </c:pt>
                <c:pt idx="4215">
                  <c:v>12.496797725544909</c:v>
                </c:pt>
                <c:pt idx="4216">
                  <c:v>12.602401323652309</c:v>
                </c:pt>
                <c:pt idx="4217">
                  <c:v>12.550676599156709</c:v>
                </c:pt>
                <c:pt idx="4218">
                  <c:v>12.563607780280609</c:v>
                </c:pt>
                <c:pt idx="4219">
                  <c:v>12.477401303105008</c:v>
                </c:pt>
                <c:pt idx="4220">
                  <c:v>12.401969762461508</c:v>
                </c:pt>
                <c:pt idx="4221">
                  <c:v>12.289900923038109</c:v>
                </c:pt>
                <c:pt idx="4222">
                  <c:v>12.348090888849709</c:v>
                </c:pt>
                <c:pt idx="4223">
                  <c:v>12.404125308561408</c:v>
                </c:pt>
                <c:pt idx="4224">
                  <c:v>12.490331785737009</c:v>
                </c:pt>
                <c:pt idx="4225">
                  <c:v>12.587314596428408</c:v>
                </c:pt>
                <c:pt idx="4226">
                  <c:v>12.608866564968309</c:v>
                </c:pt>
                <c:pt idx="4227">
                  <c:v>12.660590590972008</c:v>
                </c:pt>
                <c:pt idx="4228">
                  <c:v>12.667056530779908</c:v>
                </c:pt>
                <c:pt idx="4229">
                  <c:v>12.617487352384208</c:v>
                </c:pt>
                <c:pt idx="4230">
                  <c:v>12.475245757005009</c:v>
                </c:pt>
                <c:pt idx="4231">
                  <c:v>12.289900923038109</c:v>
                </c:pt>
                <c:pt idx="4232">
                  <c:v>12.244642138350308</c:v>
                </c:pt>
                <c:pt idx="4233">
                  <c:v>12.145504480050908</c:v>
                </c:pt>
                <c:pt idx="4234">
                  <c:v>12.046366821751409</c:v>
                </c:pt>
                <c:pt idx="4235">
                  <c:v>12.229556109618409</c:v>
                </c:pt>
                <c:pt idx="4236">
                  <c:v>12.533435722816709</c:v>
                </c:pt>
                <c:pt idx="4237">
                  <c:v>12.615331806284308</c:v>
                </c:pt>
                <c:pt idx="4238">
                  <c:v>12.839470183623009</c:v>
                </c:pt>
                <c:pt idx="4239">
                  <c:v>13.111021494765508</c:v>
                </c:pt>
                <c:pt idx="4240">
                  <c:v>13.179987095601108</c:v>
                </c:pt>
                <c:pt idx="4241">
                  <c:v>13.149815038137309</c:v>
                </c:pt>
                <c:pt idx="4242">
                  <c:v>13.139038704621409</c:v>
                </c:pt>
                <c:pt idx="4243">
                  <c:v>13.052832227445808</c:v>
                </c:pt>
                <c:pt idx="4244">
                  <c:v>13.020504623882008</c:v>
                </c:pt>
                <c:pt idx="4245">
                  <c:v>12.884728269818808</c:v>
                </c:pt>
                <c:pt idx="4246">
                  <c:v>12.830849396207109</c:v>
                </c:pt>
                <c:pt idx="4247">
                  <c:v>12.824383456399108</c:v>
                </c:pt>
                <c:pt idx="4248">
                  <c:v>12.804987033959209</c:v>
                </c:pt>
                <c:pt idx="4249">
                  <c:v>12.746797766639508</c:v>
                </c:pt>
                <c:pt idx="4250">
                  <c:v>12.841625031231009</c:v>
                </c:pt>
                <c:pt idx="4251">
                  <c:v>12.858866606062909</c:v>
                </c:pt>
                <c:pt idx="4252">
                  <c:v>12.975245839194308</c:v>
                </c:pt>
                <c:pt idx="4253">
                  <c:v>13.014038684074109</c:v>
                </c:pt>
                <c:pt idx="4254">
                  <c:v>13.128263069597409</c:v>
                </c:pt>
                <c:pt idx="4255">
                  <c:v>13.188607883017109</c:v>
                </c:pt>
                <c:pt idx="4256">
                  <c:v>13.300676722440508</c:v>
                </c:pt>
                <c:pt idx="4257">
                  <c:v>13.214470245264909</c:v>
                </c:pt>
                <c:pt idx="4258">
                  <c:v>13.283435846100508</c:v>
                </c:pt>
                <c:pt idx="4259">
                  <c:v>13.201539064141009</c:v>
                </c:pt>
                <c:pt idx="4260">
                  <c:v>13.218780638972909</c:v>
                </c:pt>
                <c:pt idx="4261">
                  <c:v>13.242487455120809</c:v>
                </c:pt>
                <c:pt idx="4262">
                  <c:v>13.296366328732509</c:v>
                </c:pt>
                <c:pt idx="4263">
                  <c:v>13.384728352008009</c:v>
                </c:pt>
                <c:pt idx="4264">
                  <c:v>13.460159892651509</c:v>
                </c:pt>
                <c:pt idx="4265">
                  <c:v>13.440762771719708</c:v>
                </c:pt>
                <c:pt idx="4266">
                  <c:v>13.391194291815909</c:v>
                </c:pt>
                <c:pt idx="4267">
                  <c:v>13.378263110692009</c:v>
                </c:pt>
                <c:pt idx="4268">
                  <c:v>13.238177061412809</c:v>
                </c:pt>
                <c:pt idx="4269">
                  <c:v>13.158435825553209</c:v>
                </c:pt>
                <c:pt idx="4270">
                  <c:v>13.080849437301708</c:v>
                </c:pt>
                <c:pt idx="4271">
                  <c:v>13.054987075053809</c:v>
                </c:pt>
                <c:pt idx="4272">
                  <c:v>13.100245859741609</c:v>
                </c:pt>
                <c:pt idx="4273">
                  <c:v>13.160590673161208</c:v>
                </c:pt>
                <c:pt idx="4274">
                  <c:v>13.231711121604908</c:v>
                </c:pt>
                <c:pt idx="4275">
                  <c:v>13.320073144880409</c:v>
                </c:pt>
                <c:pt idx="4276">
                  <c:v>13.369642323276109</c:v>
                </c:pt>
                <c:pt idx="4277">
                  <c:v>13.363177081960108</c:v>
                </c:pt>
                <c:pt idx="4278">
                  <c:v>13.354556294544208</c:v>
                </c:pt>
                <c:pt idx="4279">
                  <c:v>13.304987116148409</c:v>
                </c:pt>
                <c:pt idx="4280">
                  <c:v>13.253263090144708</c:v>
                </c:pt>
                <c:pt idx="4281">
                  <c:v>13.227400727896908</c:v>
                </c:pt>
                <c:pt idx="4282">
                  <c:v>13.199383518041008</c:v>
                </c:pt>
                <c:pt idx="4283">
                  <c:v>13.246797848828708</c:v>
                </c:pt>
                <c:pt idx="4284">
                  <c:v>13.369642323276109</c:v>
                </c:pt>
                <c:pt idx="4285">
                  <c:v>13.425676742987809</c:v>
                </c:pt>
                <c:pt idx="4286">
                  <c:v>13.466625133967508</c:v>
                </c:pt>
                <c:pt idx="4287">
                  <c:v>13.548521915927109</c:v>
                </c:pt>
                <c:pt idx="4288">
                  <c:v>13.585159913198909</c:v>
                </c:pt>
                <c:pt idx="4289">
                  <c:v>13.634728393102609</c:v>
                </c:pt>
                <c:pt idx="4290">
                  <c:v>13.639038786810609</c:v>
                </c:pt>
                <c:pt idx="4291">
                  <c:v>13.695073206522309</c:v>
                </c:pt>
                <c:pt idx="4292">
                  <c:v>13.651969967934509</c:v>
                </c:pt>
                <c:pt idx="4293">
                  <c:v>13.606711183246809</c:v>
                </c:pt>
                <c:pt idx="4294">
                  <c:v>13.516194312363208</c:v>
                </c:pt>
                <c:pt idx="4295">
                  <c:v>13.455849498943609</c:v>
                </c:pt>
                <c:pt idx="4296">
                  <c:v>13.468780680067509</c:v>
                </c:pt>
                <c:pt idx="4297">
                  <c:v>13.492487496215409</c:v>
                </c:pt>
                <c:pt idx="4298">
                  <c:v>13.563607944659008</c:v>
                </c:pt>
                <c:pt idx="4299">
                  <c:v>13.643349180518609</c:v>
                </c:pt>
                <c:pt idx="4300">
                  <c:v>13.639038786810609</c:v>
                </c:pt>
                <c:pt idx="4301">
                  <c:v>13.608866729346708</c:v>
                </c:pt>
                <c:pt idx="4302">
                  <c:v>13.619642364370709</c:v>
                </c:pt>
                <c:pt idx="4303">
                  <c:v>13.677832330182309</c:v>
                </c:pt>
                <c:pt idx="4304">
                  <c:v>13.731711203794109</c:v>
                </c:pt>
                <c:pt idx="4305">
                  <c:v>13.835159954293509</c:v>
                </c:pt>
                <c:pt idx="4306">
                  <c:v>13.764038807357908</c:v>
                </c:pt>
                <c:pt idx="4307">
                  <c:v>13.736021597502109</c:v>
                </c:pt>
                <c:pt idx="4308">
                  <c:v>13.684297571498309</c:v>
                </c:pt>
                <c:pt idx="4309">
                  <c:v>13.565762792267009</c:v>
                </c:pt>
                <c:pt idx="4310">
                  <c:v>13.507573524947308</c:v>
                </c:pt>
                <c:pt idx="4311">
                  <c:v>13.641194332910509</c:v>
                </c:pt>
                <c:pt idx="4312">
                  <c:v>13.649815120326508</c:v>
                </c:pt>
                <c:pt idx="4313">
                  <c:v>13.662745602958509</c:v>
                </c:pt>
                <c:pt idx="4314">
                  <c:v>13.651969967934509</c:v>
                </c:pt>
                <c:pt idx="4315">
                  <c:v>13.645504726618508</c:v>
                </c:pt>
                <c:pt idx="4316">
                  <c:v>13.626107605686709</c:v>
                </c:pt>
                <c:pt idx="4317">
                  <c:v>13.677832330182309</c:v>
                </c:pt>
                <c:pt idx="4318">
                  <c:v>13.554987157243108</c:v>
                </c:pt>
                <c:pt idx="4319">
                  <c:v>13.526969947387208</c:v>
                </c:pt>
                <c:pt idx="4320">
                  <c:v>13.406280320547909</c:v>
                </c:pt>
                <c:pt idx="4321">
                  <c:v>13.201539064141009</c:v>
                </c:pt>
                <c:pt idx="4322">
                  <c:v>13.126108221989409</c:v>
                </c:pt>
                <c:pt idx="4323">
                  <c:v>13.018349077782009</c:v>
                </c:pt>
                <c:pt idx="4324">
                  <c:v>12.863176999770909</c:v>
                </c:pt>
                <c:pt idx="4325">
                  <c:v>12.776969824103409</c:v>
                </c:pt>
                <c:pt idx="4326">
                  <c:v>12.854556212354909</c:v>
                </c:pt>
                <c:pt idx="4327">
                  <c:v>12.731711039415609</c:v>
                </c:pt>
                <c:pt idx="4328">
                  <c:v>12.811452973767208</c:v>
                </c:pt>
                <c:pt idx="4329">
                  <c:v>12.983866626610208</c:v>
                </c:pt>
                <c:pt idx="4330">
                  <c:v>13.039901046321908</c:v>
                </c:pt>
                <c:pt idx="4331">
                  <c:v>12.871797787186809</c:v>
                </c:pt>
                <c:pt idx="4332">
                  <c:v>12.839470183623009</c:v>
                </c:pt>
                <c:pt idx="4333">
                  <c:v>12.815763367475109</c:v>
                </c:pt>
                <c:pt idx="4334">
                  <c:v>12.720935404391708</c:v>
                </c:pt>
                <c:pt idx="4335">
                  <c:v>12.755418554055508</c:v>
                </c:pt>
                <c:pt idx="4336">
                  <c:v>12.746797766639508</c:v>
                </c:pt>
                <c:pt idx="4337">
                  <c:v>12.639038622432208</c:v>
                </c:pt>
                <c:pt idx="4338">
                  <c:v>12.651969803556108</c:v>
                </c:pt>
                <c:pt idx="4339">
                  <c:v>12.729556191807609</c:v>
                </c:pt>
                <c:pt idx="4340">
                  <c:v>12.841625031231009</c:v>
                </c:pt>
                <c:pt idx="4341">
                  <c:v>12.960159810462308</c:v>
                </c:pt>
                <c:pt idx="4342">
                  <c:v>13.173521854285209</c:v>
                </c:pt>
                <c:pt idx="4343">
                  <c:v>13.255417937752709</c:v>
                </c:pt>
                <c:pt idx="4344">
                  <c:v>13.276969906292608</c:v>
                </c:pt>
                <c:pt idx="4345">
                  <c:v>13.190763429117009</c:v>
                </c:pt>
                <c:pt idx="4346">
                  <c:v>13.205849457849009</c:v>
                </c:pt>
                <c:pt idx="4347">
                  <c:v>13.169211460577209</c:v>
                </c:pt>
                <c:pt idx="4348">
                  <c:v>13.136883857013409</c:v>
                </c:pt>
                <c:pt idx="4349">
                  <c:v>13.089470224717608</c:v>
                </c:pt>
                <c:pt idx="4350">
                  <c:v>13.151969885745309</c:v>
                </c:pt>
                <c:pt idx="4351">
                  <c:v>13.195073124333108</c:v>
                </c:pt>
                <c:pt idx="4352">
                  <c:v>13.212314699165008</c:v>
                </c:pt>
                <c:pt idx="4353">
                  <c:v>13.201539064141009</c:v>
                </c:pt>
                <c:pt idx="4354">
                  <c:v>13.268349118876708</c:v>
                </c:pt>
                <c:pt idx="4355">
                  <c:v>13.320073144880409</c:v>
                </c:pt>
                <c:pt idx="4356">
                  <c:v>13.363177081960108</c:v>
                </c:pt>
                <c:pt idx="4357">
                  <c:v>13.341625113420209</c:v>
                </c:pt>
                <c:pt idx="4358">
                  <c:v>13.266194271268608</c:v>
                </c:pt>
                <c:pt idx="4359">
                  <c:v>13.186453035409109</c:v>
                </c:pt>
                <c:pt idx="4360">
                  <c:v>13.216625092872908</c:v>
                </c:pt>
                <c:pt idx="4361">
                  <c:v>13.139038704621409</c:v>
                </c:pt>
                <c:pt idx="4362">
                  <c:v>13.100245859741609</c:v>
                </c:pt>
                <c:pt idx="4363">
                  <c:v>13.208004305457008</c:v>
                </c:pt>
                <c:pt idx="4364">
                  <c:v>13.218780638972909</c:v>
                </c:pt>
                <c:pt idx="4365">
                  <c:v>13.083004284909709</c:v>
                </c:pt>
                <c:pt idx="4366">
                  <c:v>13.117487434573508</c:v>
                </c:pt>
                <c:pt idx="4367">
                  <c:v>13.182142641701109</c:v>
                </c:pt>
                <c:pt idx="4368">
                  <c:v>13.190763429117009</c:v>
                </c:pt>
                <c:pt idx="4369">
                  <c:v>13.218780638972909</c:v>
                </c:pt>
                <c:pt idx="4370">
                  <c:v>13.257573483852708</c:v>
                </c:pt>
                <c:pt idx="4371">
                  <c:v>13.201539064141009</c:v>
                </c:pt>
                <c:pt idx="4372">
                  <c:v>13.132573463305409</c:v>
                </c:pt>
                <c:pt idx="4373">
                  <c:v>13.083004284909709</c:v>
                </c:pt>
                <c:pt idx="4374">
                  <c:v>12.962314658070408</c:v>
                </c:pt>
                <c:pt idx="4375">
                  <c:v>12.880418574602809</c:v>
                </c:pt>
                <c:pt idx="4376">
                  <c:v>12.835159789915009</c:v>
                </c:pt>
                <c:pt idx="4377">
                  <c:v>12.850245818647009</c:v>
                </c:pt>
                <c:pt idx="4378">
                  <c:v>12.817918215083109</c:v>
                </c:pt>
                <c:pt idx="4379">
                  <c:v>12.893349057234708</c:v>
                </c:pt>
                <c:pt idx="4380">
                  <c:v>12.973090991586208</c:v>
                </c:pt>
                <c:pt idx="4381">
                  <c:v>13.089470224717608</c:v>
                </c:pt>
                <c:pt idx="4382">
                  <c:v>13.134728310913408</c:v>
                </c:pt>
                <c:pt idx="4383">
                  <c:v>13.070073103785809</c:v>
                </c:pt>
                <c:pt idx="4384">
                  <c:v>12.994642261634208</c:v>
                </c:pt>
                <c:pt idx="4385">
                  <c:v>12.927832206898509</c:v>
                </c:pt>
                <c:pt idx="4386">
                  <c:v>12.882573422210809</c:v>
                </c:pt>
                <c:pt idx="4387">
                  <c:v>12.919211419482609</c:v>
                </c:pt>
                <c:pt idx="4388">
                  <c:v>13.001108201442108</c:v>
                </c:pt>
                <c:pt idx="4389">
                  <c:v>13.050676681345909</c:v>
                </c:pt>
                <c:pt idx="4390">
                  <c:v>13.063607862469809</c:v>
                </c:pt>
                <c:pt idx="4391">
                  <c:v>12.951539023046408</c:v>
                </c:pt>
                <c:pt idx="4392">
                  <c:v>12.796366246543309</c:v>
                </c:pt>
                <c:pt idx="4393">
                  <c:v>12.708004223267809</c:v>
                </c:pt>
                <c:pt idx="4394">
                  <c:v>12.651969803556108</c:v>
                </c:pt>
                <c:pt idx="4395">
                  <c:v>12.649814955948109</c:v>
                </c:pt>
                <c:pt idx="4396">
                  <c:v>12.602401323652309</c:v>
                </c:pt>
                <c:pt idx="4397">
                  <c:v>12.578693809012508</c:v>
                </c:pt>
                <c:pt idx="4398">
                  <c:v>12.559297386572609</c:v>
                </c:pt>
                <c:pt idx="4399">
                  <c:v>12.574384113796508</c:v>
                </c:pt>
                <c:pt idx="4400">
                  <c:v>12.419211337293408</c:v>
                </c:pt>
                <c:pt idx="4401">
                  <c:v>12.514039300376808</c:v>
                </c:pt>
                <c:pt idx="4402">
                  <c:v>12.796366246543309</c:v>
                </c:pt>
                <c:pt idx="4403">
                  <c:v>12.940763388022409</c:v>
                </c:pt>
                <c:pt idx="4404">
                  <c:v>13.151969885745309</c:v>
                </c:pt>
                <c:pt idx="4405">
                  <c:v>13.363177081960108</c:v>
                </c:pt>
                <c:pt idx="4406">
                  <c:v>13.490331950115408</c:v>
                </c:pt>
                <c:pt idx="4407">
                  <c:v>13.406280320547909</c:v>
                </c:pt>
                <c:pt idx="4408">
                  <c:v>13.339470265812208</c:v>
                </c:pt>
                <c:pt idx="4409">
                  <c:v>13.238177061412809</c:v>
                </c:pt>
                <c:pt idx="4410">
                  <c:v>13.177832247993109</c:v>
                </c:pt>
                <c:pt idx="4411">
                  <c:v>13.078693891201709</c:v>
                </c:pt>
                <c:pt idx="4412">
                  <c:v>13.067918256177808</c:v>
                </c:pt>
                <c:pt idx="4413">
                  <c:v>13.313607903564408</c:v>
                </c:pt>
                <c:pt idx="4414">
                  <c:v>13.466625133967508</c:v>
                </c:pt>
                <c:pt idx="4415">
                  <c:v>13.615331970662709</c:v>
                </c:pt>
                <c:pt idx="4416">
                  <c:v>13.723090416378108</c:v>
                </c:pt>
                <c:pt idx="4417">
                  <c:v>13.716625175062109</c:v>
                </c:pt>
                <c:pt idx="4418">
                  <c:v>13.539901128511108</c:v>
                </c:pt>
                <c:pt idx="4419">
                  <c:v>13.462314740259609</c:v>
                </c:pt>
                <c:pt idx="4420">
                  <c:v>13.442918317819709</c:v>
                </c:pt>
                <c:pt idx="4421">
                  <c:v>13.333004326004309</c:v>
                </c:pt>
                <c:pt idx="4422">
                  <c:v>13.270504664976608</c:v>
                </c:pt>
                <c:pt idx="4423">
                  <c:v>13.337314719712309</c:v>
                </c:pt>
                <c:pt idx="4424">
                  <c:v>13.345935507128209</c:v>
                </c:pt>
                <c:pt idx="4425">
                  <c:v>13.436453076503708</c:v>
                </c:pt>
                <c:pt idx="4426">
                  <c:v>13.621797910470608</c:v>
                </c:pt>
                <c:pt idx="4427">
                  <c:v>13.822228773169609</c:v>
                </c:pt>
                <c:pt idx="4428">
                  <c:v>13.958004428740809</c:v>
                </c:pt>
                <c:pt idx="4429">
                  <c:v>14.026970029576409</c:v>
                </c:pt>
                <c:pt idx="4430">
                  <c:v>14.089469690604108</c:v>
                </c:pt>
                <c:pt idx="4431">
                  <c:v>14.123952840267908</c:v>
                </c:pt>
                <c:pt idx="4432">
                  <c:v>14.074383661872208</c:v>
                </c:pt>
                <c:pt idx="4433">
                  <c:v>13.936452460201009</c:v>
                </c:pt>
                <c:pt idx="4434">
                  <c:v>13.938608006300909</c:v>
                </c:pt>
                <c:pt idx="4435">
                  <c:v>13.833004408193508</c:v>
                </c:pt>
                <c:pt idx="4436">
                  <c:v>13.826539166877508</c:v>
                </c:pt>
                <c:pt idx="4437">
                  <c:v>13.977400851180709</c:v>
                </c:pt>
                <c:pt idx="4438">
                  <c:v>14.039901210700309</c:v>
                </c:pt>
                <c:pt idx="4439">
                  <c:v>14.057142087040308</c:v>
                </c:pt>
                <c:pt idx="4440">
                  <c:v>14.117486900460008</c:v>
                </c:pt>
                <c:pt idx="4441">
                  <c:v>14.130418081583908</c:v>
                </c:pt>
                <c:pt idx="4442">
                  <c:v>14.098090478020108</c:v>
                </c:pt>
                <c:pt idx="4443">
                  <c:v>14.141194415099809</c:v>
                </c:pt>
                <c:pt idx="4444">
                  <c:v>14.035590816992409</c:v>
                </c:pt>
                <c:pt idx="4445">
                  <c:v>14.020504788260409</c:v>
                </c:pt>
                <c:pt idx="4446">
                  <c:v>14.022659635868509</c:v>
                </c:pt>
                <c:pt idx="4447">
                  <c:v>13.968780063764809</c:v>
                </c:pt>
                <c:pt idx="4448">
                  <c:v>13.940762853908909</c:v>
                </c:pt>
                <c:pt idx="4449">
                  <c:v>14.039901210700309</c:v>
                </c:pt>
                <c:pt idx="4450">
                  <c:v>14.130418081583908</c:v>
                </c:pt>
                <c:pt idx="4451">
                  <c:v>14.328694096674809</c:v>
                </c:pt>
                <c:pt idx="4452">
                  <c:v>14.466625298346008</c:v>
                </c:pt>
                <c:pt idx="4453">
                  <c:v>14.544211686597508</c:v>
                </c:pt>
                <c:pt idx="4454">
                  <c:v>14.524814565665709</c:v>
                </c:pt>
                <c:pt idx="4455">
                  <c:v>14.399814545118408</c:v>
                </c:pt>
                <c:pt idx="4456">
                  <c:v>14.248952860815209</c:v>
                </c:pt>
                <c:pt idx="4457">
                  <c:v>14.156280443831708</c:v>
                </c:pt>
                <c:pt idx="4458">
                  <c:v>14.072228814264209</c:v>
                </c:pt>
                <c:pt idx="4459">
                  <c:v>14.104556417828009</c:v>
                </c:pt>
                <c:pt idx="4460">
                  <c:v>14.130418081583908</c:v>
                </c:pt>
                <c:pt idx="4461">
                  <c:v>14.182142107587609</c:v>
                </c:pt>
                <c:pt idx="4462">
                  <c:v>14.121797294167909</c:v>
                </c:pt>
                <c:pt idx="4463">
                  <c:v>14.102400871728008</c:v>
                </c:pt>
                <c:pt idx="4464">
                  <c:v>14.149814504023809</c:v>
                </c:pt>
                <c:pt idx="4465">
                  <c:v>14.175676866271608</c:v>
                </c:pt>
                <c:pt idx="4466">
                  <c:v>14.128263233975909</c:v>
                </c:pt>
                <c:pt idx="4467">
                  <c:v>14.156280443831708</c:v>
                </c:pt>
                <c:pt idx="4468">
                  <c:v>14.231711285983309</c:v>
                </c:pt>
                <c:pt idx="4469">
                  <c:v>14.111021659144008</c:v>
                </c:pt>
                <c:pt idx="4470">
                  <c:v>14.072228814264209</c:v>
                </c:pt>
                <c:pt idx="4471">
                  <c:v>14.016194394552508</c:v>
                </c:pt>
                <c:pt idx="4472">
                  <c:v>13.964469670056809</c:v>
                </c:pt>
                <c:pt idx="4473">
                  <c:v>13.869642405465308</c:v>
                </c:pt>
                <c:pt idx="4474">
                  <c:v>13.910590796445108</c:v>
                </c:pt>
                <c:pt idx="4475">
                  <c:v>13.891194374005208</c:v>
                </c:pt>
                <c:pt idx="4476">
                  <c:v>13.723090416378108</c:v>
                </c:pt>
                <c:pt idx="4477">
                  <c:v>13.611021576954808</c:v>
                </c:pt>
                <c:pt idx="4478">
                  <c:v>13.522659553679208</c:v>
                </c:pt>
                <c:pt idx="4479">
                  <c:v>13.313607903564408</c:v>
                </c:pt>
                <c:pt idx="4480">
                  <c:v>13.201539064141009</c:v>
                </c:pt>
                <c:pt idx="4481">
                  <c:v>13.244642302728808</c:v>
                </c:pt>
                <c:pt idx="4482">
                  <c:v>13.246797848828708</c:v>
                </c:pt>
                <c:pt idx="4483">
                  <c:v>13.212314699165008</c:v>
                </c:pt>
                <c:pt idx="4484">
                  <c:v>13.352400748444209</c:v>
                </c:pt>
                <c:pt idx="4485">
                  <c:v>13.533435188703208</c:v>
                </c:pt>
                <c:pt idx="4486">
                  <c:v>13.714470327454109</c:v>
                </c:pt>
                <c:pt idx="4487">
                  <c:v>13.802832350729609</c:v>
                </c:pt>
                <c:pt idx="4488">
                  <c:v>14.037745664600408</c:v>
                </c:pt>
                <c:pt idx="4489">
                  <c:v>14.195073288711509</c:v>
                </c:pt>
                <c:pt idx="4490">
                  <c:v>14.285590858087009</c:v>
                </c:pt>
                <c:pt idx="4491">
                  <c:v>14.328694096674809</c:v>
                </c:pt>
                <c:pt idx="4492">
                  <c:v>14.393349303802408</c:v>
                </c:pt>
                <c:pt idx="4493">
                  <c:v>14.363176547846608</c:v>
                </c:pt>
                <c:pt idx="4494">
                  <c:v>14.236021679691309</c:v>
                </c:pt>
                <c:pt idx="4495">
                  <c:v>14.139038868999808</c:v>
                </c:pt>
                <c:pt idx="4496">
                  <c:v>14.173522018663608</c:v>
                </c:pt>
                <c:pt idx="4497">
                  <c:v>14.251107708423209</c:v>
                </c:pt>
                <c:pt idx="4498">
                  <c:v>14.363176547846608</c:v>
                </c:pt>
                <c:pt idx="4499">
                  <c:v>14.483866873177909</c:v>
                </c:pt>
                <c:pt idx="4500">
                  <c:v>14.615332135041209</c:v>
                </c:pt>
                <c:pt idx="4501">
                  <c:v>14.561452562937509</c:v>
                </c:pt>
                <c:pt idx="4502">
                  <c:v>14.524814565665709</c:v>
                </c:pt>
                <c:pt idx="4503">
                  <c:v>14.468780145954009</c:v>
                </c:pt>
                <c:pt idx="4504">
                  <c:v>14.490332114493908</c:v>
                </c:pt>
                <c:pt idx="4505">
                  <c:v>14.393349303802408</c:v>
                </c:pt>
                <c:pt idx="4506">
                  <c:v>14.361021700238609</c:v>
                </c:pt>
                <c:pt idx="4507">
                  <c:v>14.419211666050209</c:v>
                </c:pt>
                <c:pt idx="4508">
                  <c:v>14.501107749517809</c:v>
                </c:pt>
                <c:pt idx="4509">
                  <c:v>14.514038930641709</c:v>
                </c:pt>
                <c:pt idx="4510">
                  <c:v>14.587314925185309</c:v>
                </c:pt>
                <c:pt idx="4511">
                  <c:v>14.535590899181608</c:v>
                </c:pt>
                <c:pt idx="4512">
                  <c:v>14.449383723514108</c:v>
                </c:pt>
                <c:pt idx="4513">
                  <c:v>14.419211666050209</c:v>
                </c:pt>
                <c:pt idx="4514">
                  <c:v>14.373952881362509</c:v>
                </c:pt>
                <c:pt idx="4515">
                  <c:v>14.328694096674809</c:v>
                </c:pt>
                <c:pt idx="4516">
                  <c:v>14.386884062486409</c:v>
                </c:pt>
                <c:pt idx="4517">
                  <c:v>14.481711327077909</c:v>
                </c:pt>
                <c:pt idx="4518">
                  <c:v>14.447228875906109</c:v>
                </c:pt>
                <c:pt idx="4519">
                  <c:v>14.464469752246009</c:v>
                </c:pt>
                <c:pt idx="4520">
                  <c:v>14.526970111765609</c:v>
                </c:pt>
                <c:pt idx="4521">
                  <c:v>14.626107770065108</c:v>
                </c:pt>
                <c:pt idx="4522">
                  <c:v>14.701538612216709</c:v>
                </c:pt>
                <c:pt idx="4523">
                  <c:v>14.675676948460808</c:v>
                </c:pt>
                <c:pt idx="4524">
                  <c:v>14.615332135041209</c:v>
                </c:pt>
                <c:pt idx="4525">
                  <c:v>14.557142169229509</c:v>
                </c:pt>
                <c:pt idx="4526">
                  <c:v>14.539901292889608</c:v>
                </c:pt>
                <c:pt idx="4527">
                  <c:v>14.505418143225809</c:v>
                </c:pt>
                <c:pt idx="4528">
                  <c:v>14.475246085761908</c:v>
                </c:pt>
                <c:pt idx="4529">
                  <c:v>14.410590878634309</c:v>
                </c:pt>
                <c:pt idx="4530">
                  <c:v>14.268349283255109</c:v>
                </c:pt>
                <c:pt idx="4531">
                  <c:v>14.156280443831708</c:v>
                </c:pt>
                <c:pt idx="4532">
                  <c:v>14.083004449288108</c:v>
                </c:pt>
                <c:pt idx="4533">
                  <c:v>14.186452501295609</c:v>
                </c:pt>
                <c:pt idx="4534">
                  <c:v>14.302831734426908</c:v>
                </c:pt>
                <c:pt idx="4535">
                  <c:v>14.429987301074208</c:v>
                </c:pt>
                <c:pt idx="4536">
                  <c:v>14.526970111765609</c:v>
                </c:pt>
                <c:pt idx="4537">
                  <c:v>14.410590878634309</c:v>
                </c:pt>
                <c:pt idx="4538">
                  <c:v>14.298522039210908</c:v>
                </c:pt>
                <c:pt idx="4539">
                  <c:v>14.205849622227408</c:v>
                </c:pt>
                <c:pt idx="4540">
                  <c:v>14.184297653687509</c:v>
                </c:pt>
                <c:pt idx="4541">
                  <c:v>14.154124897731709</c:v>
                </c:pt>
                <c:pt idx="4542">
                  <c:v>14.087314842996108</c:v>
                </c:pt>
                <c:pt idx="4543">
                  <c:v>13.992487578404608</c:v>
                </c:pt>
                <c:pt idx="4544">
                  <c:v>13.880418040489308</c:v>
                </c:pt>
                <c:pt idx="4545">
                  <c:v>13.684297571498309</c:v>
                </c:pt>
                <c:pt idx="4546">
                  <c:v>13.736021597502109</c:v>
                </c:pt>
                <c:pt idx="4547">
                  <c:v>14.067918420556209</c:v>
                </c:pt>
                <c:pt idx="4548">
                  <c:v>14.313608067942809</c:v>
                </c:pt>
                <c:pt idx="4549">
                  <c:v>14.580848985377408</c:v>
                </c:pt>
                <c:pt idx="4550">
                  <c:v>14.886883446183708</c:v>
                </c:pt>
                <c:pt idx="4551">
                  <c:v>14.945073411995308</c:v>
                </c:pt>
                <c:pt idx="4552">
                  <c:v>14.899814627307608</c:v>
                </c:pt>
                <c:pt idx="4553">
                  <c:v>15.026970193954909</c:v>
                </c:pt>
                <c:pt idx="4554">
                  <c:v>15.199383846797909</c:v>
                </c:pt>
                <c:pt idx="4555">
                  <c:v>15.266193901533608</c:v>
                </c:pt>
                <c:pt idx="4556">
                  <c:v>15.255418266509608</c:v>
                </c:pt>
                <c:pt idx="4557">
                  <c:v>15.341625442177108</c:v>
                </c:pt>
                <c:pt idx="4558">
                  <c:v>15.300677051197308</c:v>
                </c:pt>
                <c:pt idx="4559">
                  <c:v>15.307142292513308</c:v>
                </c:pt>
                <c:pt idx="4560">
                  <c:v>15.498953066288207</c:v>
                </c:pt>
                <c:pt idx="4561">
                  <c:v>15.649814750591409</c:v>
                </c:pt>
                <c:pt idx="4562">
                  <c:v>15.787745952262609</c:v>
                </c:pt>
                <c:pt idx="4563">
                  <c:v>15.807142374702609</c:v>
                </c:pt>
                <c:pt idx="4564">
                  <c:v>15.759728742406809</c:v>
                </c:pt>
                <c:pt idx="4565">
                  <c:v>15.572228362339908</c:v>
                </c:pt>
                <c:pt idx="4566">
                  <c:v>15.492487126480308</c:v>
                </c:pt>
                <c:pt idx="4567">
                  <c:v>15.386883528372909</c:v>
                </c:pt>
                <c:pt idx="4568">
                  <c:v>15.324383867345208</c:v>
                </c:pt>
                <c:pt idx="4569">
                  <c:v>15.382573134664909</c:v>
                </c:pt>
                <c:pt idx="4570">
                  <c:v>15.384728680764908</c:v>
                </c:pt>
                <c:pt idx="4571">
                  <c:v>15.43429785916061</c:v>
                </c:pt>
                <c:pt idx="4572">
                  <c:v>15.358866318517109</c:v>
                </c:pt>
                <c:pt idx="4573">
                  <c:v>15.401970255596808</c:v>
                </c:pt>
                <c:pt idx="4574">
                  <c:v>15.320073473637308</c:v>
                </c:pt>
                <c:pt idx="4575">
                  <c:v>15.333004654761208</c:v>
                </c:pt>
                <c:pt idx="4576">
                  <c:v>15.210159481821908</c:v>
                </c:pt>
                <c:pt idx="4577">
                  <c:v>15.201538694405908</c:v>
                </c:pt>
                <c:pt idx="4578">
                  <c:v>15.177831878258109</c:v>
                </c:pt>
                <c:pt idx="4579">
                  <c:v>15.147659820794209</c:v>
                </c:pt>
                <c:pt idx="4580">
                  <c:v>15.085159461274609</c:v>
                </c:pt>
                <c:pt idx="4581">
                  <c:v>15.130418245962309</c:v>
                </c:pt>
                <c:pt idx="4582">
                  <c:v>15.134728639670309</c:v>
                </c:pt>
                <c:pt idx="4583">
                  <c:v>15.173521484550109</c:v>
                </c:pt>
                <c:pt idx="4584">
                  <c:v>15.304987444905308</c:v>
                </c:pt>
                <c:pt idx="4585">
                  <c:v>15.361021864617008</c:v>
                </c:pt>
                <c:pt idx="4586">
                  <c:v>15.223090662945809</c:v>
                </c:pt>
                <c:pt idx="4587">
                  <c:v>15.205849088113908</c:v>
                </c:pt>
                <c:pt idx="4588">
                  <c:v>15.203694240505909</c:v>
                </c:pt>
                <c:pt idx="4589">
                  <c:v>15.167056243234109</c:v>
                </c:pt>
                <c:pt idx="4590">
                  <c:v>15.130418245962309</c:v>
                </c:pt>
                <c:pt idx="4591">
                  <c:v>15.233866297969808</c:v>
                </c:pt>
                <c:pt idx="4592">
                  <c:v>15.225245510553808</c:v>
                </c:pt>
                <c:pt idx="4593">
                  <c:v>15.115332217230408</c:v>
                </c:pt>
                <c:pt idx="4594">
                  <c:v>15.003263377807009</c:v>
                </c:pt>
                <c:pt idx="4595">
                  <c:v>14.880418204867709</c:v>
                </c:pt>
                <c:pt idx="4596">
                  <c:v>14.826538632764009</c:v>
                </c:pt>
                <c:pt idx="4597">
                  <c:v>14.764038971736309</c:v>
                </c:pt>
                <c:pt idx="4598">
                  <c:v>14.695073370900708</c:v>
                </c:pt>
                <c:pt idx="4599">
                  <c:v>14.559297715329508</c:v>
                </c:pt>
                <c:pt idx="4600">
                  <c:v>14.621797376357108</c:v>
                </c:pt>
                <c:pt idx="4601">
                  <c:v>14.621797376357108</c:v>
                </c:pt>
                <c:pt idx="4602">
                  <c:v>14.617486982649208</c:v>
                </c:pt>
                <c:pt idx="4603">
                  <c:v>14.692918523292709</c:v>
                </c:pt>
                <c:pt idx="4604">
                  <c:v>14.845935753695908</c:v>
                </c:pt>
                <c:pt idx="4605">
                  <c:v>14.845935753695908</c:v>
                </c:pt>
                <c:pt idx="4606">
                  <c:v>14.839469813887909</c:v>
                </c:pt>
                <c:pt idx="4607">
                  <c:v>14.748952943004408</c:v>
                </c:pt>
                <c:pt idx="4608">
                  <c:v>14.699383764608708</c:v>
                </c:pt>
                <c:pt idx="4609">
                  <c:v>14.602400953917208</c:v>
                </c:pt>
                <c:pt idx="4610">
                  <c:v>14.656280526020909</c:v>
                </c:pt>
                <c:pt idx="4611">
                  <c:v>14.611021741333209</c:v>
                </c:pt>
                <c:pt idx="4612">
                  <c:v>14.587314925185309</c:v>
                </c:pt>
                <c:pt idx="4613">
                  <c:v>14.516194476741708</c:v>
                </c:pt>
                <c:pt idx="4614">
                  <c:v>14.520504171957709</c:v>
                </c:pt>
                <c:pt idx="4615">
                  <c:v>14.539901292889608</c:v>
                </c:pt>
                <c:pt idx="4616">
                  <c:v>14.542056140497609</c:v>
                </c:pt>
                <c:pt idx="4617">
                  <c:v>14.516194476741708</c:v>
                </c:pt>
                <c:pt idx="4618">
                  <c:v>14.539901292889608</c:v>
                </c:pt>
                <c:pt idx="4619">
                  <c:v>14.509728536933808</c:v>
                </c:pt>
                <c:pt idx="4620">
                  <c:v>14.460159358538109</c:v>
                </c:pt>
                <c:pt idx="4621">
                  <c:v>14.501107749517809</c:v>
                </c:pt>
                <c:pt idx="4622">
                  <c:v>14.494642508201808</c:v>
                </c:pt>
                <c:pt idx="4623">
                  <c:v>14.503263295617808</c:v>
                </c:pt>
                <c:pt idx="4624">
                  <c:v>14.518349324349709</c:v>
                </c:pt>
                <c:pt idx="4625">
                  <c:v>14.488176568393909</c:v>
                </c:pt>
                <c:pt idx="4626">
                  <c:v>14.408435332534308</c:v>
                </c:pt>
                <c:pt idx="4627">
                  <c:v>14.608866195233208</c:v>
                </c:pt>
                <c:pt idx="4628">
                  <c:v>14.675676948460808</c:v>
                </c:pt>
                <c:pt idx="4629">
                  <c:v>14.688608129584708</c:v>
                </c:pt>
                <c:pt idx="4630">
                  <c:v>14.656280526020909</c:v>
                </c:pt>
                <c:pt idx="4631">
                  <c:v>14.718780187048608</c:v>
                </c:pt>
                <c:pt idx="4632">
                  <c:v>14.636884103581009</c:v>
                </c:pt>
                <c:pt idx="4633">
                  <c:v>14.518349324349709</c:v>
                </c:pt>
                <c:pt idx="4634">
                  <c:v>14.477400933369909</c:v>
                </c:pt>
                <c:pt idx="4635">
                  <c:v>14.436452542390208</c:v>
                </c:pt>
                <c:pt idx="4636">
                  <c:v>14.432142148682209</c:v>
                </c:pt>
                <c:pt idx="4637">
                  <c:v>14.483866873177909</c:v>
                </c:pt>
                <c:pt idx="4638">
                  <c:v>14.686452583484808</c:v>
                </c:pt>
                <c:pt idx="4639">
                  <c:v>14.699383764608708</c:v>
                </c:pt>
                <c:pt idx="4640">
                  <c:v>14.768349365444308</c:v>
                </c:pt>
                <c:pt idx="4641">
                  <c:v>14.802831816616109</c:v>
                </c:pt>
                <c:pt idx="4642">
                  <c:v>14.748952943004408</c:v>
                </c:pt>
                <c:pt idx="4643">
                  <c:v>14.486021720785908</c:v>
                </c:pt>
                <c:pt idx="4644">
                  <c:v>14.378263275070509</c:v>
                </c:pt>
                <c:pt idx="4645">
                  <c:v>14.339469731698708</c:v>
                </c:pt>
                <c:pt idx="4646">
                  <c:v>14.259728495839209</c:v>
                </c:pt>
                <c:pt idx="4647">
                  <c:v>14.343780125406708</c:v>
                </c:pt>
                <c:pt idx="4648">
                  <c:v>14.490332114493908</c:v>
                </c:pt>
                <c:pt idx="4649">
                  <c:v>14.511884083033708</c:v>
                </c:pt>
                <c:pt idx="4650">
                  <c:v>14.522659718057708</c:v>
                </c:pt>
                <c:pt idx="4651">
                  <c:v>14.580848985377408</c:v>
                </c:pt>
                <c:pt idx="4652">
                  <c:v>14.548521381813609</c:v>
                </c:pt>
                <c:pt idx="4653">
                  <c:v>14.559297715329508</c:v>
                </c:pt>
                <c:pt idx="4654">
                  <c:v>14.654124979921008</c:v>
                </c:pt>
                <c:pt idx="4655">
                  <c:v>14.619642528749109</c:v>
                </c:pt>
                <c:pt idx="4656">
                  <c:v>14.516194476741708</c:v>
                </c:pt>
                <c:pt idx="4657">
                  <c:v>14.399814545118408</c:v>
                </c:pt>
                <c:pt idx="4658">
                  <c:v>14.406280484926308</c:v>
                </c:pt>
                <c:pt idx="4659">
                  <c:v>14.464469752246009</c:v>
                </c:pt>
                <c:pt idx="4660">
                  <c:v>14.475246085761908</c:v>
                </c:pt>
                <c:pt idx="4661">
                  <c:v>14.522659718057708</c:v>
                </c:pt>
                <c:pt idx="4662">
                  <c:v>14.567918502745409</c:v>
                </c:pt>
                <c:pt idx="4663">
                  <c:v>14.645504192505008</c:v>
                </c:pt>
                <c:pt idx="4664">
                  <c:v>14.712314945732608</c:v>
                </c:pt>
                <c:pt idx="4665">
                  <c:v>14.813608150132008</c:v>
                </c:pt>
                <c:pt idx="4666">
                  <c:v>14.841625359987908</c:v>
                </c:pt>
                <c:pt idx="4667">
                  <c:v>15.022659800246908</c:v>
                </c:pt>
                <c:pt idx="4668">
                  <c:v>15.005418225415008</c:v>
                </c:pt>
                <c:pt idx="4669">
                  <c:v>14.912745808431509</c:v>
                </c:pt>
                <c:pt idx="4670">
                  <c:v>14.983866256875109</c:v>
                </c:pt>
                <c:pt idx="4671">
                  <c:v>15.063608191226708</c:v>
                </c:pt>
                <c:pt idx="4672">
                  <c:v>14.869642569843709</c:v>
                </c:pt>
                <c:pt idx="4673">
                  <c:v>14.615332135041209</c:v>
                </c:pt>
                <c:pt idx="4674">
                  <c:v>14.490332114493908</c:v>
                </c:pt>
                <c:pt idx="4675">
                  <c:v>14.350246065214609</c:v>
                </c:pt>
                <c:pt idx="4676">
                  <c:v>14.287745705695009</c:v>
                </c:pt>
                <c:pt idx="4677">
                  <c:v>14.386884062486409</c:v>
                </c:pt>
                <c:pt idx="4678">
                  <c:v>14.567918502745409</c:v>
                </c:pt>
                <c:pt idx="4679">
                  <c:v>14.533435353081609</c:v>
                </c:pt>
                <c:pt idx="4680">
                  <c:v>14.503263295617808</c:v>
                </c:pt>
                <c:pt idx="4681">
                  <c:v>14.479556479469908</c:v>
                </c:pt>
                <c:pt idx="4682">
                  <c:v>14.447228875906109</c:v>
                </c:pt>
                <c:pt idx="4683">
                  <c:v>14.505418143225809</c:v>
                </c:pt>
                <c:pt idx="4684">
                  <c:v>14.729556520564509</c:v>
                </c:pt>
                <c:pt idx="4685">
                  <c:v>14.785590940276208</c:v>
                </c:pt>
                <c:pt idx="4686">
                  <c:v>14.792056181592208</c:v>
                </c:pt>
                <c:pt idx="4687">
                  <c:v>14.736021761880508</c:v>
                </c:pt>
                <c:pt idx="4688">
                  <c:v>14.546366534205509</c:v>
                </c:pt>
                <c:pt idx="4689">
                  <c:v>14.414901272342309</c:v>
                </c:pt>
                <c:pt idx="4690">
                  <c:v>14.505418143225809</c:v>
                </c:pt>
                <c:pt idx="4691">
                  <c:v>14.591625318893309</c:v>
                </c:pt>
                <c:pt idx="4692">
                  <c:v>14.718780187048608</c:v>
                </c:pt>
                <c:pt idx="4693">
                  <c:v>14.880418204867709</c:v>
                </c:pt>
                <c:pt idx="4694">
                  <c:v>14.962314986827209</c:v>
                </c:pt>
                <c:pt idx="4695">
                  <c:v>14.910590960823509</c:v>
                </c:pt>
                <c:pt idx="4696">
                  <c:v>14.938608170679309</c:v>
                </c:pt>
                <c:pt idx="4697">
                  <c:v>14.958004593119309</c:v>
                </c:pt>
                <c:pt idx="4698">
                  <c:v>15.054987403810708</c:v>
                </c:pt>
                <c:pt idx="4699">
                  <c:v>15.080849067566609</c:v>
                </c:pt>
                <c:pt idx="4700">
                  <c:v>14.945073411995308</c:v>
                </c:pt>
                <c:pt idx="4701">
                  <c:v>14.712314945732608</c:v>
                </c:pt>
                <c:pt idx="4702">
                  <c:v>14.445073329806108</c:v>
                </c:pt>
                <c:pt idx="4703">
                  <c:v>14.164901231247608</c:v>
                </c:pt>
                <c:pt idx="4704">
                  <c:v>14.022659635868509</c:v>
                </c:pt>
                <c:pt idx="4705">
                  <c:v>13.966625216156809</c:v>
                </c:pt>
                <c:pt idx="4706">
                  <c:v>13.970935609864709</c:v>
                </c:pt>
                <c:pt idx="4707">
                  <c:v>14.007573607136509</c:v>
                </c:pt>
                <c:pt idx="4708">
                  <c:v>14.104556417828009</c:v>
                </c:pt>
                <c:pt idx="4709">
                  <c:v>14.126107687875908</c:v>
                </c:pt>
                <c:pt idx="4710">
                  <c:v>14.212314863543408</c:v>
                </c:pt>
                <c:pt idx="4711">
                  <c:v>14.274814524571109</c:v>
                </c:pt>
                <c:pt idx="4712">
                  <c:v>14.326539249066709</c:v>
                </c:pt>
                <c:pt idx="4713">
                  <c:v>14.251107708423209</c:v>
                </c:pt>
                <c:pt idx="4714">
                  <c:v>14.382573668778409</c:v>
                </c:pt>
                <c:pt idx="4715">
                  <c:v>14.373952881362509</c:v>
                </c:pt>
                <c:pt idx="4716">
                  <c:v>14.345935671506609</c:v>
                </c:pt>
                <c:pt idx="4717">
                  <c:v>14.393349303802408</c:v>
                </c:pt>
                <c:pt idx="4718">
                  <c:v>14.401970091218308</c:v>
                </c:pt>
                <c:pt idx="4719">
                  <c:v>14.289901251794909</c:v>
                </c:pt>
                <c:pt idx="4720">
                  <c:v>14.259728495839209</c:v>
                </c:pt>
                <c:pt idx="4721">
                  <c:v>14.410590878634309</c:v>
                </c:pt>
                <c:pt idx="4722">
                  <c:v>14.490332114493908</c:v>
                </c:pt>
                <c:pt idx="4723">
                  <c:v>14.539901292889608</c:v>
                </c:pt>
                <c:pt idx="4724">
                  <c:v>14.615332135041209</c:v>
                </c:pt>
                <c:pt idx="4725">
                  <c:v>14.677831796068809</c:v>
                </c:pt>
                <c:pt idx="4726">
                  <c:v>14.514038930641709</c:v>
                </c:pt>
                <c:pt idx="4727">
                  <c:v>14.328694096674809</c:v>
                </c:pt>
                <c:pt idx="4728">
                  <c:v>14.311452521842909</c:v>
                </c:pt>
                <c:pt idx="4729">
                  <c:v>14.227400892275309</c:v>
                </c:pt>
                <c:pt idx="4730">
                  <c:v>14.160590837539708</c:v>
                </c:pt>
                <c:pt idx="4731">
                  <c:v>14.279124918279109</c:v>
                </c:pt>
                <c:pt idx="4732">
                  <c:v>14.389038910094408</c:v>
                </c:pt>
                <c:pt idx="4733">
                  <c:v>14.421366513658208</c:v>
                </c:pt>
                <c:pt idx="4734">
                  <c:v>14.365332093946508</c:v>
                </c:pt>
                <c:pt idx="4735">
                  <c:v>14.358866852630609</c:v>
                </c:pt>
                <c:pt idx="4736">
                  <c:v>14.322228855358809</c:v>
                </c:pt>
                <c:pt idx="4737">
                  <c:v>14.246797314715209</c:v>
                </c:pt>
                <c:pt idx="4738">
                  <c:v>13.992487578404608</c:v>
                </c:pt>
                <c:pt idx="4739">
                  <c:v>13.779124836089808</c:v>
                </c:pt>
                <c:pt idx="4740">
                  <c:v>13.714470327454109</c:v>
                </c:pt>
                <c:pt idx="4741">
                  <c:v>13.697228752622209</c:v>
                </c:pt>
                <c:pt idx="4742">
                  <c:v>13.641194332910509</c:v>
                </c:pt>
                <c:pt idx="4743">
                  <c:v>13.804987198337708</c:v>
                </c:pt>
                <c:pt idx="4744">
                  <c:v>14.063608026848209</c:v>
                </c:pt>
                <c:pt idx="4745">
                  <c:v>14.154124897731709</c:v>
                </c:pt>
                <c:pt idx="4746">
                  <c:v>14.177831713879609</c:v>
                </c:pt>
                <c:pt idx="4747">
                  <c:v>14.259728495839209</c:v>
                </c:pt>
                <c:pt idx="4748">
                  <c:v>14.324383702966809</c:v>
                </c:pt>
                <c:pt idx="4749">
                  <c:v>14.294211645502909</c:v>
                </c:pt>
                <c:pt idx="4750">
                  <c:v>14.233866832083308</c:v>
                </c:pt>
                <c:pt idx="4751">
                  <c:v>14.154124897731709</c:v>
                </c:pt>
                <c:pt idx="4752">
                  <c:v>14.106711265436008</c:v>
                </c:pt>
                <c:pt idx="4753">
                  <c:v>14.026970029576409</c:v>
                </c:pt>
                <c:pt idx="4754">
                  <c:v>14.007573607136509</c:v>
                </c:pt>
                <c:pt idx="4755">
                  <c:v>14.059297633140208</c:v>
                </c:pt>
                <c:pt idx="4756">
                  <c:v>14.050676845724309</c:v>
                </c:pt>
                <c:pt idx="4757">
                  <c:v>14.029124877184408</c:v>
                </c:pt>
                <c:pt idx="4758">
                  <c:v>14.149814504023809</c:v>
                </c:pt>
                <c:pt idx="4759">
                  <c:v>14.169211624955608</c:v>
                </c:pt>
                <c:pt idx="4760">
                  <c:v>14.195073288711509</c:v>
                </c:pt>
                <c:pt idx="4761">
                  <c:v>14.244642467107209</c:v>
                </c:pt>
                <c:pt idx="4762">
                  <c:v>14.365332093946508</c:v>
                </c:pt>
                <c:pt idx="4763">
                  <c:v>14.389038910094408</c:v>
                </c:pt>
                <c:pt idx="4764">
                  <c:v>14.462314904638008</c:v>
                </c:pt>
                <c:pt idx="4765">
                  <c:v>14.466625298346008</c:v>
                </c:pt>
                <c:pt idx="4766">
                  <c:v>14.399814545118408</c:v>
                </c:pt>
                <c:pt idx="4767">
                  <c:v>14.380418122678508</c:v>
                </c:pt>
                <c:pt idx="4768">
                  <c:v>14.479556479469908</c:v>
                </c:pt>
                <c:pt idx="4769">
                  <c:v>14.483866873177909</c:v>
                </c:pt>
                <c:pt idx="4770">
                  <c:v>14.501107749517809</c:v>
                </c:pt>
                <c:pt idx="4771">
                  <c:v>14.559297715329508</c:v>
                </c:pt>
                <c:pt idx="4772">
                  <c:v>14.511884083033708</c:v>
                </c:pt>
                <c:pt idx="4773">
                  <c:v>14.466625298346008</c:v>
                </c:pt>
                <c:pt idx="4774">
                  <c:v>14.529124959373709</c:v>
                </c:pt>
                <c:pt idx="4775">
                  <c:v>14.589469772793308</c:v>
                </c:pt>
                <c:pt idx="4776">
                  <c:v>14.641193798797108</c:v>
                </c:pt>
                <c:pt idx="4777">
                  <c:v>14.675676948460808</c:v>
                </c:pt>
                <c:pt idx="4778">
                  <c:v>14.630418163773109</c:v>
                </c:pt>
                <c:pt idx="4779">
                  <c:v>14.595935712601309</c:v>
                </c:pt>
                <c:pt idx="4780">
                  <c:v>14.477400933369909</c:v>
                </c:pt>
                <c:pt idx="4781">
                  <c:v>14.488176568393909</c:v>
                </c:pt>
                <c:pt idx="4782">
                  <c:v>14.537745746789609</c:v>
                </c:pt>
                <c:pt idx="4783">
                  <c:v>14.421366513658208</c:v>
                </c:pt>
                <c:pt idx="4784">
                  <c:v>14.369642487654508</c:v>
                </c:pt>
                <c:pt idx="4785">
                  <c:v>14.432142148682209</c:v>
                </c:pt>
                <c:pt idx="4786">
                  <c:v>14.397659697510409</c:v>
                </c:pt>
                <c:pt idx="4787">
                  <c:v>14.244642467107209</c:v>
                </c:pt>
                <c:pt idx="4788">
                  <c:v>14.304987280526909</c:v>
                </c:pt>
                <c:pt idx="4789">
                  <c:v>14.292056099403009</c:v>
                </c:pt>
                <c:pt idx="4790">
                  <c:v>14.393349303802408</c:v>
                </c:pt>
                <c:pt idx="4791">
                  <c:v>14.384728516386508</c:v>
                </c:pt>
                <c:pt idx="4792">
                  <c:v>14.421366513658208</c:v>
                </c:pt>
                <c:pt idx="4793">
                  <c:v>14.408435332534308</c:v>
                </c:pt>
                <c:pt idx="4794">
                  <c:v>14.326539249066709</c:v>
                </c:pt>
                <c:pt idx="4795">
                  <c:v>14.063608026848209</c:v>
                </c:pt>
                <c:pt idx="4796">
                  <c:v>13.912745644053109</c:v>
                </c:pt>
                <c:pt idx="4797">
                  <c:v>13.932142066493009</c:v>
                </c:pt>
                <c:pt idx="4798">
                  <c:v>13.919211583861008</c:v>
                </c:pt>
                <c:pt idx="4799">
                  <c:v>13.895504767713108</c:v>
                </c:pt>
                <c:pt idx="4800">
                  <c:v>13.830849560585509</c:v>
                </c:pt>
                <c:pt idx="4801">
                  <c:v>13.914901190153008</c:v>
                </c:pt>
                <c:pt idx="4802">
                  <c:v>13.897659615321109</c:v>
                </c:pt>
                <c:pt idx="4803">
                  <c:v>13.878263192881208</c:v>
                </c:pt>
                <c:pt idx="4804">
                  <c:v>13.828694014485508</c:v>
                </c:pt>
                <c:pt idx="4805">
                  <c:v>13.804987198337708</c:v>
                </c:pt>
                <c:pt idx="4806">
                  <c:v>13.725245962478109</c:v>
                </c:pt>
                <c:pt idx="4807">
                  <c:v>13.630417999394709</c:v>
                </c:pt>
                <c:pt idx="4808">
                  <c:v>13.470935527675509</c:v>
                </c:pt>
                <c:pt idx="4809">
                  <c:v>13.494642343823408</c:v>
                </c:pt>
                <c:pt idx="4810">
                  <c:v>13.667055996666409</c:v>
                </c:pt>
                <c:pt idx="4811">
                  <c:v>13.718780022670208</c:v>
                </c:pt>
                <c:pt idx="4812">
                  <c:v>13.796366410921708</c:v>
                </c:pt>
                <c:pt idx="4813">
                  <c:v>13.865332011757308</c:v>
                </c:pt>
                <c:pt idx="4814">
                  <c:v>13.656280361642509</c:v>
                </c:pt>
                <c:pt idx="4815">
                  <c:v>13.453693952843608</c:v>
                </c:pt>
                <c:pt idx="4816">
                  <c:v>13.294211481124508</c:v>
                </c:pt>
                <c:pt idx="4817">
                  <c:v>13.173521854285209</c:v>
                </c:pt>
                <c:pt idx="4818">
                  <c:v>13.057142621153808</c:v>
                </c:pt>
                <c:pt idx="4819">
                  <c:v>13.182142641701109</c:v>
                </c:pt>
                <c:pt idx="4820">
                  <c:v>13.029125411297908</c:v>
                </c:pt>
                <c:pt idx="4821">
                  <c:v>12.800676640251309</c:v>
                </c:pt>
                <c:pt idx="4822">
                  <c:v>12.658435743364009</c:v>
                </c:pt>
                <c:pt idx="4823">
                  <c:v>12.647659409848108</c:v>
                </c:pt>
                <c:pt idx="4824">
                  <c:v>12.630418533508209</c:v>
                </c:pt>
                <c:pt idx="4825">
                  <c:v>12.759728947763408</c:v>
                </c:pt>
                <c:pt idx="4826">
                  <c:v>12.966625051778308</c:v>
                </c:pt>
                <c:pt idx="4827">
                  <c:v>13.113177040865509</c:v>
                </c:pt>
                <c:pt idx="4828">
                  <c:v>13.087314678617709</c:v>
                </c:pt>
                <c:pt idx="4829">
                  <c:v>13.179987095601108</c:v>
                </c:pt>
                <c:pt idx="4830">
                  <c:v>13.236021515312808</c:v>
                </c:pt>
                <c:pt idx="4831">
                  <c:v>13.343780659520208</c:v>
                </c:pt>
                <c:pt idx="4832">
                  <c:v>13.365331929568109</c:v>
                </c:pt>
                <c:pt idx="4833">
                  <c:v>13.354556294544208</c:v>
                </c:pt>
                <c:pt idx="4834">
                  <c:v>13.177832247993109</c:v>
                </c:pt>
                <c:pt idx="4835">
                  <c:v>13.188607883017109</c:v>
                </c:pt>
                <c:pt idx="4836">
                  <c:v>13.169211460577209</c:v>
                </c:pt>
                <c:pt idx="4837">
                  <c:v>13.147659492037308</c:v>
                </c:pt>
                <c:pt idx="4838">
                  <c:v>13.307142662248408</c:v>
                </c:pt>
                <c:pt idx="4839">
                  <c:v>13.371797869376008</c:v>
                </c:pt>
                <c:pt idx="4840">
                  <c:v>13.307142662248408</c:v>
                </c:pt>
                <c:pt idx="4841">
                  <c:v>13.238177061412809</c:v>
                </c:pt>
                <c:pt idx="4842">
                  <c:v>13.167055914477208</c:v>
                </c:pt>
                <c:pt idx="4843">
                  <c:v>13.128263069597409</c:v>
                </c:pt>
                <c:pt idx="4844">
                  <c:v>13.184297489309108</c:v>
                </c:pt>
                <c:pt idx="4845">
                  <c:v>13.197228670433008</c:v>
                </c:pt>
                <c:pt idx="4846">
                  <c:v>13.330849478396308</c:v>
                </c:pt>
                <c:pt idx="4847">
                  <c:v>13.423521895379809</c:v>
                </c:pt>
                <c:pt idx="4848">
                  <c:v>13.330849478396308</c:v>
                </c:pt>
                <c:pt idx="4849">
                  <c:v>13.292055935024509</c:v>
                </c:pt>
                <c:pt idx="4850">
                  <c:v>13.279125452392508</c:v>
                </c:pt>
                <c:pt idx="4851">
                  <c:v>13.236021515312808</c:v>
                </c:pt>
                <c:pt idx="4852">
                  <c:v>13.212314699165008</c:v>
                </c:pt>
                <c:pt idx="4853">
                  <c:v>13.244642302728808</c:v>
                </c:pt>
                <c:pt idx="4854">
                  <c:v>13.201539064141009</c:v>
                </c:pt>
                <c:pt idx="4855">
                  <c:v>13.177832247993109</c:v>
                </c:pt>
                <c:pt idx="4856">
                  <c:v>13.022659471490009</c:v>
                </c:pt>
                <c:pt idx="4857">
                  <c:v>13.016194230174008</c:v>
                </c:pt>
                <c:pt idx="4858">
                  <c:v>13.063607862469809</c:v>
                </c:pt>
                <c:pt idx="4859">
                  <c:v>13.184297489309108</c:v>
                </c:pt>
                <c:pt idx="4860">
                  <c:v>13.251108242536709</c:v>
                </c:pt>
                <c:pt idx="4861">
                  <c:v>13.272659512584609</c:v>
                </c:pt>
                <c:pt idx="4862">
                  <c:v>13.177832247993109</c:v>
                </c:pt>
                <c:pt idx="4863">
                  <c:v>13.063607862469809</c:v>
                </c:pt>
                <c:pt idx="4864">
                  <c:v>13.003263049050108</c:v>
                </c:pt>
                <c:pt idx="4865">
                  <c:v>13.022659471490009</c:v>
                </c:pt>
                <c:pt idx="4866">
                  <c:v>13.139038704621409</c:v>
                </c:pt>
                <c:pt idx="4867">
                  <c:v>13.268349118876708</c:v>
                </c:pt>
                <c:pt idx="4868">
                  <c:v>13.322228690980308</c:v>
                </c:pt>
                <c:pt idx="4869">
                  <c:v>13.233866667704808</c:v>
                </c:pt>
                <c:pt idx="4870">
                  <c:v>13.177832247993109</c:v>
                </c:pt>
                <c:pt idx="4871">
                  <c:v>13.076539043593709</c:v>
                </c:pt>
                <c:pt idx="4872">
                  <c:v>13.044211440029908</c:v>
                </c:pt>
                <c:pt idx="4873">
                  <c:v>13.016194230174008</c:v>
                </c:pt>
                <c:pt idx="4874">
                  <c:v>12.979556232902208</c:v>
                </c:pt>
                <c:pt idx="4875">
                  <c:v>12.936452994314509</c:v>
                </c:pt>
                <c:pt idx="4876">
                  <c:v>12.906280238358709</c:v>
                </c:pt>
                <c:pt idx="4877">
                  <c:v>12.751108160347508</c:v>
                </c:pt>
                <c:pt idx="4878">
                  <c:v>12.772659430395409</c:v>
                </c:pt>
                <c:pt idx="4879">
                  <c:v>12.908435784458609</c:v>
                </c:pt>
                <c:pt idx="4880">
                  <c:v>12.936452994314509</c:v>
                </c:pt>
                <c:pt idx="4881">
                  <c:v>12.988177020318208</c:v>
                </c:pt>
                <c:pt idx="4882">
                  <c:v>12.996797807734108</c:v>
                </c:pt>
                <c:pt idx="4883">
                  <c:v>13.070073103785809</c:v>
                </c:pt>
                <c:pt idx="4884">
                  <c:v>12.914901025774608</c:v>
                </c:pt>
                <c:pt idx="4885">
                  <c:v>12.755418554055508</c:v>
                </c:pt>
                <c:pt idx="4886">
                  <c:v>12.753263007955509</c:v>
                </c:pt>
                <c:pt idx="4887">
                  <c:v>12.891194209626709</c:v>
                </c:pt>
                <c:pt idx="4888">
                  <c:v>12.820073761183108</c:v>
                </c:pt>
                <c:pt idx="4889">
                  <c:v>12.947228629338408</c:v>
                </c:pt>
                <c:pt idx="4890">
                  <c:v>13.171366308185208</c:v>
                </c:pt>
                <c:pt idx="4891">
                  <c:v>13.281280300000608</c:v>
                </c:pt>
                <c:pt idx="4892">
                  <c:v>13.285590693708508</c:v>
                </c:pt>
                <c:pt idx="4893">
                  <c:v>13.386883898108008</c:v>
                </c:pt>
                <c:pt idx="4894">
                  <c:v>13.451539105235609</c:v>
                </c:pt>
                <c:pt idx="4895">
                  <c:v>13.442918317819709</c:v>
                </c:pt>
                <c:pt idx="4896">
                  <c:v>13.367487475668108</c:v>
                </c:pt>
                <c:pt idx="4897">
                  <c:v>13.401969926839909</c:v>
                </c:pt>
                <c:pt idx="4898">
                  <c:v>13.376108263084008</c:v>
                </c:pt>
                <c:pt idx="4899">
                  <c:v>13.337314719712309</c:v>
                </c:pt>
                <c:pt idx="4900">
                  <c:v>13.367487475668108</c:v>
                </c:pt>
                <c:pt idx="4901">
                  <c:v>13.395504685523909</c:v>
                </c:pt>
                <c:pt idx="4902">
                  <c:v>13.333004326004309</c:v>
                </c:pt>
                <c:pt idx="4903">
                  <c:v>13.298521874832508</c:v>
                </c:pt>
                <c:pt idx="4904">
                  <c:v>13.300676722440508</c:v>
                </c:pt>
                <c:pt idx="4905">
                  <c:v>13.233866667704808</c:v>
                </c:pt>
                <c:pt idx="4906">
                  <c:v>13.197228670433008</c:v>
                </c:pt>
                <c:pt idx="4907">
                  <c:v>13.177832247993109</c:v>
                </c:pt>
                <c:pt idx="4908">
                  <c:v>13.186453035409109</c:v>
                </c:pt>
                <c:pt idx="4909">
                  <c:v>13.147659492037308</c:v>
                </c:pt>
                <c:pt idx="4910">
                  <c:v>13.255417937752709</c:v>
                </c:pt>
                <c:pt idx="4911">
                  <c:v>13.292055935024509</c:v>
                </c:pt>
                <c:pt idx="4912">
                  <c:v>13.333004326004309</c:v>
                </c:pt>
                <c:pt idx="4913">
                  <c:v>13.358866688252109</c:v>
                </c:pt>
                <c:pt idx="4914">
                  <c:v>13.442918317819709</c:v>
                </c:pt>
                <c:pt idx="4915">
                  <c:v>13.365331929568109</c:v>
                </c:pt>
                <c:pt idx="4916">
                  <c:v>13.358866688252109</c:v>
                </c:pt>
                <c:pt idx="4917">
                  <c:v>13.384728352008009</c:v>
                </c:pt>
                <c:pt idx="4918">
                  <c:v>13.315762751172409</c:v>
                </c:pt>
                <c:pt idx="4919">
                  <c:v>13.199383518041008</c:v>
                </c:pt>
                <c:pt idx="4920">
                  <c:v>13.257573483852708</c:v>
                </c:pt>
                <c:pt idx="4921">
                  <c:v>13.220935486580908</c:v>
                </c:pt>
                <c:pt idx="4922">
                  <c:v>13.139038704621409</c:v>
                </c:pt>
                <c:pt idx="4923">
                  <c:v>13.104556253449509</c:v>
                </c:pt>
                <c:pt idx="4924">
                  <c:v>13.182142641701109</c:v>
                </c:pt>
                <c:pt idx="4925">
                  <c:v>13.052832227445808</c:v>
                </c:pt>
                <c:pt idx="4926">
                  <c:v>13.087314678617709</c:v>
                </c:pt>
                <c:pt idx="4927">
                  <c:v>13.167055914477208</c:v>
                </c:pt>
                <c:pt idx="4928">
                  <c:v>13.195073124333108</c:v>
                </c:pt>
                <c:pt idx="4929">
                  <c:v>13.132573463305409</c:v>
                </c:pt>
                <c:pt idx="4930">
                  <c:v>13.156280279453309</c:v>
                </c:pt>
                <c:pt idx="4931">
                  <c:v>13.052832227445808</c:v>
                </c:pt>
                <c:pt idx="4932">
                  <c:v>12.886883815918809</c:v>
                </c:pt>
                <c:pt idx="4933">
                  <c:v>12.835159789915009</c:v>
                </c:pt>
                <c:pt idx="4934">
                  <c:v>12.804987033959209</c:v>
                </c:pt>
                <c:pt idx="4935">
                  <c:v>12.751108160347508</c:v>
                </c:pt>
                <c:pt idx="4936">
                  <c:v>12.723090950491608</c:v>
                </c:pt>
                <c:pt idx="4937">
                  <c:v>12.789901005227309</c:v>
                </c:pt>
                <c:pt idx="4938">
                  <c:v>12.761883795371508</c:v>
                </c:pt>
                <c:pt idx="4939">
                  <c:v>12.755418554055508</c:v>
                </c:pt>
                <c:pt idx="4940">
                  <c:v>12.779125370203309</c:v>
                </c:pt>
                <c:pt idx="4941">
                  <c:v>12.811452973767208</c:v>
                </c:pt>
                <c:pt idx="4942">
                  <c:v>12.751108160347508</c:v>
                </c:pt>
                <c:pt idx="4943">
                  <c:v>12.744642220539609</c:v>
                </c:pt>
                <c:pt idx="4944">
                  <c:v>12.658435743364009</c:v>
                </c:pt>
                <c:pt idx="4945">
                  <c:v>12.580849355112409</c:v>
                </c:pt>
                <c:pt idx="4946">
                  <c:v>12.494642179445009</c:v>
                </c:pt>
                <c:pt idx="4947">
                  <c:v>12.563607780280609</c:v>
                </c:pt>
                <c:pt idx="4948">
                  <c:v>12.522659389300809</c:v>
                </c:pt>
                <c:pt idx="4949">
                  <c:v>12.524814935400808</c:v>
                </c:pt>
                <c:pt idx="4950">
                  <c:v>12.632573381116208</c:v>
                </c:pt>
                <c:pt idx="4951">
                  <c:v>12.542056510232609</c:v>
                </c:pt>
                <c:pt idx="4952">
                  <c:v>12.296366862846009</c:v>
                </c:pt>
                <c:pt idx="4953">
                  <c:v>12.130418451318908</c:v>
                </c:pt>
                <c:pt idx="4954">
                  <c:v>12.076538879215308</c:v>
                </c:pt>
                <c:pt idx="4955">
                  <c:v>12.001108037063709</c:v>
                </c:pt>
                <c:pt idx="4956">
                  <c:v>12.285590529330108</c:v>
                </c:pt>
                <c:pt idx="4957">
                  <c:v>12.449384093249208</c:v>
                </c:pt>
                <c:pt idx="4958">
                  <c:v>12.746797766639508</c:v>
                </c:pt>
                <c:pt idx="4959">
                  <c:v>12.977400686802309</c:v>
                </c:pt>
                <c:pt idx="4960">
                  <c:v>13.128263069597409</c:v>
                </c:pt>
                <c:pt idx="4961">
                  <c:v>13.145504644429309</c:v>
                </c:pt>
                <c:pt idx="4962">
                  <c:v>13.315762751172409</c:v>
                </c:pt>
                <c:pt idx="4963">
                  <c:v>13.335159872104208</c:v>
                </c:pt>
                <c:pt idx="4964">
                  <c:v>13.236021515312808</c:v>
                </c:pt>
                <c:pt idx="4965">
                  <c:v>13.151969885745309</c:v>
                </c:pt>
                <c:pt idx="4966">
                  <c:v>13.126108221989409</c:v>
                </c:pt>
                <c:pt idx="4967">
                  <c:v>13.147659492037308</c:v>
                </c:pt>
                <c:pt idx="4968">
                  <c:v>13.145504644429309</c:v>
                </c:pt>
                <c:pt idx="4969">
                  <c:v>13.257573483852708</c:v>
                </c:pt>
                <c:pt idx="4970">
                  <c:v>13.264038725168708</c:v>
                </c:pt>
                <c:pt idx="4971">
                  <c:v>13.177832247993109</c:v>
                </c:pt>
                <c:pt idx="4972">
                  <c:v>13.052832227445808</c:v>
                </c:pt>
                <c:pt idx="4973">
                  <c:v>13.119642282181509</c:v>
                </c:pt>
                <c:pt idx="4974">
                  <c:v>13.216625092872908</c:v>
                </c:pt>
                <c:pt idx="4975">
                  <c:v>13.341625113420209</c:v>
                </c:pt>
                <c:pt idx="4976">
                  <c:v>13.365331929568109</c:v>
                </c:pt>
                <c:pt idx="4977">
                  <c:v>13.356711142152209</c:v>
                </c:pt>
                <c:pt idx="4978">
                  <c:v>13.298521874832508</c:v>
                </c:pt>
                <c:pt idx="4979">
                  <c:v>13.253263090144708</c:v>
                </c:pt>
                <c:pt idx="4980">
                  <c:v>13.113177040865509</c:v>
                </c:pt>
                <c:pt idx="4981">
                  <c:v>13.134728310913408</c:v>
                </c:pt>
                <c:pt idx="4982">
                  <c:v>13.139038704621409</c:v>
                </c:pt>
                <c:pt idx="4983">
                  <c:v>13.106711101057609</c:v>
                </c:pt>
                <c:pt idx="4984">
                  <c:v>12.934297448214508</c:v>
                </c:pt>
                <c:pt idx="4985">
                  <c:v>12.951539023046408</c:v>
                </c:pt>
                <c:pt idx="4986">
                  <c:v>12.927832206898509</c:v>
                </c:pt>
                <c:pt idx="4987">
                  <c:v>12.953693870654408</c:v>
                </c:pt>
                <c:pt idx="4988">
                  <c:v>12.927832206898509</c:v>
                </c:pt>
                <c:pt idx="4989">
                  <c:v>13.042055893929909</c:v>
                </c:pt>
                <c:pt idx="4990">
                  <c:v>13.020504623882008</c:v>
                </c:pt>
                <c:pt idx="4991">
                  <c:v>12.953693870654408</c:v>
                </c:pt>
                <c:pt idx="4992">
                  <c:v>12.932142600606509</c:v>
                </c:pt>
                <c:pt idx="4993">
                  <c:v>12.929987054506508</c:v>
                </c:pt>
                <c:pt idx="4994">
                  <c:v>12.779125370203309</c:v>
                </c:pt>
                <c:pt idx="4995">
                  <c:v>12.772659430395409</c:v>
                </c:pt>
                <c:pt idx="4996">
                  <c:v>12.876108180894809</c:v>
                </c:pt>
                <c:pt idx="4997">
                  <c:v>12.837314637523008</c:v>
                </c:pt>
                <c:pt idx="4998">
                  <c:v>12.729556191807609</c:v>
                </c:pt>
                <c:pt idx="4999">
                  <c:v>12.714470163075708</c:v>
                </c:pt>
                <c:pt idx="5000">
                  <c:v>12.658435743364009</c:v>
                </c:pt>
                <c:pt idx="5001">
                  <c:v>12.563607780280609</c:v>
                </c:pt>
                <c:pt idx="5002">
                  <c:v>12.507573360568909</c:v>
                </c:pt>
                <c:pt idx="5003">
                  <c:v>12.544211357840709</c:v>
                </c:pt>
                <c:pt idx="5004">
                  <c:v>12.595935383844408</c:v>
                </c:pt>
                <c:pt idx="5005">
                  <c:v>12.509728906668808</c:v>
                </c:pt>
                <c:pt idx="5006">
                  <c:v>12.442918153441209</c:v>
                </c:pt>
                <c:pt idx="5007">
                  <c:v>12.451538940857208</c:v>
                </c:pt>
                <c:pt idx="5008">
                  <c:v>12.436452912125208</c:v>
                </c:pt>
                <c:pt idx="5009">
                  <c:v>12.397659368753509</c:v>
                </c:pt>
                <c:pt idx="5010">
                  <c:v>12.356711676265709</c:v>
                </c:pt>
                <c:pt idx="5011">
                  <c:v>12.315763285285909</c:v>
                </c:pt>
                <c:pt idx="5012">
                  <c:v>12.167056448590708</c:v>
                </c:pt>
                <c:pt idx="5013">
                  <c:v>12.132573298927008</c:v>
                </c:pt>
                <c:pt idx="5014">
                  <c:v>12.009728824479609</c:v>
                </c:pt>
                <c:pt idx="5015">
                  <c:v>12.095935301655208</c:v>
                </c:pt>
                <c:pt idx="5016">
                  <c:v>12.085159666631208</c:v>
                </c:pt>
                <c:pt idx="5017">
                  <c:v>12.188607718638709</c:v>
                </c:pt>
                <c:pt idx="5018">
                  <c:v>12.083004819023209</c:v>
                </c:pt>
                <c:pt idx="5019">
                  <c:v>12.057142456775409</c:v>
                </c:pt>
                <c:pt idx="5020">
                  <c:v>11.968780433499809</c:v>
                </c:pt>
                <c:pt idx="5021">
                  <c:v>11.996797643355709</c:v>
                </c:pt>
                <c:pt idx="5022">
                  <c:v>12.061452850483308</c:v>
                </c:pt>
                <c:pt idx="5023">
                  <c:v>12.182142477322708</c:v>
                </c:pt>
                <c:pt idx="5024">
                  <c:v>12.147659327658909</c:v>
                </c:pt>
                <c:pt idx="5025">
                  <c:v>12.067918091799308</c:v>
                </c:pt>
                <c:pt idx="5026">
                  <c:v>11.914900861396209</c:v>
                </c:pt>
                <c:pt idx="5027">
                  <c:v>11.729556027429208</c:v>
                </c:pt>
                <c:pt idx="5028">
                  <c:v>11.544211193462209</c:v>
                </c:pt>
                <c:pt idx="5029">
                  <c:v>11.595935219465909</c:v>
                </c:pt>
                <c:pt idx="5030">
                  <c:v>11.613176794297809</c:v>
                </c:pt>
                <c:pt idx="5031">
                  <c:v>11.654125185277609</c:v>
                </c:pt>
                <c:pt idx="5032">
                  <c:v>11.604556006881909</c:v>
                </c:pt>
                <c:pt idx="5033">
                  <c:v>11.658435578985609</c:v>
                </c:pt>
                <c:pt idx="5034">
                  <c:v>11.671366760109509</c:v>
                </c:pt>
                <c:pt idx="5035">
                  <c:v>11.703694363673309</c:v>
                </c:pt>
                <c:pt idx="5036">
                  <c:v>11.675677153817508</c:v>
                </c:pt>
                <c:pt idx="5037">
                  <c:v>11.748952449869108</c:v>
                </c:pt>
                <c:pt idx="5038">
                  <c:v>11.785590447140908</c:v>
                </c:pt>
                <c:pt idx="5039">
                  <c:v>11.779125205824908</c:v>
                </c:pt>
                <c:pt idx="5040">
                  <c:v>11.770504418409008</c:v>
                </c:pt>
                <c:pt idx="5041">
                  <c:v>11.871797622808408</c:v>
                </c:pt>
                <c:pt idx="5042">
                  <c:v>11.897659985056208</c:v>
                </c:pt>
                <c:pt idx="5043">
                  <c:v>11.861021987784408</c:v>
                </c:pt>
                <c:pt idx="5044">
                  <c:v>11.794211234556808</c:v>
                </c:pt>
                <c:pt idx="5045">
                  <c:v>11.716624846305308</c:v>
                </c:pt>
                <c:pt idx="5046">
                  <c:v>11.608866400589909</c:v>
                </c:pt>
                <c:pt idx="5047">
                  <c:v>11.570073555710108</c:v>
                </c:pt>
                <c:pt idx="5048">
                  <c:v>11.565763162002108</c:v>
                </c:pt>
                <c:pt idx="5049">
                  <c:v>11.520504377314309</c:v>
                </c:pt>
                <c:pt idx="5050">
                  <c:v>11.557142374586109</c:v>
                </c:pt>
                <c:pt idx="5051">
                  <c:v>11.585159584442009</c:v>
                </c:pt>
                <c:pt idx="5052">
                  <c:v>11.595935219465909</c:v>
                </c:pt>
                <c:pt idx="5053">
                  <c:v>11.503262802482508</c:v>
                </c:pt>
                <c:pt idx="5054">
                  <c:v>11.490332319850509</c:v>
                </c:pt>
                <c:pt idx="5055">
                  <c:v>11.466625503702609</c:v>
                </c:pt>
                <c:pt idx="5056">
                  <c:v>11.451538776478708</c:v>
                </c:pt>
                <c:pt idx="5057">
                  <c:v>11.345935178371308</c:v>
                </c:pt>
                <c:pt idx="5058">
                  <c:v>11.343780330763309</c:v>
                </c:pt>
                <c:pt idx="5059">
                  <c:v>11.274814729927709</c:v>
                </c:pt>
                <c:pt idx="5060">
                  <c:v>11.333004695739408</c:v>
                </c:pt>
                <c:pt idx="5061">
                  <c:v>11.335159543347409</c:v>
                </c:pt>
                <c:pt idx="5062">
                  <c:v>11.425677112722809</c:v>
                </c:pt>
                <c:pt idx="5063">
                  <c:v>11.546366739562208</c:v>
                </c:pt>
                <c:pt idx="5064">
                  <c:v>11.690763182549409</c:v>
                </c:pt>
                <c:pt idx="5065">
                  <c:v>11.621797581713809</c:v>
                </c:pt>
                <c:pt idx="5066">
                  <c:v>11.546366739562208</c:v>
                </c:pt>
                <c:pt idx="5067">
                  <c:v>11.494642713558509</c:v>
                </c:pt>
                <c:pt idx="5068">
                  <c:v>11.363176753203209</c:v>
                </c:pt>
                <c:pt idx="5069">
                  <c:v>11.333004695739408</c:v>
                </c:pt>
                <c:pt idx="5070">
                  <c:v>11.350245572079309</c:v>
                </c:pt>
                <c:pt idx="5071">
                  <c:v>11.414900779206908</c:v>
                </c:pt>
                <c:pt idx="5072">
                  <c:v>11.466625503702609</c:v>
                </c:pt>
                <c:pt idx="5073">
                  <c:v>11.460159563894708</c:v>
                </c:pt>
                <c:pt idx="5074">
                  <c:v>11.350245572079309</c:v>
                </c:pt>
                <c:pt idx="5075">
                  <c:v>11.270504336219709</c:v>
                </c:pt>
                <c:pt idx="5076">
                  <c:v>11.276970276027708</c:v>
                </c:pt>
                <c:pt idx="5077">
                  <c:v>11.257573155095809</c:v>
                </c:pt>
                <c:pt idx="5078">
                  <c:v>11.261883548803809</c:v>
                </c:pt>
                <c:pt idx="5079">
                  <c:v>11.229555945240008</c:v>
                </c:pt>
                <c:pt idx="5080">
                  <c:v>11.156280649188309</c:v>
                </c:pt>
                <c:pt idx="5081">
                  <c:v>11.052831898689009</c:v>
                </c:pt>
                <c:pt idx="5082">
                  <c:v>10.914900697017709</c:v>
                </c:pt>
                <c:pt idx="5083">
                  <c:v>10.947228300581509</c:v>
                </c:pt>
                <c:pt idx="5084">
                  <c:v>11.042056263665009</c:v>
                </c:pt>
                <c:pt idx="5085">
                  <c:v>11.080849108544809</c:v>
                </c:pt>
                <c:pt idx="5086">
                  <c:v>11.046366657373008</c:v>
                </c:pt>
                <c:pt idx="5087">
                  <c:v>11.067917927420909</c:v>
                </c:pt>
                <c:pt idx="5088">
                  <c:v>11.072228321128909</c:v>
                </c:pt>
                <c:pt idx="5089">
                  <c:v>11.070073473520809</c:v>
                </c:pt>
                <c:pt idx="5090">
                  <c:v>11.111021864500609</c:v>
                </c:pt>
                <c:pt idx="5091">
                  <c:v>11.182142312944208</c:v>
                </c:pt>
                <c:pt idx="5092">
                  <c:v>11.123953045624509</c:v>
                </c:pt>
                <c:pt idx="5093">
                  <c:v>11.072228321128909</c:v>
                </c:pt>
                <c:pt idx="5094">
                  <c:v>11.039900717565008</c:v>
                </c:pt>
                <c:pt idx="5095">
                  <c:v>11.108866318400608</c:v>
                </c:pt>
                <c:pt idx="5096">
                  <c:v>11.026970234933108</c:v>
                </c:pt>
                <c:pt idx="5097">
                  <c:v>11.065763079812909</c:v>
                </c:pt>
                <c:pt idx="5098">
                  <c:v>11.076538714836808</c:v>
                </c:pt>
                <c:pt idx="5099">
                  <c:v>11.022659841225108</c:v>
                </c:pt>
                <c:pt idx="5100">
                  <c:v>10.878263398237909</c:v>
                </c:pt>
                <c:pt idx="5101">
                  <c:v>10.845935794674109</c:v>
                </c:pt>
                <c:pt idx="5102">
                  <c:v>10.809297797402309</c:v>
                </c:pt>
                <c:pt idx="5103">
                  <c:v>10.675676989439008</c:v>
                </c:pt>
                <c:pt idx="5104">
                  <c:v>10.583004572455508</c:v>
                </c:pt>
                <c:pt idx="5105">
                  <c:v>10.464469793224209</c:v>
                </c:pt>
                <c:pt idx="5106">
                  <c:v>10.442918523176308</c:v>
                </c:pt>
                <c:pt idx="5107">
                  <c:v>10.287745746673208</c:v>
                </c:pt>
                <c:pt idx="5108">
                  <c:v>10.272659717941309</c:v>
                </c:pt>
                <c:pt idx="5109">
                  <c:v>10.225246085645509</c:v>
                </c:pt>
                <c:pt idx="5110">
                  <c:v>10.268349324233309</c:v>
                </c:pt>
                <c:pt idx="5111">
                  <c:v>10.279124959257208</c:v>
                </c:pt>
                <c:pt idx="5112">
                  <c:v>10.348090560092908</c:v>
                </c:pt>
                <c:pt idx="5113">
                  <c:v>10.238176568277508</c:v>
                </c:pt>
                <c:pt idx="5114">
                  <c:v>10.240332114377409</c:v>
                </c:pt>
                <c:pt idx="5115">
                  <c:v>10.156280484809908</c:v>
                </c:pt>
                <c:pt idx="5116">
                  <c:v>10.054987280410508</c:v>
                </c:pt>
                <c:pt idx="5117">
                  <c:v>10.072228855242409</c:v>
                </c:pt>
                <c:pt idx="5118">
                  <c:v>10.061452521726508</c:v>
                </c:pt>
                <c:pt idx="5119">
                  <c:v>9.9493836823031092</c:v>
                </c:pt>
                <c:pt idx="5120">
                  <c:v>9.9946424669908094</c:v>
                </c:pt>
                <c:pt idx="5121">
                  <c:v>9.992486920890908</c:v>
                </c:pt>
                <c:pt idx="5122">
                  <c:v>9.9472288346950091</c:v>
                </c:pt>
                <c:pt idx="5123">
                  <c:v>9.9967973145988083</c:v>
                </c:pt>
                <c:pt idx="5124">
                  <c:v>10.184297694665709</c:v>
                </c:pt>
                <c:pt idx="5125">
                  <c:v>10.240332114377409</c:v>
                </c:pt>
                <c:pt idx="5126">
                  <c:v>10.304987321505109</c:v>
                </c:pt>
                <c:pt idx="5127">
                  <c:v>10.432142189660409</c:v>
                </c:pt>
                <c:pt idx="5128">
                  <c:v>10.481711368056109</c:v>
                </c:pt>
                <c:pt idx="5129">
                  <c:v>10.406280525904508</c:v>
                </c:pt>
                <c:pt idx="5130">
                  <c:v>10.369642528632708</c:v>
                </c:pt>
                <c:pt idx="5131">
                  <c:v>10.341625318776909</c:v>
                </c:pt>
                <c:pt idx="5132">
                  <c:v>10.231711326961509</c:v>
                </c:pt>
                <c:pt idx="5133">
                  <c:v>10.279124959257208</c:v>
                </c:pt>
                <c:pt idx="5134">
                  <c:v>10.408435373512509</c:v>
                </c:pt>
                <c:pt idx="5135">
                  <c:v>10.466625339324208</c:v>
                </c:pt>
                <c:pt idx="5136">
                  <c:v>10.468780186932209</c:v>
                </c:pt>
                <c:pt idx="5137">
                  <c:v>10.604556540995409</c:v>
                </c:pt>
                <c:pt idx="5138">
                  <c:v>10.628263357143309</c:v>
                </c:pt>
                <c:pt idx="5139">
                  <c:v>10.563608150015609</c:v>
                </c:pt>
                <c:pt idx="5140">
                  <c:v>10.434297735760408</c:v>
                </c:pt>
                <c:pt idx="5141">
                  <c:v>10.373952922340708</c:v>
                </c:pt>
                <c:pt idx="5142">
                  <c:v>10.173522059641808</c:v>
                </c:pt>
                <c:pt idx="5143">
                  <c:v>10.128263274954008</c:v>
                </c:pt>
                <c:pt idx="5144">
                  <c:v>10.139038909978009</c:v>
                </c:pt>
                <c:pt idx="5145">
                  <c:v>10.248952901793409</c:v>
                </c:pt>
                <c:pt idx="5146">
                  <c:v>10.214469752129608</c:v>
                </c:pt>
                <c:pt idx="5147">
                  <c:v>10.227400933253509</c:v>
                </c:pt>
                <c:pt idx="5148">
                  <c:v>10.093780125290309</c:v>
                </c:pt>
                <c:pt idx="5149">
                  <c:v>10.033435311870608</c:v>
                </c:pt>
                <c:pt idx="5150">
                  <c:v>9.9817112858669077</c:v>
                </c:pt>
                <c:pt idx="5151">
                  <c:v>10.078694096558309</c:v>
                </c:pt>
                <c:pt idx="5152">
                  <c:v>10.145504151294009</c:v>
                </c:pt>
                <c:pt idx="5153">
                  <c:v>10.167056119833909</c:v>
                </c:pt>
                <c:pt idx="5154">
                  <c:v>10.070073309142408</c:v>
                </c:pt>
                <c:pt idx="5155">
                  <c:v>9.9429184409871088</c:v>
                </c:pt>
                <c:pt idx="5156">
                  <c:v>9.8631772051275082</c:v>
                </c:pt>
                <c:pt idx="5157">
                  <c:v>9.8459356302956085</c:v>
                </c:pt>
                <c:pt idx="5158">
                  <c:v>9.8998145039074092</c:v>
                </c:pt>
                <c:pt idx="5159">
                  <c:v>9.9278317137632079</c:v>
                </c:pt>
                <c:pt idx="5160">
                  <c:v>9.964469711035008</c:v>
                </c:pt>
                <c:pt idx="5161">
                  <c:v>10.052831734310509</c:v>
                </c:pt>
                <c:pt idx="5162">
                  <c:v>10.009728495722708</c:v>
                </c:pt>
                <c:pt idx="5163">
                  <c:v>9.964469711035008</c:v>
                </c:pt>
                <c:pt idx="5164">
                  <c:v>9.9149012311312088</c:v>
                </c:pt>
                <c:pt idx="5165">
                  <c:v>9.9666252571350089</c:v>
                </c:pt>
                <c:pt idx="5166">
                  <c:v>9.8480904779036091</c:v>
                </c:pt>
                <c:pt idx="5167">
                  <c:v>9.8308496015637079</c:v>
                </c:pt>
                <c:pt idx="5168">
                  <c:v>9.7726596357520084</c:v>
                </c:pt>
                <c:pt idx="5169">
                  <c:v>9.839469690487709</c:v>
                </c:pt>
                <c:pt idx="5170">
                  <c:v>9.7963664518999085</c:v>
                </c:pt>
                <c:pt idx="5171">
                  <c:v>9.7963664518999085</c:v>
                </c:pt>
                <c:pt idx="5172">
                  <c:v>9.7403320321882081</c:v>
                </c:pt>
                <c:pt idx="5173">
                  <c:v>9.7144696699404083</c:v>
                </c:pt>
                <c:pt idx="5174">
                  <c:v>9.6692115837446089</c:v>
                </c:pt>
                <c:pt idx="5175">
                  <c:v>9.6024008305170092</c:v>
                </c:pt>
                <c:pt idx="5176">
                  <c:v>9.5355907757813085</c:v>
                </c:pt>
                <c:pt idx="5177">
                  <c:v>9.470935568653708</c:v>
                </c:pt>
                <c:pt idx="5178">
                  <c:v>9.3955047265020877</c:v>
                </c:pt>
                <c:pt idx="5179">
                  <c:v>9.3351599130824283</c:v>
                </c:pt>
                <c:pt idx="5180">
                  <c:v>9.2532631311229085</c:v>
                </c:pt>
                <c:pt idx="5181">
                  <c:v>9.1627455617474389</c:v>
                </c:pt>
                <c:pt idx="5182">
                  <c:v>9.0636079034479682</c:v>
                </c:pt>
                <c:pt idx="5183">
                  <c:v>8.9924874550043388</c:v>
                </c:pt>
                <c:pt idx="5184">
                  <c:v>8.850245859625149</c:v>
                </c:pt>
                <c:pt idx="5185">
                  <c:v>8.8028322273293877</c:v>
                </c:pt>
                <c:pt idx="5186">
                  <c:v>8.8761082218729683</c:v>
                </c:pt>
                <c:pt idx="5187">
                  <c:v>8.9127455206528285</c:v>
                </c:pt>
                <c:pt idx="5188">
                  <c:v>8.9644702451484886</c:v>
                </c:pt>
                <c:pt idx="5189">
                  <c:v>8.975245880172448</c:v>
                </c:pt>
                <c:pt idx="5190">
                  <c:v>8.9407634290006079</c:v>
                </c:pt>
                <c:pt idx="5191">
                  <c:v>8.804987074937408</c:v>
                </c:pt>
                <c:pt idx="5192">
                  <c:v>8.7661942300575983</c:v>
                </c:pt>
                <c:pt idx="5193">
                  <c:v>8.6347282697023786</c:v>
                </c:pt>
                <c:pt idx="5194">
                  <c:v>8.4709354042752594</c:v>
                </c:pt>
                <c:pt idx="5195">
                  <c:v>8.287746116408238</c:v>
                </c:pt>
                <c:pt idx="5196">
                  <c:v>8.2144701218646592</c:v>
                </c:pt>
                <c:pt idx="5197">
                  <c:v>8.2791253289922988</c:v>
                </c:pt>
                <c:pt idx="5198">
                  <c:v>8.3847289270996992</c:v>
                </c:pt>
                <c:pt idx="5199">
                  <c:v>8.550676640134828</c:v>
                </c:pt>
                <c:pt idx="5200">
                  <c:v>8.7575734426416592</c:v>
                </c:pt>
                <c:pt idx="5201">
                  <c:v>8.8071426210373591</c:v>
                </c:pt>
                <c:pt idx="5202">
                  <c:v>8.6692114193661478</c:v>
                </c:pt>
                <c:pt idx="5203">
                  <c:v>8.6433490571183178</c:v>
                </c:pt>
                <c:pt idx="5204">
                  <c:v>8.6778322067820888</c:v>
                </c:pt>
                <c:pt idx="5205">
                  <c:v>8.6842974480980786</c:v>
                </c:pt>
                <c:pt idx="5206">
                  <c:v>8.7769698650815577</c:v>
                </c:pt>
                <c:pt idx="5207">
                  <c:v>8.7963662875214688</c:v>
                </c:pt>
                <c:pt idx="5208">
                  <c:v>8.7338666264937892</c:v>
                </c:pt>
                <c:pt idx="5209">
                  <c:v>8.6886078418060482</c:v>
                </c:pt>
                <c:pt idx="5210">
                  <c:v>8.705849416637939</c:v>
                </c:pt>
                <c:pt idx="5211">
                  <c:v>8.740331867809779</c:v>
                </c:pt>
                <c:pt idx="5212">
                  <c:v>8.815763408453309</c:v>
                </c:pt>
                <c:pt idx="5213">
                  <c:v>8.8459354659171687</c:v>
                </c:pt>
                <c:pt idx="5214">
                  <c:v>8.8717978281649987</c:v>
                </c:pt>
                <c:pt idx="5215">
                  <c:v>8.7877461985974588</c:v>
                </c:pt>
                <c:pt idx="5216">
                  <c:v>8.7317110803938291</c:v>
                </c:pt>
                <c:pt idx="5217">
                  <c:v>8.7381770202017588</c:v>
                </c:pt>
                <c:pt idx="5218">
                  <c:v>8.720935445369868</c:v>
                </c:pt>
                <c:pt idx="5219">
                  <c:v>8.705849416637939</c:v>
                </c:pt>
                <c:pt idx="5220">
                  <c:v>8.815763408453309</c:v>
                </c:pt>
                <c:pt idx="5221">
                  <c:v>8.7489526552257182</c:v>
                </c:pt>
                <c:pt idx="5222">
                  <c:v>8.619642240970439</c:v>
                </c:pt>
                <c:pt idx="5223">
                  <c:v>8.5873146374066192</c:v>
                </c:pt>
                <c:pt idx="5224">
                  <c:v>8.5808493960906294</c:v>
                </c:pt>
                <c:pt idx="5225">
                  <c:v>8.5140386428630386</c:v>
                </c:pt>
                <c:pt idx="5226">
                  <c:v>8.5549870338427993</c:v>
                </c:pt>
                <c:pt idx="5227">
                  <c:v>8.5743834562827086</c:v>
                </c:pt>
                <c:pt idx="5228">
                  <c:v>8.5830042436986478</c:v>
                </c:pt>
                <c:pt idx="5229">
                  <c:v>8.5183490365710082</c:v>
                </c:pt>
                <c:pt idx="5230">
                  <c:v>8.5075734015470488</c:v>
                </c:pt>
                <c:pt idx="5231">
                  <c:v>8.501108160231059</c:v>
                </c:pt>
                <c:pt idx="5232">
                  <c:v>8.5205045826709593</c:v>
                </c:pt>
                <c:pt idx="5233">
                  <c:v>8.5528321862347791</c:v>
                </c:pt>
                <c:pt idx="5234">
                  <c:v>8.602401364630488</c:v>
                </c:pt>
                <c:pt idx="5235">
                  <c:v>8.576539002382658</c:v>
                </c:pt>
                <c:pt idx="5236">
                  <c:v>8.5463662464268584</c:v>
                </c:pt>
                <c:pt idx="5237">
                  <c:v>8.611021453554498</c:v>
                </c:pt>
                <c:pt idx="5238">
                  <c:v>8.5980909709225184</c:v>
                </c:pt>
                <c:pt idx="5239">
                  <c:v>8.5118837952550184</c:v>
                </c:pt>
                <c:pt idx="5240">
                  <c:v>8.4687805566672392</c:v>
                </c:pt>
                <c:pt idx="5241">
                  <c:v>8.3998149558316282</c:v>
                </c:pt>
                <c:pt idx="5242">
                  <c:v>8.281280176600319</c:v>
                </c:pt>
                <c:pt idx="5243">
                  <c:v>8.1692113371769288</c:v>
                </c:pt>
                <c:pt idx="5244">
                  <c:v>8.1692113371769288</c:v>
                </c:pt>
                <c:pt idx="5245">
                  <c:v>8.1261080985891478</c:v>
                </c:pt>
                <c:pt idx="5246">
                  <c:v>8.1799869722008882</c:v>
                </c:pt>
                <c:pt idx="5247">
                  <c:v>8.1993840931327284</c:v>
                </c:pt>
                <c:pt idx="5248">
                  <c:v>8.1842973659088578</c:v>
                </c:pt>
                <c:pt idx="5249">
                  <c:v>8.1799869722008882</c:v>
                </c:pt>
                <c:pt idx="5250">
                  <c:v>8.2274013029885786</c:v>
                </c:pt>
                <c:pt idx="5251">
                  <c:v>8.1433489749290988</c:v>
                </c:pt>
                <c:pt idx="5252">
                  <c:v>8.1002457363413178</c:v>
                </c:pt>
                <c:pt idx="5253">
                  <c:v>8.1649009434689592</c:v>
                </c:pt>
                <c:pt idx="5254">
                  <c:v>8.1670564895689086</c:v>
                </c:pt>
                <c:pt idx="5255">
                  <c:v>8.1261080985891478</c:v>
                </c:pt>
                <c:pt idx="5256">
                  <c:v>8.0873145552174091</c:v>
                </c:pt>
                <c:pt idx="5257">
                  <c:v>8.0054184717498078</c:v>
                </c:pt>
                <c:pt idx="5258">
                  <c:v>7.9817116556019378</c:v>
                </c:pt>
                <c:pt idx="5259">
                  <c:v>7.8998148736424092</c:v>
                </c:pt>
                <c:pt idx="5260">
                  <c:v>7.9041252673503877</c:v>
                </c:pt>
                <c:pt idx="5261">
                  <c:v>7.9623145346700994</c:v>
                </c:pt>
                <c:pt idx="5262">
                  <c:v>7.9946421382339192</c:v>
                </c:pt>
                <c:pt idx="5263">
                  <c:v>7.9817116556019378</c:v>
                </c:pt>
                <c:pt idx="5264">
                  <c:v>7.9881768969179294</c:v>
                </c:pt>
                <c:pt idx="5265">
                  <c:v>7.8998148736424092</c:v>
                </c:pt>
                <c:pt idx="5266">
                  <c:v>7.8416249078307683</c:v>
                </c:pt>
                <c:pt idx="5267">
                  <c:v>7.8437804539307194</c:v>
                </c:pt>
                <c:pt idx="5268">
                  <c:v>7.8286944251987887</c:v>
                </c:pt>
                <c:pt idx="5269">
                  <c:v>7.848090847638689</c:v>
                </c:pt>
                <c:pt idx="5270">
                  <c:v>7.8717976637865679</c:v>
                </c:pt>
                <c:pt idx="5271">
                  <c:v>7.8157632440748692</c:v>
                </c:pt>
                <c:pt idx="5272">
                  <c:v>7.779125246803078</c:v>
                </c:pt>
                <c:pt idx="5273">
                  <c:v>7.7726593069951591</c:v>
                </c:pt>
                <c:pt idx="5274">
                  <c:v>7.7554184306552081</c:v>
                </c:pt>
                <c:pt idx="5275">
                  <c:v>7.779125246803078</c:v>
                </c:pt>
                <c:pt idx="5276">
                  <c:v>7.7834356405110494</c:v>
                </c:pt>
                <c:pt idx="5277">
                  <c:v>7.7640392180711491</c:v>
                </c:pt>
                <c:pt idx="5278">
                  <c:v>7.8092973042669485</c:v>
                </c:pt>
                <c:pt idx="5279">
                  <c:v>7.7338664621153477</c:v>
                </c:pt>
                <c:pt idx="5280">
                  <c:v>7.7403324019232684</c:v>
                </c:pt>
                <c:pt idx="5281">
                  <c:v>7.8028320629509587</c:v>
                </c:pt>
                <c:pt idx="5282">
                  <c:v>7.8437804539307194</c:v>
                </c:pt>
                <c:pt idx="5283">
                  <c:v>7.7058492522594992</c:v>
                </c:pt>
                <c:pt idx="5284">
                  <c:v>7.7101596459674688</c:v>
                </c:pt>
                <c:pt idx="5285">
                  <c:v>7.6024012002520482</c:v>
                </c:pt>
                <c:pt idx="5286">
                  <c:v>7.5722284442962593</c:v>
                </c:pt>
                <c:pt idx="5287">
                  <c:v>7.5830047778121479</c:v>
                </c:pt>
                <c:pt idx="5288">
                  <c:v>7.6476599849397893</c:v>
                </c:pt>
                <c:pt idx="5289">
                  <c:v>7.6929180711355887</c:v>
                </c:pt>
                <c:pt idx="5290">
                  <c:v>7.6498148325478077</c:v>
                </c:pt>
                <c:pt idx="5291">
                  <c:v>7.5549875679562994</c:v>
                </c:pt>
                <c:pt idx="5292">
                  <c:v>7.4601596048728691</c:v>
                </c:pt>
                <c:pt idx="5293">
                  <c:v>7.4019703375531485</c:v>
                </c:pt>
                <c:pt idx="5294">
                  <c:v>7.3782628229133387</c:v>
                </c:pt>
                <c:pt idx="5295">
                  <c:v>7.5097287832685691</c:v>
                </c:pt>
                <c:pt idx="5296">
                  <c:v>7.5528320218563483</c:v>
                </c:pt>
                <c:pt idx="5297">
                  <c:v>7.5959352604441293</c:v>
                </c:pt>
                <c:pt idx="5298">
                  <c:v>7.5851596254201681</c:v>
                </c:pt>
                <c:pt idx="5299">
                  <c:v>7.5226599643924779</c:v>
                </c:pt>
                <c:pt idx="5300">
                  <c:v>7.4687803922888083</c:v>
                </c:pt>
                <c:pt idx="5301">
                  <c:v>7.4666248461888589</c:v>
                </c:pt>
                <c:pt idx="5302">
                  <c:v>7.3911940040372581</c:v>
                </c:pt>
                <c:pt idx="5303">
                  <c:v>7.3265387969096185</c:v>
                </c:pt>
                <c:pt idx="5304">
                  <c:v>7.3179180094936784</c:v>
                </c:pt>
                <c:pt idx="5305">
                  <c:v>7.2683495295898988</c:v>
                </c:pt>
                <c:pt idx="5306">
                  <c:v>7.2295559862181582</c:v>
                </c:pt>
                <c:pt idx="5307">
                  <c:v>7.2575731960740084</c:v>
                </c:pt>
                <c:pt idx="5308">
                  <c:v>7.2726599232978684</c:v>
                </c:pt>
                <c:pt idx="5309">
                  <c:v>7.2597287421739587</c:v>
                </c:pt>
                <c:pt idx="5310">
                  <c:v>7.2036943224622689</c:v>
                </c:pt>
                <c:pt idx="5311">
                  <c:v>7.1455043566506182</c:v>
                </c:pt>
                <c:pt idx="5312">
                  <c:v>7.0916254830388787</c:v>
                </c:pt>
                <c:pt idx="5313">
                  <c:v>7.0636075746910985</c:v>
                </c:pt>
                <c:pt idx="5314">
                  <c:v>7.0722283621070385</c:v>
                </c:pt>
                <c:pt idx="5315">
                  <c:v>7.0592978794750589</c:v>
                </c:pt>
                <c:pt idx="5316">
                  <c:v>7.1024011180628381</c:v>
                </c:pt>
                <c:pt idx="5317">
                  <c:v>7.1067115117708086</c:v>
                </c:pt>
                <c:pt idx="5318">
                  <c:v>7.0808491495229786</c:v>
                </c:pt>
                <c:pt idx="5319">
                  <c:v>6.9838663388315183</c:v>
                </c:pt>
                <c:pt idx="5320">
                  <c:v>6.949383887659689</c:v>
                </c:pt>
                <c:pt idx="5321">
                  <c:v>6.9084354966799184</c:v>
                </c:pt>
                <c:pt idx="5322">
                  <c:v>6.9278319191198285</c:v>
                </c:pt>
                <c:pt idx="5323">
                  <c:v>6.8696426518001088</c:v>
                </c:pt>
                <c:pt idx="5324">
                  <c:v>6.8933494679479885</c:v>
                </c:pt>
                <c:pt idx="5325">
                  <c:v>6.8998147092639783</c:v>
                </c:pt>
                <c:pt idx="5326">
                  <c:v>6.8459358356522388</c:v>
                </c:pt>
                <c:pt idx="5327">
                  <c:v>6.7683494474006887</c:v>
                </c:pt>
                <c:pt idx="5328">
                  <c:v>6.7834354761326185</c:v>
                </c:pt>
                <c:pt idx="5329">
                  <c:v>6.7187802690049789</c:v>
                </c:pt>
                <c:pt idx="5330">
                  <c:v>6.6864526654411582</c:v>
                </c:pt>
                <c:pt idx="5331">
                  <c:v>6.6670562430012588</c:v>
                </c:pt>
                <c:pt idx="5332">
                  <c:v>6.6110218232895583</c:v>
                </c:pt>
                <c:pt idx="5333">
                  <c:v>6.6476598205613486</c:v>
                </c:pt>
                <c:pt idx="5334">
                  <c:v>6.6778318780252182</c:v>
                </c:pt>
                <c:pt idx="5335">
                  <c:v>6.6907630591491287</c:v>
                </c:pt>
                <c:pt idx="5336">
                  <c:v>6.6649006969013085</c:v>
                </c:pt>
                <c:pt idx="5337">
                  <c:v>6.6886082115411085</c:v>
                </c:pt>
                <c:pt idx="5338">
                  <c:v>6.6153322169975288</c:v>
                </c:pt>
                <c:pt idx="5339">
                  <c:v>6.5830046134337188</c:v>
                </c:pt>
                <c:pt idx="5340">
                  <c:v>6.5140390125981087</c:v>
                </c:pt>
                <c:pt idx="5341">
                  <c:v>6.5442110700619684</c:v>
                </c:pt>
                <c:pt idx="5342">
                  <c:v>6.5636081909938087</c:v>
                </c:pt>
                <c:pt idx="5343">
                  <c:v>6.5399006763539989</c:v>
                </c:pt>
                <c:pt idx="5344">
                  <c:v>6.5097286188901284</c:v>
                </c:pt>
                <c:pt idx="5345">
                  <c:v>6.4881766503502787</c:v>
                </c:pt>
                <c:pt idx="5346">
                  <c:v>6.4321422306385783</c:v>
                </c:pt>
                <c:pt idx="5347">
                  <c:v>6.2338662155476987</c:v>
                </c:pt>
                <c:pt idx="5348">
                  <c:v>6.2015386119838789</c:v>
                </c:pt>
                <c:pt idx="5349">
                  <c:v>6.2338662155476987</c:v>
                </c:pt>
                <c:pt idx="5350">
                  <c:v>6.2748146065274586</c:v>
                </c:pt>
                <c:pt idx="5351">
                  <c:v>6.1950733706678882</c:v>
                </c:pt>
                <c:pt idx="5352">
                  <c:v>6.2317113679396785</c:v>
                </c:pt>
                <c:pt idx="5353">
                  <c:v>6.1778317958359983</c:v>
                </c:pt>
                <c:pt idx="5354">
                  <c:v>6.0959357123684086</c:v>
                </c:pt>
                <c:pt idx="5355">
                  <c:v>6.0614525627046385</c:v>
                </c:pt>
                <c:pt idx="5356">
                  <c:v>6.1088661950003882</c:v>
                </c:pt>
                <c:pt idx="5357">
                  <c:v>6.1455041922721785</c:v>
                </c:pt>
                <c:pt idx="5358">
                  <c:v>6.1562805257880786</c:v>
                </c:pt>
                <c:pt idx="5359">
                  <c:v>6.1131765887083684</c:v>
                </c:pt>
                <c:pt idx="5360">
                  <c:v>6.0808489851445486</c:v>
                </c:pt>
                <c:pt idx="5361">
                  <c:v>6.0700733501205786</c:v>
                </c:pt>
                <c:pt idx="5362">
                  <c:v>6.0830045312444989</c:v>
                </c:pt>
                <c:pt idx="5363">
                  <c:v>6.091625318660439</c:v>
                </c:pt>
                <c:pt idx="5364">
                  <c:v>6.1088661950003882</c:v>
                </c:pt>
                <c:pt idx="5365">
                  <c:v>6.0528317752886984</c:v>
                </c:pt>
                <c:pt idx="5366">
                  <c:v>5.9817113268450681</c:v>
                </c:pt>
                <c:pt idx="5367">
                  <c:v>5.9601593583052086</c:v>
                </c:pt>
                <c:pt idx="5368">
                  <c:v>5.9019700909854986</c:v>
                </c:pt>
                <c:pt idx="5369">
                  <c:v>5.8804181224456382</c:v>
                </c:pt>
                <c:pt idx="5370">
                  <c:v>5.8480905188818184</c:v>
                </c:pt>
                <c:pt idx="5371">
                  <c:v>5.8545564586897383</c:v>
                </c:pt>
                <c:pt idx="5372">
                  <c:v>5.7985220389780485</c:v>
                </c:pt>
                <c:pt idx="5373">
                  <c:v>5.7467973144823885</c:v>
                </c:pt>
                <c:pt idx="5374">
                  <c:v>5.7252460444344688</c:v>
                </c:pt>
                <c:pt idx="5375">
                  <c:v>5.7381772255583785</c:v>
                </c:pt>
                <c:pt idx="5376">
                  <c:v>5.7705041306302682</c:v>
                </c:pt>
                <c:pt idx="5377">
                  <c:v>5.7942116452700789</c:v>
                </c:pt>
                <c:pt idx="5378">
                  <c:v>5.8545564586897383</c:v>
                </c:pt>
                <c:pt idx="5379">
                  <c:v>5.8653320937137083</c:v>
                </c:pt>
                <c:pt idx="5380">
                  <c:v>5.8222288551259282</c:v>
                </c:pt>
                <c:pt idx="5381">
                  <c:v>5.7317112857504586</c:v>
                </c:pt>
                <c:pt idx="5382">
                  <c:v>5.6735220184307487</c:v>
                </c:pt>
                <c:pt idx="5383">
                  <c:v>5.6347284750589983</c:v>
                </c:pt>
                <c:pt idx="5384">
                  <c:v>5.6088668113031082</c:v>
                </c:pt>
                <c:pt idx="5385">
                  <c:v>5.5700732679313685</c:v>
                </c:pt>
                <c:pt idx="5386">
                  <c:v>5.5485219978834381</c:v>
                </c:pt>
                <c:pt idx="5387">
                  <c:v>5.5549872391994288</c:v>
                </c:pt>
                <c:pt idx="5388">
                  <c:v>5.5377456643675487</c:v>
                </c:pt>
                <c:pt idx="5389">
                  <c:v>5.5377456643675487</c:v>
                </c:pt>
                <c:pt idx="5390">
                  <c:v>5.600246023887169</c:v>
                </c:pt>
                <c:pt idx="5391">
                  <c:v>5.6476596561829187</c:v>
                </c:pt>
                <c:pt idx="5392">
                  <c:v>5.6067112652031588</c:v>
                </c:pt>
                <c:pt idx="5393">
                  <c:v>5.5657628742233882</c:v>
                </c:pt>
                <c:pt idx="5394">
                  <c:v>5.5851592966632984</c:v>
                </c:pt>
                <c:pt idx="5395">
                  <c:v>5.5118840006116487</c:v>
                </c:pt>
                <c:pt idx="5396">
                  <c:v>5.4817112446558482</c:v>
                </c:pt>
                <c:pt idx="5397">
                  <c:v>5.4924875781717484</c:v>
                </c:pt>
                <c:pt idx="5398">
                  <c:v>5.4709356096318889</c:v>
                </c:pt>
                <c:pt idx="5399">
                  <c:v>5.3631771639164683</c:v>
                </c:pt>
                <c:pt idx="5400">
                  <c:v>5.3308495603526485</c:v>
                </c:pt>
                <c:pt idx="5401">
                  <c:v>5.2338667496611881</c:v>
                </c:pt>
                <c:pt idx="5402">
                  <c:v>5.1950732062894485</c:v>
                </c:pt>
                <c:pt idx="5403">
                  <c:v>5.1972287523893987</c:v>
                </c:pt>
                <c:pt idx="5404">
                  <c:v>5.1907628125814789</c:v>
                </c:pt>
                <c:pt idx="5405">
                  <c:v>5.1670559964336089</c:v>
                </c:pt>
                <c:pt idx="5406">
                  <c:v>5.2123147811213384</c:v>
                </c:pt>
                <c:pt idx="5407">
                  <c:v>5.2166251748293089</c:v>
                </c:pt>
                <c:pt idx="5408">
                  <c:v>5.1972287523893987</c:v>
                </c:pt>
                <c:pt idx="5409">
                  <c:v>5.175676783849549</c:v>
                </c:pt>
                <c:pt idx="5410">
                  <c:v>5.1778323299494984</c:v>
                </c:pt>
                <c:pt idx="5411">
                  <c:v>5.1584352090176582</c:v>
                </c:pt>
                <c:pt idx="5412">
                  <c:v>5.1217979102377988</c:v>
                </c:pt>
                <c:pt idx="5413">
                  <c:v>5.1261076054538384</c:v>
                </c:pt>
                <c:pt idx="5414">
                  <c:v>5.0614530968181386</c:v>
                </c:pt>
                <c:pt idx="5415">
                  <c:v>4.9989527372985183</c:v>
                </c:pt>
                <c:pt idx="5416">
                  <c:v>4.8955046852910682</c:v>
                </c:pt>
                <c:pt idx="5417">
                  <c:v>4.8631770817272484</c:v>
                </c:pt>
                <c:pt idx="5418">
                  <c:v>4.9105907140230087</c:v>
                </c:pt>
                <c:pt idx="5419">
                  <c:v>5.0075735247144584</c:v>
                </c:pt>
                <c:pt idx="5420">
                  <c:v>5.0463663695942689</c:v>
                </c:pt>
                <c:pt idx="5421">
                  <c:v>5.2101599335133182</c:v>
                </c:pt>
                <c:pt idx="5422">
                  <c:v>5.2295563559532185</c:v>
                </c:pt>
                <c:pt idx="5423">
                  <c:v>5.1433491802857283</c:v>
                </c:pt>
                <c:pt idx="5424">
                  <c:v>5.141194332677709</c:v>
                </c:pt>
                <c:pt idx="5425">
                  <c:v>5.2381771433691684</c:v>
                </c:pt>
                <c:pt idx="5426">
                  <c:v>5.2274008098532683</c:v>
                </c:pt>
                <c:pt idx="5427">
                  <c:v>5.2705047469329784</c:v>
                </c:pt>
                <c:pt idx="5428">
                  <c:v>5.3243836205447286</c:v>
                </c:pt>
                <c:pt idx="5429">
                  <c:v>5.2985219567888286</c:v>
                </c:pt>
                <c:pt idx="5430">
                  <c:v>5.3567112241085484</c:v>
                </c:pt>
                <c:pt idx="5431">
                  <c:v>5.3782631926483981</c:v>
                </c:pt>
                <c:pt idx="5432">
                  <c:v>5.3739527989404285</c:v>
                </c:pt>
                <c:pt idx="5433">
                  <c:v>5.3524008304005788</c:v>
                </c:pt>
                <c:pt idx="5434">
                  <c:v>5.3761076465484487</c:v>
                </c:pt>
                <c:pt idx="5435">
                  <c:v>5.2661943532250088</c:v>
                </c:pt>
                <c:pt idx="5436">
                  <c:v>5.2338667496611881</c:v>
                </c:pt>
                <c:pt idx="5437">
                  <c:v>5.2317112035612388</c:v>
                </c:pt>
                <c:pt idx="5438">
                  <c:v>5.2424875370771389</c:v>
                </c:pt>
                <c:pt idx="5439">
                  <c:v>5.2166251748293089</c:v>
                </c:pt>
                <c:pt idx="5440">
                  <c:v>5.1821427236574689</c:v>
                </c:pt>
                <c:pt idx="5441">
                  <c:v>5.1282631515537984</c:v>
                </c:pt>
                <c:pt idx="5442">
                  <c:v>5.1217979102377988</c:v>
                </c:pt>
                <c:pt idx="5443">
                  <c:v>5.1110215767219085</c:v>
                </c:pt>
                <c:pt idx="5444">
                  <c:v>5.1649011488255887</c:v>
                </c:pt>
                <c:pt idx="5445">
                  <c:v>5.1821427236574689</c:v>
                </c:pt>
                <c:pt idx="5446">
                  <c:v>5.1950732062894485</c:v>
                </c:pt>
                <c:pt idx="5447">
                  <c:v>5.1842975712654882</c:v>
                </c:pt>
                <c:pt idx="5448">
                  <c:v>5.1455047263856786</c:v>
                </c:pt>
                <c:pt idx="5449">
                  <c:v>5.1239527578458182</c:v>
                </c:pt>
                <c:pt idx="5450">
                  <c:v>5.1174875165298284</c:v>
                </c:pt>
                <c:pt idx="5451">
                  <c:v>5.1067111830139389</c:v>
                </c:pt>
                <c:pt idx="5452">
                  <c:v>5.0743835794501182</c:v>
                </c:pt>
                <c:pt idx="5453">
                  <c:v>5.0528323094021985</c:v>
                </c:pt>
                <c:pt idx="5454">
                  <c:v>5.0011075849065385</c:v>
                </c:pt>
                <c:pt idx="5455">
                  <c:v>4.9795563148586188</c:v>
                </c:pt>
                <c:pt idx="5456">
                  <c:v>4.9472287112947981</c:v>
                </c:pt>
                <c:pt idx="5457">
                  <c:v>4.9472287112947981</c:v>
                </c:pt>
                <c:pt idx="5458">
                  <c:v>4.9342975301708787</c:v>
                </c:pt>
                <c:pt idx="5459">
                  <c:v>4.861021535627299</c:v>
                </c:pt>
                <c:pt idx="5460">
                  <c:v>4.7812802997677286</c:v>
                </c:pt>
                <c:pt idx="5461">
                  <c:v>4.7511082423038582</c:v>
                </c:pt>
                <c:pt idx="5462">
                  <c:v>4.6756767016603282</c:v>
                </c:pt>
                <c:pt idx="5463">
                  <c:v>4.6907634288841988</c:v>
                </c:pt>
                <c:pt idx="5464">
                  <c:v>4.7877455410837184</c:v>
                </c:pt>
                <c:pt idx="5465">
                  <c:v>4.8653319293352686</c:v>
                </c:pt>
                <c:pt idx="5466">
                  <c:v>4.9041254727070189</c:v>
                </c:pt>
                <c:pt idx="5467">
                  <c:v>4.9687806798346488</c:v>
                </c:pt>
                <c:pt idx="5468">
                  <c:v>4.9299871364629082</c:v>
                </c:pt>
                <c:pt idx="5469">
                  <c:v>4.8437806592873489</c:v>
                </c:pt>
                <c:pt idx="5470">
                  <c:v>4.8071426620155586</c:v>
                </c:pt>
                <c:pt idx="5471">
                  <c:v>4.7942114808916383</c:v>
                </c:pt>
                <c:pt idx="5472">
                  <c:v>4.7791254521597084</c:v>
                </c:pt>
                <c:pt idx="5473">
                  <c:v>4.7920559347916889</c:v>
                </c:pt>
                <c:pt idx="5474">
                  <c:v>4.7985218745996088</c:v>
                </c:pt>
                <c:pt idx="5475">
                  <c:v>4.7899010871836687</c:v>
                </c:pt>
                <c:pt idx="5476">
                  <c:v>4.7661942710357987</c:v>
                </c:pt>
                <c:pt idx="5477">
                  <c:v>4.7467978485958886</c:v>
                </c:pt>
                <c:pt idx="5478">
                  <c:v>4.7381770611799485</c:v>
                </c:pt>
                <c:pt idx="5479">
                  <c:v>4.682142641468249</c:v>
                </c:pt>
                <c:pt idx="5480">
                  <c:v>4.6713663079523586</c:v>
                </c:pt>
                <c:pt idx="5481">
                  <c:v>4.6347283106805683</c:v>
                </c:pt>
                <c:pt idx="5482">
                  <c:v>4.6088666469246684</c:v>
                </c:pt>
                <c:pt idx="5483">
                  <c:v>4.5571426209209482</c:v>
                </c:pt>
                <c:pt idx="5484">
                  <c:v>4.6002458595087283</c:v>
                </c:pt>
                <c:pt idx="5485">
                  <c:v>4.5959354658007587</c:v>
                </c:pt>
                <c:pt idx="5486">
                  <c:v>4.5959354658007587</c:v>
                </c:pt>
                <c:pt idx="5487">
                  <c:v>4.6261082217565583</c:v>
                </c:pt>
                <c:pt idx="5488">
                  <c:v>4.6368838567805186</c:v>
                </c:pt>
                <c:pt idx="5489">
                  <c:v>4.6067111008247181</c:v>
                </c:pt>
                <c:pt idx="5490">
                  <c:v>4.5528322272129786</c:v>
                </c:pt>
                <c:pt idx="5491">
                  <c:v>4.5312802586731182</c:v>
                </c:pt>
                <c:pt idx="5492">
                  <c:v>4.4989526551092984</c:v>
                </c:pt>
                <c:pt idx="5493">
                  <c:v>4.4817110802774183</c:v>
                </c:pt>
                <c:pt idx="5494">
                  <c:v>4.4903318676933583</c:v>
                </c:pt>
                <c:pt idx="5495">
                  <c:v>4.4967978075012782</c:v>
                </c:pt>
                <c:pt idx="5496">
                  <c:v>4.4752458389614285</c:v>
                </c:pt>
                <c:pt idx="5497">
                  <c:v>4.4149010255417585</c:v>
                </c:pt>
                <c:pt idx="5498">
                  <c:v>4.3868838156859082</c:v>
                </c:pt>
                <c:pt idx="5499">
                  <c:v>4.3890386632939284</c:v>
                </c:pt>
                <c:pt idx="5500">
                  <c:v>4.4019698444178488</c:v>
                </c:pt>
                <c:pt idx="5501">
                  <c:v>4.4105906318337889</c:v>
                </c:pt>
                <c:pt idx="5502">
                  <c:v>4.4278322066656681</c:v>
                </c:pt>
                <c:pt idx="5503">
                  <c:v>4.4493834767135985</c:v>
                </c:pt>
                <c:pt idx="5504">
                  <c:v>4.4041253905177982</c:v>
                </c:pt>
                <c:pt idx="5505">
                  <c:v>4.3825734219779386</c:v>
                </c:pt>
                <c:pt idx="5506">
                  <c:v>4.3545562121220884</c:v>
                </c:pt>
                <c:pt idx="5507">
                  <c:v>4.3502458184141188</c:v>
                </c:pt>
                <c:pt idx="5508">
                  <c:v>4.3524013645140682</c:v>
                </c:pt>
                <c:pt idx="5509">
                  <c:v>4.2985217924103987</c:v>
                </c:pt>
                <c:pt idx="5510">
                  <c:v>4.2532630077226585</c:v>
                </c:pt>
                <c:pt idx="5511">
                  <c:v>4.2230909502587988</c:v>
                </c:pt>
                <c:pt idx="5512">
                  <c:v>4.1799870131790886</c:v>
                </c:pt>
                <c:pt idx="5513">
                  <c:v>4.1368837745912987</c:v>
                </c:pt>
                <c:pt idx="5514">
                  <c:v>4.1455045620072486</c:v>
                </c:pt>
                <c:pt idx="5515">
                  <c:v>4.0980909297114883</c:v>
                </c:pt>
                <c:pt idx="5516">
                  <c:v>4.0830042024876283</c:v>
                </c:pt>
                <c:pt idx="5517">
                  <c:v>4.080849354879609</c:v>
                </c:pt>
                <c:pt idx="5518">
                  <c:v>4.0786938087796587</c:v>
                </c:pt>
                <c:pt idx="5519">
                  <c:v>4.0269697827759288</c:v>
                </c:pt>
                <c:pt idx="5520">
                  <c:v>4.0355905701918786</c:v>
                </c:pt>
                <c:pt idx="5521">
                  <c:v>4.054986992631779</c:v>
                </c:pt>
                <c:pt idx="5522">
                  <c:v>4.0140393001439483</c:v>
                </c:pt>
                <c:pt idx="5523">
                  <c:v>3.9644701217482483</c:v>
                </c:pt>
                <c:pt idx="5524">
                  <c:v>3.9623145756482989</c:v>
                </c:pt>
                <c:pt idx="5525">
                  <c:v>3.9623145756482989</c:v>
                </c:pt>
                <c:pt idx="5526">
                  <c:v>3.9170564894524889</c:v>
                </c:pt>
                <c:pt idx="5527">
                  <c:v>3.8955045209126382</c:v>
                </c:pt>
                <c:pt idx="5528">
                  <c:v>3.8911941272046686</c:v>
                </c:pt>
                <c:pt idx="5529">
                  <c:v>3.8588665236408488</c:v>
                </c:pt>
                <c:pt idx="5530">
                  <c:v>3.8049869515371686</c:v>
                </c:pt>
              </c:numCache>
            </c:numRef>
          </c:yVal>
          <c:smooth val="1"/>
        </c:ser>
        <c:ser>
          <c:idx val="1"/>
          <c:order val="2"/>
          <c:tx>
            <c:v>Br2 + 2n cit</c:v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'2x cit'!$G$2:$G$7031</c:f>
              <c:numCache>
                <c:formatCode>General</c:formatCode>
                <c:ptCount val="7030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  <c:pt idx="5531">
                  <c:v>92.185000000000002</c:v>
                </c:pt>
                <c:pt idx="5532">
                  <c:v>92.201666666666696</c:v>
                </c:pt>
                <c:pt idx="5533">
                  <c:v>92.218333333333305</c:v>
                </c:pt>
                <c:pt idx="5534">
                  <c:v>92.234999999999999</c:v>
                </c:pt>
                <c:pt idx="5535">
                  <c:v>92.251666666666694</c:v>
                </c:pt>
                <c:pt idx="5536">
                  <c:v>92.268333333333402</c:v>
                </c:pt>
                <c:pt idx="5537">
                  <c:v>92.284999999999997</c:v>
                </c:pt>
                <c:pt idx="5538">
                  <c:v>92.301666666666705</c:v>
                </c:pt>
                <c:pt idx="5539">
                  <c:v>92.318333333333399</c:v>
                </c:pt>
                <c:pt idx="5540">
                  <c:v>92.334999999999994</c:v>
                </c:pt>
                <c:pt idx="5541">
                  <c:v>92.351666666666702</c:v>
                </c:pt>
                <c:pt idx="5542">
                  <c:v>92.368333333333396</c:v>
                </c:pt>
                <c:pt idx="5543">
                  <c:v>92.385000000000005</c:v>
                </c:pt>
                <c:pt idx="5544">
                  <c:v>92.401666666666699</c:v>
                </c:pt>
                <c:pt idx="5545">
                  <c:v>92.418333333333393</c:v>
                </c:pt>
                <c:pt idx="5546">
                  <c:v>92.435000000000002</c:v>
                </c:pt>
                <c:pt idx="5547">
                  <c:v>92.451666666666696</c:v>
                </c:pt>
                <c:pt idx="5548">
                  <c:v>92.468333333333405</c:v>
                </c:pt>
                <c:pt idx="5549">
                  <c:v>92.484999999999999</c:v>
                </c:pt>
                <c:pt idx="5550">
                  <c:v>92.501666666666694</c:v>
                </c:pt>
                <c:pt idx="5551">
                  <c:v>92.518333333333402</c:v>
                </c:pt>
                <c:pt idx="5552">
                  <c:v>92.534999999999997</c:v>
                </c:pt>
                <c:pt idx="5553">
                  <c:v>92.551666666666705</c:v>
                </c:pt>
                <c:pt idx="5554">
                  <c:v>92.568333333333399</c:v>
                </c:pt>
                <c:pt idx="5555">
                  <c:v>92.584999999999994</c:v>
                </c:pt>
                <c:pt idx="5556">
                  <c:v>92.601666666666702</c:v>
                </c:pt>
                <c:pt idx="5557">
                  <c:v>92.618333333333396</c:v>
                </c:pt>
                <c:pt idx="5558">
                  <c:v>92.635000000000005</c:v>
                </c:pt>
                <c:pt idx="5559">
                  <c:v>92.651666666666699</c:v>
                </c:pt>
                <c:pt idx="5560">
                  <c:v>92.668333333333393</c:v>
                </c:pt>
                <c:pt idx="5561">
                  <c:v>92.685000000000002</c:v>
                </c:pt>
                <c:pt idx="5562">
                  <c:v>92.701666666666696</c:v>
                </c:pt>
                <c:pt idx="5563">
                  <c:v>92.718333333333405</c:v>
                </c:pt>
                <c:pt idx="5564">
                  <c:v>92.734999999999999</c:v>
                </c:pt>
                <c:pt idx="5565">
                  <c:v>92.751666666666694</c:v>
                </c:pt>
                <c:pt idx="5566">
                  <c:v>92.768333333333402</c:v>
                </c:pt>
                <c:pt idx="5567">
                  <c:v>92.784999999999997</c:v>
                </c:pt>
                <c:pt idx="5568">
                  <c:v>92.801666666666705</c:v>
                </c:pt>
                <c:pt idx="5569">
                  <c:v>92.818333333333399</c:v>
                </c:pt>
                <c:pt idx="5570">
                  <c:v>92.834999999999994</c:v>
                </c:pt>
                <c:pt idx="5571">
                  <c:v>92.851666666666702</c:v>
                </c:pt>
                <c:pt idx="5572">
                  <c:v>92.868333333333396</c:v>
                </c:pt>
                <c:pt idx="5573">
                  <c:v>92.885000000000005</c:v>
                </c:pt>
                <c:pt idx="5574">
                  <c:v>92.901666666666699</c:v>
                </c:pt>
                <c:pt idx="5575">
                  <c:v>92.918333333333393</c:v>
                </c:pt>
                <c:pt idx="5576">
                  <c:v>92.935000000000002</c:v>
                </c:pt>
                <c:pt idx="5577">
                  <c:v>92.951666666666696</c:v>
                </c:pt>
                <c:pt idx="5578">
                  <c:v>92.968333333333405</c:v>
                </c:pt>
                <c:pt idx="5579">
                  <c:v>92.984999999999999</c:v>
                </c:pt>
                <c:pt idx="5580">
                  <c:v>93.001666666666694</c:v>
                </c:pt>
                <c:pt idx="5581">
                  <c:v>93.018333333333402</c:v>
                </c:pt>
                <c:pt idx="5582">
                  <c:v>93.034999999999997</c:v>
                </c:pt>
                <c:pt idx="5583">
                  <c:v>93.051666666666705</c:v>
                </c:pt>
                <c:pt idx="5584">
                  <c:v>93.068333333333399</c:v>
                </c:pt>
                <c:pt idx="5585">
                  <c:v>93.084999999999994</c:v>
                </c:pt>
                <c:pt idx="5586">
                  <c:v>93.101666666666702</c:v>
                </c:pt>
                <c:pt idx="5587">
                  <c:v>93.118333333333396</c:v>
                </c:pt>
                <c:pt idx="5588">
                  <c:v>93.135000000000005</c:v>
                </c:pt>
                <c:pt idx="5589">
                  <c:v>93.151666666666699</c:v>
                </c:pt>
                <c:pt idx="5590">
                  <c:v>93.168333333333393</c:v>
                </c:pt>
                <c:pt idx="5591">
                  <c:v>93.185000000000002</c:v>
                </c:pt>
                <c:pt idx="5592">
                  <c:v>93.201666666666696</c:v>
                </c:pt>
                <c:pt idx="5593">
                  <c:v>93.218333333333405</c:v>
                </c:pt>
                <c:pt idx="5594">
                  <c:v>93.234999999999999</c:v>
                </c:pt>
                <c:pt idx="5595">
                  <c:v>93.251666666666694</c:v>
                </c:pt>
                <c:pt idx="5596">
                  <c:v>93.268333333333402</c:v>
                </c:pt>
                <c:pt idx="5597">
                  <c:v>93.284999999999997</c:v>
                </c:pt>
                <c:pt idx="5598">
                  <c:v>93.301666666666705</c:v>
                </c:pt>
                <c:pt idx="5599">
                  <c:v>93.318333333333399</c:v>
                </c:pt>
                <c:pt idx="5600">
                  <c:v>93.334999999999994</c:v>
                </c:pt>
                <c:pt idx="5601">
                  <c:v>93.351666666666702</c:v>
                </c:pt>
                <c:pt idx="5602">
                  <c:v>93.368333333333396</c:v>
                </c:pt>
                <c:pt idx="5603">
                  <c:v>93.385000000000005</c:v>
                </c:pt>
                <c:pt idx="5604">
                  <c:v>93.401666666666699</c:v>
                </c:pt>
                <c:pt idx="5605">
                  <c:v>93.418333333333393</c:v>
                </c:pt>
                <c:pt idx="5606">
                  <c:v>93.435000000000002</c:v>
                </c:pt>
                <c:pt idx="5607">
                  <c:v>93.451666666666696</c:v>
                </c:pt>
                <c:pt idx="5608">
                  <c:v>93.468333333333405</c:v>
                </c:pt>
                <c:pt idx="5609">
                  <c:v>93.484999999999999</c:v>
                </c:pt>
                <c:pt idx="5610">
                  <c:v>93.501666666666694</c:v>
                </c:pt>
                <c:pt idx="5611">
                  <c:v>93.518333333333402</c:v>
                </c:pt>
                <c:pt idx="5612">
                  <c:v>93.534999999999997</c:v>
                </c:pt>
                <c:pt idx="5613">
                  <c:v>93.551666666666705</c:v>
                </c:pt>
                <c:pt idx="5614">
                  <c:v>93.568333333333399</c:v>
                </c:pt>
                <c:pt idx="5615">
                  <c:v>93.584999999999994</c:v>
                </c:pt>
                <c:pt idx="5616">
                  <c:v>93.601666666666702</c:v>
                </c:pt>
                <c:pt idx="5617">
                  <c:v>93.618333333333396</c:v>
                </c:pt>
                <c:pt idx="5618">
                  <c:v>93.635000000000005</c:v>
                </c:pt>
                <c:pt idx="5619">
                  <c:v>93.651666666666699</c:v>
                </c:pt>
                <c:pt idx="5620">
                  <c:v>93.668333333333393</c:v>
                </c:pt>
                <c:pt idx="5621">
                  <c:v>93.685000000000002</c:v>
                </c:pt>
                <c:pt idx="5622">
                  <c:v>93.701666666666696</c:v>
                </c:pt>
                <c:pt idx="5623">
                  <c:v>93.718333333333405</c:v>
                </c:pt>
                <c:pt idx="5624">
                  <c:v>93.734999999999999</c:v>
                </c:pt>
                <c:pt idx="5625">
                  <c:v>93.751666666666694</c:v>
                </c:pt>
                <c:pt idx="5626">
                  <c:v>93.768333333333402</c:v>
                </c:pt>
                <c:pt idx="5627">
                  <c:v>93.784999999999997</c:v>
                </c:pt>
                <c:pt idx="5628">
                  <c:v>93.801666666666705</c:v>
                </c:pt>
                <c:pt idx="5629">
                  <c:v>93.818333333333399</c:v>
                </c:pt>
                <c:pt idx="5630">
                  <c:v>93.834999999999994</c:v>
                </c:pt>
                <c:pt idx="5631">
                  <c:v>93.851666666666702</c:v>
                </c:pt>
                <c:pt idx="5632">
                  <c:v>93.868333333333396</c:v>
                </c:pt>
                <c:pt idx="5633">
                  <c:v>93.885000000000005</c:v>
                </c:pt>
                <c:pt idx="5634">
                  <c:v>93.901666666666699</c:v>
                </c:pt>
                <c:pt idx="5635">
                  <c:v>93.918333333333393</c:v>
                </c:pt>
                <c:pt idx="5636">
                  <c:v>93.935000000000002</c:v>
                </c:pt>
                <c:pt idx="5637">
                  <c:v>93.951666666666696</c:v>
                </c:pt>
                <c:pt idx="5638">
                  <c:v>93.968333333333405</c:v>
                </c:pt>
                <c:pt idx="5639">
                  <c:v>93.984999999999999</c:v>
                </c:pt>
                <c:pt idx="5640">
                  <c:v>94.001666666666694</c:v>
                </c:pt>
                <c:pt idx="5641">
                  <c:v>94.018333333333402</c:v>
                </c:pt>
                <c:pt idx="5642">
                  <c:v>94.034999999999997</c:v>
                </c:pt>
                <c:pt idx="5643">
                  <c:v>94.051666666666705</c:v>
                </c:pt>
                <c:pt idx="5644">
                  <c:v>94.068333333333399</c:v>
                </c:pt>
                <c:pt idx="5645">
                  <c:v>94.084999999999994</c:v>
                </c:pt>
                <c:pt idx="5646">
                  <c:v>94.101666666666702</c:v>
                </c:pt>
                <c:pt idx="5647">
                  <c:v>94.118333333333396</c:v>
                </c:pt>
                <c:pt idx="5648">
                  <c:v>94.135000000000005</c:v>
                </c:pt>
                <c:pt idx="5649">
                  <c:v>94.151666666666699</c:v>
                </c:pt>
                <c:pt idx="5650">
                  <c:v>94.168333333333393</c:v>
                </c:pt>
                <c:pt idx="5651">
                  <c:v>94.185000000000002</c:v>
                </c:pt>
                <c:pt idx="5652">
                  <c:v>94.201666666666696</c:v>
                </c:pt>
                <c:pt idx="5653">
                  <c:v>94.218333333333405</c:v>
                </c:pt>
                <c:pt idx="5654">
                  <c:v>94.234999999999999</c:v>
                </c:pt>
                <c:pt idx="5655">
                  <c:v>94.251666666666694</c:v>
                </c:pt>
                <c:pt idx="5656">
                  <c:v>94.268333333333402</c:v>
                </c:pt>
                <c:pt idx="5657">
                  <c:v>94.285000000000096</c:v>
                </c:pt>
                <c:pt idx="5658">
                  <c:v>94.301666666666705</c:v>
                </c:pt>
                <c:pt idx="5659">
                  <c:v>94.318333333333399</c:v>
                </c:pt>
                <c:pt idx="5660">
                  <c:v>94.334999999999994</c:v>
                </c:pt>
                <c:pt idx="5661">
                  <c:v>94.351666666666702</c:v>
                </c:pt>
                <c:pt idx="5662">
                  <c:v>94.368333333333396</c:v>
                </c:pt>
                <c:pt idx="5663">
                  <c:v>94.385000000000005</c:v>
                </c:pt>
                <c:pt idx="5664">
                  <c:v>94.401666666666699</c:v>
                </c:pt>
                <c:pt idx="5665">
                  <c:v>94.418333333333393</c:v>
                </c:pt>
                <c:pt idx="5666">
                  <c:v>94.435000000000002</c:v>
                </c:pt>
                <c:pt idx="5667">
                  <c:v>94.451666666666696</c:v>
                </c:pt>
                <c:pt idx="5668">
                  <c:v>94.468333333333405</c:v>
                </c:pt>
                <c:pt idx="5669">
                  <c:v>94.484999999999999</c:v>
                </c:pt>
                <c:pt idx="5670">
                  <c:v>94.501666666666694</c:v>
                </c:pt>
                <c:pt idx="5671">
                  <c:v>94.518333333333402</c:v>
                </c:pt>
                <c:pt idx="5672">
                  <c:v>94.534999999999997</c:v>
                </c:pt>
                <c:pt idx="5673">
                  <c:v>94.551666666666705</c:v>
                </c:pt>
                <c:pt idx="5674">
                  <c:v>94.568333333333399</c:v>
                </c:pt>
                <c:pt idx="5675">
                  <c:v>94.584999999999994</c:v>
                </c:pt>
                <c:pt idx="5676">
                  <c:v>94.601666666666702</c:v>
                </c:pt>
                <c:pt idx="5677">
                  <c:v>94.618333333333396</c:v>
                </c:pt>
                <c:pt idx="5678">
                  <c:v>94.635000000000005</c:v>
                </c:pt>
                <c:pt idx="5679">
                  <c:v>94.651666666666699</c:v>
                </c:pt>
                <c:pt idx="5680">
                  <c:v>94.668333333333393</c:v>
                </c:pt>
                <c:pt idx="5681">
                  <c:v>94.685000000000002</c:v>
                </c:pt>
                <c:pt idx="5682">
                  <c:v>94.701666666666696</c:v>
                </c:pt>
                <c:pt idx="5683">
                  <c:v>94.718333333333305</c:v>
                </c:pt>
                <c:pt idx="5684">
                  <c:v>94.734999999999999</c:v>
                </c:pt>
                <c:pt idx="5685">
                  <c:v>94.751666666666694</c:v>
                </c:pt>
                <c:pt idx="5686">
                  <c:v>94.768333333333402</c:v>
                </c:pt>
                <c:pt idx="5687">
                  <c:v>94.784999999999997</c:v>
                </c:pt>
                <c:pt idx="5688">
                  <c:v>94.801666666666705</c:v>
                </c:pt>
                <c:pt idx="5689">
                  <c:v>94.818333333333399</c:v>
                </c:pt>
                <c:pt idx="5690">
                  <c:v>94.835000000000093</c:v>
                </c:pt>
                <c:pt idx="5691">
                  <c:v>94.851666666666702</c:v>
                </c:pt>
                <c:pt idx="5692">
                  <c:v>94.868333333333396</c:v>
                </c:pt>
                <c:pt idx="5693">
                  <c:v>94.885000000000005</c:v>
                </c:pt>
                <c:pt idx="5694">
                  <c:v>94.901666666666699</c:v>
                </c:pt>
                <c:pt idx="5695">
                  <c:v>94.918333333333393</c:v>
                </c:pt>
                <c:pt idx="5696">
                  <c:v>94.935000000000002</c:v>
                </c:pt>
                <c:pt idx="5697">
                  <c:v>94.951666666666696</c:v>
                </c:pt>
                <c:pt idx="5698">
                  <c:v>94.968333333333405</c:v>
                </c:pt>
                <c:pt idx="5699">
                  <c:v>94.984999999999999</c:v>
                </c:pt>
                <c:pt idx="5700">
                  <c:v>95.001666666666694</c:v>
                </c:pt>
                <c:pt idx="5701">
                  <c:v>95.018333333333402</c:v>
                </c:pt>
                <c:pt idx="5702">
                  <c:v>95.034999999999997</c:v>
                </c:pt>
                <c:pt idx="5703">
                  <c:v>95.051666666666705</c:v>
                </c:pt>
                <c:pt idx="5704">
                  <c:v>95.068333333333399</c:v>
                </c:pt>
                <c:pt idx="5705">
                  <c:v>95.085000000000093</c:v>
                </c:pt>
                <c:pt idx="5706">
                  <c:v>95.101666666666702</c:v>
                </c:pt>
                <c:pt idx="5707">
                  <c:v>95.118333333333396</c:v>
                </c:pt>
                <c:pt idx="5708">
                  <c:v>95.135000000000005</c:v>
                </c:pt>
                <c:pt idx="5709">
                  <c:v>95.151666666666699</c:v>
                </c:pt>
                <c:pt idx="5710">
                  <c:v>95.168333333333393</c:v>
                </c:pt>
                <c:pt idx="5711">
                  <c:v>95.185000000000002</c:v>
                </c:pt>
                <c:pt idx="5712">
                  <c:v>95.201666666666696</c:v>
                </c:pt>
                <c:pt idx="5713">
                  <c:v>95.218333333333405</c:v>
                </c:pt>
                <c:pt idx="5714">
                  <c:v>95.234999999999999</c:v>
                </c:pt>
                <c:pt idx="5715">
                  <c:v>95.251666666666694</c:v>
                </c:pt>
                <c:pt idx="5716">
                  <c:v>95.268333333333402</c:v>
                </c:pt>
                <c:pt idx="5717">
                  <c:v>95.284999999999997</c:v>
                </c:pt>
                <c:pt idx="5718">
                  <c:v>95.301666666666705</c:v>
                </c:pt>
                <c:pt idx="5719">
                  <c:v>95.318333333333399</c:v>
                </c:pt>
                <c:pt idx="5720">
                  <c:v>95.334999999999994</c:v>
                </c:pt>
                <c:pt idx="5721">
                  <c:v>95.351666666666702</c:v>
                </c:pt>
                <c:pt idx="5722">
                  <c:v>95.368333333333396</c:v>
                </c:pt>
                <c:pt idx="5723">
                  <c:v>95.385000000000005</c:v>
                </c:pt>
                <c:pt idx="5724">
                  <c:v>95.401666666666699</c:v>
                </c:pt>
                <c:pt idx="5725">
                  <c:v>95.418333333333393</c:v>
                </c:pt>
                <c:pt idx="5726">
                  <c:v>95.435000000000002</c:v>
                </c:pt>
                <c:pt idx="5727">
                  <c:v>95.451666666666696</c:v>
                </c:pt>
                <c:pt idx="5728">
                  <c:v>95.468333333333405</c:v>
                </c:pt>
                <c:pt idx="5729">
                  <c:v>95.484999999999999</c:v>
                </c:pt>
                <c:pt idx="5730">
                  <c:v>95.501666666666694</c:v>
                </c:pt>
                <c:pt idx="5731">
                  <c:v>95.518333333333402</c:v>
                </c:pt>
                <c:pt idx="5732">
                  <c:v>95.534999999999997</c:v>
                </c:pt>
                <c:pt idx="5733">
                  <c:v>95.551666666666705</c:v>
                </c:pt>
                <c:pt idx="5734">
                  <c:v>95.568333333333399</c:v>
                </c:pt>
                <c:pt idx="5735">
                  <c:v>95.584999999999994</c:v>
                </c:pt>
                <c:pt idx="5736">
                  <c:v>95.601666666666702</c:v>
                </c:pt>
                <c:pt idx="5737">
                  <c:v>95.618333333333396</c:v>
                </c:pt>
                <c:pt idx="5738">
                  <c:v>95.635000000000005</c:v>
                </c:pt>
                <c:pt idx="5739">
                  <c:v>95.651666666666699</c:v>
                </c:pt>
                <c:pt idx="5740">
                  <c:v>95.668333333333393</c:v>
                </c:pt>
                <c:pt idx="5741">
                  <c:v>95.685000000000002</c:v>
                </c:pt>
                <c:pt idx="5742">
                  <c:v>95.701666666666696</c:v>
                </c:pt>
                <c:pt idx="5743">
                  <c:v>95.718333333333405</c:v>
                </c:pt>
                <c:pt idx="5744">
                  <c:v>95.734999999999999</c:v>
                </c:pt>
                <c:pt idx="5745">
                  <c:v>95.751666666666694</c:v>
                </c:pt>
                <c:pt idx="5746">
                  <c:v>95.768333333333402</c:v>
                </c:pt>
                <c:pt idx="5747">
                  <c:v>95.784999999999997</c:v>
                </c:pt>
                <c:pt idx="5748">
                  <c:v>95.801666666666705</c:v>
                </c:pt>
                <c:pt idx="5749">
                  <c:v>95.818333333333399</c:v>
                </c:pt>
                <c:pt idx="5750">
                  <c:v>95.834999999999994</c:v>
                </c:pt>
                <c:pt idx="5751">
                  <c:v>95.851666666666702</c:v>
                </c:pt>
                <c:pt idx="5752">
                  <c:v>95.868333333333396</c:v>
                </c:pt>
                <c:pt idx="5753">
                  <c:v>95.885000000000005</c:v>
                </c:pt>
                <c:pt idx="5754">
                  <c:v>95.901666666666699</c:v>
                </c:pt>
                <c:pt idx="5755">
                  <c:v>95.918333333333393</c:v>
                </c:pt>
                <c:pt idx="5756">
                  <c:v>95.935000000000002</c:v>
                </c:pt>
                <c:pt idx="5757">
                  <c:v>95.951666666666696</c:v>
                </c:pt>
                <c:pt idx="5758">
                  <c:v>95.968333333333305</c:v>
                </c:pt>
                <c:pt idx="5759">
                  <c:v>95.984999999999999</c:v>
                </c:pt>
                <c:pt idx="5760">
                  <c:v>96.001666666666694</c:v>
                </c:pt>
                <c:pt idx="5761">
                  <c:v>96.018333333333402</c:v>
                </c:pt>
                <c:pt idx="5762">
                  <c:v>96.034999999999997</c:v>
                </c:pt>
                <c:pt idx="5763">
                  <c:v>96.051666666666705</c:v>
                </c:pt>
                <c:pt idx="5764">
                  <c:v>96.068333333333399</c:v>
                </c:pt>
                <c:pt idx="5765">
                  <c:v>96.084999999999994</c:v>
                </c:pt>
                <c:pt idx="5766">
                  <c:v>96.101666666666702</c:v>
                </c:pt>
                <c:pt idx="5767">
                  <c:v>96.118333333333396</c:v>
                </c:pt>
                <c:pt idx="5768">
                  <c:v>96.135000000000005</c:v>
                </c:pt>
                <c:pt idx="5769">
                  <c:v>96.151666666666699</c:v>
                </c:pt>
                <c:pt idx="5770">
                  <c:v>96.168333333333393</c:v>
                </c:pt>
                <c:pt idx="5771">
                  <c:v>96.185000000000002</c:v>
                </c:pt>
                <c:pt idx="5772">
                  <c:v>96.201666666666696</c:v>
                </c:pt>
                <c:pt idx="5773">
                  <c:v>96.218333333333405</c:v>
                </c:pt>
                <c:pt idx="5774">
                  <c:v>96.234999999999999</c:v>
                </c:pt>
                <c:pt idx="5775">
                  <c:v>96.251666666666694</c:v>
                </c:pt>
                <c:pt idx="5776">
                  <c:v>96.268333333333402</c:v>
                </c:pt>
                <c:pt idx="5777">
                  <c:v>96.284999999999997</c:v>
                </c:pt>
                <c:pt idx="5778">
                  <c:v>96.301666666666705</c:v>
                </c:pt>
                <c:pt idx="5779">
                  <c:v>96.318333333333399</c:v>
                </c:pt>
                <c:pt idx="5780">
                  <c:v>96.334999999999994</c:v>
                </c:pt>
                <c:pt idx="5781">
                  <c:v>96.351666666666702</c:v>
                </c:pt>
                <c:pt idx="5782">
                  <c:v>96.368333333333396</c:v>
                </c:pt>
                <c:pt idx="5783">
                  <c:v>96.385000000000005</c:v>
                </c:pt>
                <c:pt idx="5784">
                  <c:v>96.401666666666699</c:v>
                </c:pt>
                <c:pt idx="5785">
                  <c:v>96.418333333333393</c:v>
                </c:pt>
                <c:pt idx="5786">
                  <c:v>96.435000000000002</c:v>
                </c:pt>
                <c:pt idx="5787">
                  <c:v>96.451666666666696</c:v>
                </c:pt>
                <c:pt idx="5788">
                  <c:v>96.468333333333405</c:v>
                </c:pt>
                <c:pt idx="5789">
                  <c:v>96.484999999999999</c:v>
                </c:pt>
                <c:pt idx="5790">
                  <c:v>96.501666666666694</c:v>
                </c:pt>
                <c:pt idx="5791">
                  <c:v>96.518333333333402</c:v>
                </c:pt>
                <c:pt idx="5792">
                  <c:v>96.534999999999997</c:v>
                </c:pt>
                <c:pt idx="5793">
                  <c:v>96.551666666666705</c:v>
                </c:pt>
                <c:pt idx="5794">
                  <c:v>96.568333333333399</c:v>
                </c:pt>
                <c:pt idx="5795">
                  <c:v>96.584999999999994</c:v>
                </c:pt>
                <c:pt idx="5796">
                  <c:v>96.601666666666702</c:v>
                </c:pt>
                <c:pt idx="5797">
                  <c:v>96.618333333333396</c:v>
                </c:pt>
                <c:pt idx="5798">
                  <c:v>96.635000000000005</c:v>
                </c:pt>
                <c:pt idx="5799">
                  <c:v>96.651666666666699</c:v>
                </c:pt>
                <c:pt idx="5800">
                  <c:v>96.668333333333393</c:v>
                </c:pt>
                <c:pt idx="5801">
                  <c:v>96.685000000000002</c:v>
                </c:pt>
                <c:pt idx="5802">
                  <c:v>96.701666666666696</c:v>
                </c:pt>
                <c:pt idx="5803">
                  <c:v>96.718333333333405</c:v>
                </c:pt>
                <c:pt idx="5804">
                  <c:v>96.734999999999999</c:v>
                </c:pt>
                <c:pt idx="5805">
                  <c:v>96.751666666666694</c:v>
                </c:pt>
                <c:pt idx="5806">
                  <c:v>96.768333333333402</c:v>
                </c:pt>
                <c:pt idx="5807">
                  <c:v>96.784999999999997</c:v>
                </c:pt>
                <c:pt idx="5808">
                  <c:v>96.801666666666705</c:v>
                </c:pt>
                <c:pt idx="5809">
                  <c:v>96.818333333333399</c:v>
                </c:pt>
                <c:pt idx="5810">
                  <c:v>96.834999999999994</c:v>
                </c:pt>
                <c:pt idx="5811">
                  <c:v>96.851666666666702</c:v>
                </c:pt>
                <c:pt idx="5812">
                  <c:v>96.868333333333396</c:v>
                </c:pt>
                <c:pt idx="5813">
                  <c:v>96.885000000000005</c:v>
                </c:pt>
                <c:pt idx="5814">
                  <c:v>96.901666666666699</c:v>
                </c:pt>
                <c:pt idx="5815">
                  <c:v>96.918333333333393</c:v>
                </c:pt>
                <c:pt idx="5816">
                  <c:v>96.935000000000002</c:v>
                </c:pt>
                <c:pt idx="5817">
                  <c:v>96.951666666666696</c:v>
                </c:pt>
                <c:pt idx="5818">
                  <c:v>96.968333333333405</c:v>
                </c:pt>
                <c:pt idx="5819">
                  <c:v>96.984999999999999</c:v>
                </c:pt>
                <c:pt idx="5820">
                  <c:v>97.001666666666694</c:v>
                </c:pt>
                <c:pt idx="5821">
                  <c:v>97.018333333333402</c:v>
                </c:pt>
                <c:pt idx="5822">
                  <c:v>97.034999999999997</c:v>
                </c:pt>
                <c:pt idx="5823">
                  <c:v>97.051666666666705</c:v>
                </c:pt>
                <c:pt idx="5824">
                  <c:v>97.068333333333399</c:v>
                </c:pt>
                <c:pt idx="5825">
                  <c:v>97.084999999999994</c:v>
                </c:pt>
                <c:pt idx="5826">
                  <c:v>97.101666666666702</c:v>
                </c:pt>
                <c:pt idx="5827">
                  <c:v>97.118333333333396</c:v>
                </c:pt>
                <c:pt idx="5828">
                  <c:v>97.135000000000005</c:v>
                </c:pt>
                <c:pt idx="5829">
                  <c:v>97.151666666666699</c:v>
                </c:pt>
                <c:pt idx="5830">
                  <c:v>97.168333333333393</c:v>
                </c:pt>
                <c:pt idx="5831">
                  <c:v>97.185000000000002</c:v>
                </c:pt>
                <c:pt idx="5832">
                  <c:v>97.201666666666696</c:v>
                </c:pt>
                <c:pt idx="5833">
                  <c:v>97.218333333333305</c:v>
                </c:pt>
                <c:pt idx="5834">
                  <c:v>97.234999999999999</c:v>
                </c:pt>
                <c:pt idx="5835">
                  <c:v>97.251666666666694</c:v>
                </c:pt>
                <c:pt idx="5836">
                  <c:v>97.268333333333402</c:v>
                </c:pt>
                <c:pt idx="5837">
                  <c:v>97.284999999999997</c:v>
                </c:pt>
                <c:pt idx="5838">
                  <c:v>97.301666666666705</c:v>
                </c:pt>
                <c:pt idx="5839">
                  <c:v>97.318333333333399</c:v>
                </c:pt>
                <c:pt idx="5840">
                  <c:v>97.335000000000093</c:v>
                </c:pt>
                <c:pt idx="5841">
                  <c:v>97.351666666666702</c:v>
                </c:pt>
                <c:pt idx="5842">
                  <c:v>97.368333333333396</c:v>
                </c:pt>
                <c:pt idx="5843">
                  <c:v>97.385000000000005</c:v>
                </c:pt>
                <c:pt idx="5844">
                  <c:v>97.401666666666699</c:v>
                </c:pt>
                <c:pt idx="5845">
                  <c:v>97.418333333333393</c:v>
                </c:pt>
                <c:pt idx="5846">
                  <c:v>97.435000000000002</c:v>
                </c:pt>
                <c:pt idx="5847">
                  <c:v>97.451666666666696</c:v>
                </c:pt>
                <c:pt idx="5848">
                  <c:v>97.468333333333405</c:v>
                </c:pt>
                <c:pt idx="5849">
                  <c:v>97.484999999999999</c:v>
                </c:pt>
                <c:pt idx="5850">
                  <c:v>97.501666666666694</c:v>
                </c:pt>
                <c:pt idx="5851">
                  <c:v>97.518333333333402</c:v>
                </c:pt>
                <c:pt idx="5852">
                  <c:v>97.534999999999997</c:v>
                </c:pt>
                <c:pt idx="5853">
                  <c:v>97.551666666666705</c:v>
                </c:pt>
                <c:pt idx="5854">
                  <c:v>97.568333333333399</c:v>
                </c:pt>
                <c:pt idx="5855">
                  <c:v>97.584999999999994</c:v>
                </c:pt>
                <c:pt idx="5856">
                  <c:v>97.601666666666702</c:v>
                </c:pt>
                <c:pt idx="5857">
                  <c:v>97.618333333333396</c:v>
                </c:pt>
                <c:pt idx="5858">
                  <c:v>97.635000000000005</c:v>
                </c:pt>
                <c:pt idx="5859">
                  <c:v>97.651666666666699</c:v>
                </c:pt>
                <c:pt idx="5860">
                  <c:v>97.668333333333393</c:v>
                </c:pt>
                <c:pt idx="5861">
                  <c:v>97.685000000000002</c:v>
                </c:pt>
                <c:pt idx="5862">
                  <c:v>97.701666666666696</c:v>
                </c:pt>
                <c:pt idx="5863">
                  <c:v>97.718333333333405</c:v>
                </c:pt>
                <c:pt idx="5864">
                  <c:v>97.734999999999999</c:v>
                </c:pt>
                <c:pt idx="5865">
                  <c:v>97.751666666666694</c:v>
                </c:pt>
                <c:pt idx="5866">
                  <c:v>97.768333333333402</c:v>
                </c:pt>
                <c:pt idx="5867">
                  <c:v>97.784999999999997</c:v>
                </c:pt>
                <c:pt idx="5868">
                  <c:v>97.801666666666705</c:v>
                </c:pt>
                <c:pt idx="5869">
                  <c:v>97.818333333333399</c:v>
                </c:pt>
                <c:pt idx="5870">
                  <c:v>97.834999999999994</c:v>
                </c:pt>
                <c:pt idx="5871">
                  <c:v>97.851666666666702</c:v>
                </c:pt>
                <c:pt idx="5872">
                  <c:v>97.868333333333396</c:v>
                </c:pt>
                <c:pt idx="5873">
                  <c:v>97.885000000000005</c:v>
                </c:pt>
                <c:pt idx="5874">
                  <c:v>97.901666666666699</c:v>
                </c:pt>
                <c:pt idx="5875">
                  <c:v>97.918333333333393</c:v>
                </c:pt>
                <c:pt idx="5876">
                  <c:v>97.935000000000002</c:v>
                </c:pt>
                <c:pt idx="5877">
                  <c:v>97.951666666666696</c:v>
                </c:pt>
                <c:pt idx="5878">
                  <c:v>97.968333333333405</c:v>
                </c:pt>
                <c:pt idx="5879">
                  <c:v>97.984999999999999</c:v>
                </c:pt>
                <c:pt idx="5880">
                  <c:v>98.001666666666694</c:v>
                </c:pt>
                <c:pt idx="5881">
                  <c:v>98.018333333333402</c:v>
                </c:pt>
                <c:pt idx="5882">
                  <c:v>98.035000000000096</c:v>
                </c:pt>
                <c:pt idx="5883">
                  <c:v>98.051666666666705</c:v>
                </c:pt>
                <c:pt idx="5884">
                  <c:v>98.068333333333399</c:v>
                </c:pt>
                <c:pt idx="5885">
                  <c:v>98.084999999999994</c:v>
                </c:pt>
                <c:pt idx="5886">
                  <c:v>98.101666666666702</c:v>
                </c:pt>
                <c:pt idx="5887">
                  <c:v>98.118333333333396</c:v>
                </c:pt>
                <c:pt idx="5888">
                  <c:v>98.135000000000105</c:v>
                </c:pt>
                <c:pt idx="5889">
                  <c:v>98.151666666666699</c:v>
                </c:pt>
                <c:pt idx="5890">
                  <c:v>98.168333333333393</c:v>
                </c:pt>
                <c:pt idx="5891">
                  <c:v>98.185000000000002</c:v>
                </c:pt>
                <c:pt idx="5892">
                  <c:v>98.201666666666696</c:v>
                </c:pt>
                <c:pt idx="5893">
                  <c:v>98.218333333333405</c:v>
                </c:pt>
                <c:pt idx="5894">
                  <c:v>98.234999999999999</c:v>
                </c:pt>
                <c:pt idx="5895">
                  <c:v>98.251666666666694</c:v>
                </c:pt>
                <c:pt idx="5896">
                  <c:v>98.268333333333402</c:v>
                </c:pt>
                <c:pt idx="5897">
                  <c:v>98.285000000000096</c:v>
                </c:pt>
                <c:pt idx="5898">
                  <c:v>98.301666666666705</c:v>
                </c:pt>
                <c:pt idx="5899">
                  <c:v>98.318333333333399</c:v>
                </c:pt>
                <c:pt idx="5900">
                  <c:v>98.334999999999994</c:v>
                </c:pt>
                <c:pt idx="5901">
                  <c:v>98.351666666666702</c:v>
                </c:pt>
                <c:pt idx="5902">
                  <c:v>98.368333333333396</c:v>
                </c:pt>
                <c:pt idx="5903">
                  <c:v>98.385000000000005</c:v>
                </c:pt>
                <c:pt idx="5904">
                  <c:v>98.401666666666699</c:v>
                </c:pt>
                <c:pt idx="5905">
                  <c:v>98.418333333333393</c:v>
                </c:pt>
                <c:pt idx="5906">
                  <c:v>98.435000000000002</c:v>
                </c:pt>
                <c:pt idx="5907">
                  <c:v>98.451666666666696</c:v>
                </c:pt>
                <c:pt idx="5908">
                  <c:v>98.468333333333305</c:v>
                </c:pt>
                <c:pt idx="5909">
                  <c:v>98.484999999999999</c:v>
                </c:pt>
                <c:pt idx="5910">
                  <c:v>98.501666666666694</c:v>
                </c:pt>
                <c:pt idx="5911">
                  <c:v>98.518333333333402</c:v>
                </c:pt>
                <c:pt idx="5912">
                  <c:v>98.534999999999997</c:v>
                </c:pt>
                <c:pt idx="5913">
                  <c:v>98.551666666666705</c:v>
                </c:pt>
                <c:pt idx="5914">
                  <c:v>98.568333333333399</c:v>
                </c:pt>
                <c:pt idx="5915">
                  <c:v>98.584999999999994</c:v>
                </c:pt>
                <c:pt idx="5916">
                  <c:v>98.601666666666702</c:v>
                </c:pt>
                <c:pt idx="5917">
                  <c:v>98.618333333333396</c:v>
                </c:pt>
                <c:pt idx="5918">
                  <c:v>98.635000000000005</c:v>
                </c:pt>
                <c:pt idx="5919">
                  <c:v>98.651666666666699</c:v>
                </c:pt>
                <c:pt idx="5920">
                  <c:v>98.668333333333393</c:v>
                </c:pt>
                <c:pt idx="5921">
                  <c:v>98.685000000000002</c:v>
                </c:pt>
                <c:pt idx="5922">
                  <c:v>98.701666666666696</c:v>
                </c:pt>
                <c:pt idx="5923">
                  <c:v>98.718333333333405</c:v>
                </c:pt>
                <c:pt idx="5924">
                  <c:v>98.734999999999999</c:v>
                </c:pt>
                <c:pt idx="5925">
                  <c:v>98.751666666666694</c:v>
                </c:pt>
                <c:pt idx="5926">
                  <c:v>98.768333333333402</c:v>
                </c:pt>
                <c:pt idx="5927">
                  <c:v>98.784999999999997</c:v>
                </c:pt>
                <c:pt idx="5928">
                  <c:v>98.801666666666705</c:v>
                </c:pt>
                <c:pt idx="5929">
                  <c:v>98.818333333333399</c:v>
                </c:pt>
                <c:pt idx="5930">
                  <c:v>98.834999999999994</c:v>
                </c:pt>
                <c:pt idx="5931">
                  <c:v>98.851666666666702</c:v>
                </c:pt>
                <c:pt idx="5932">
                  <c:v>98.868333333333396</c:v>
                </c:pt>
                <c:pt idx="5933">
                  <c:v>98.885000000000005</c:v>
                </c:pt>
                <c:pt idx="5934">
                  <c:v>98.901666666666699</c:v>
                </c:pt>
                <c:pt idx="5935">
                  <c:v>98.918333333333393</c:v>
                </c:pt>
                <c:pt idx="5936">
                  <c:v>98.935000000000002</c:v>
                </c:pt>
                <c:pt idx="5937">
                  <c:v>98.951666666666696</c:v>
                </c:pt>
                <c:pt idx="5938">
                  <c:v>98.968333333333405</c:v>
                </c:pt>
                <c:pt idx="5939">
                  <c:v>98.984999999999999</c:v>
                </c:pt>
                <c:pt idx="5940">
                  <c:v>99.001666666666694</c:v>
                </c:pt>
                <c:pt idx="5941">
                  <c:v>99.018333333333402</c:v>
                </c:pt>
                <c:pt idx="5942">
                  <c:v>99.034999999999997</c:v>
                </c:pt>
                <c:pt idx="5943">
                  <c:v>99.051666666666705</c:v>
                </c:pt>
                <c:pt idx="5944">
                  <c:v>99.068333333333399</c:v>
                </c:pt>
                <c:pt idx="5945">
                  <c:v>99.084999999999994</c:v>
                </c:pt>
                <c:pt idx="5946">
                  <c:v>99.101666666666702</c:v>
                </c:pt>
                <c:pt idx="5947">
                  <c:v>99.118333333333396</c:v>
                </c:pt>
                <c:pt idx="5948">
                  <c:v>99.135000000000005</c:v>
                </c:pt>
                <c:pt idx="5949">
                  <c:v>99.151666666666699</c:v>
                </c:pt>
                <c:pt idx="5950">
                  <c:v>99.168333333333393</c:v>
                </c:pt>
                <c:pt idx="5951">
                  <c:v>99.185000000000002</c:v>
                </c:pt>
                <c:pt idx="5952">
                  <c:v>99.201666666666696</c:v>
                </c:pt>
                <c:pt idx="5953">
                  <c:v>99.218333333333405</c:v>
                </c:pt>
                <c:pt idx="5954">
                  <c:v>99.234999999999999</c:v>
                </c:pt>
                <c:pt idx="5955">
                  <c:v>99.251666666666694</c:v>
                </c:pt>
                <c:pt idx="5956">
                  <c:v>99.268333333333402</c:v>
                </c:pt>
                <c:pt idx="5957">
                  <c:v>99.284999999999997</c:v>
                </c:pt>
                <c:pt idx="5958">
                  <c:v>99.301666666666705</c:v>
                </c:pt>
                <c:pt idx="5959">
                  <c:v>99.318333333333399</c:v>
                </c:pt>
                <c:pt idx="5960">
                  <c:v>99.334999999999994</c:v>
                </c:pt>
                <c:pt idx="5961">
                  <c:v>99.351666666666702</c:v>
                </c:pt>
                <c:pt idx="5962">
                  <c:v>99.368333333333396</c:v>
                </c:pt>
                <c:pt idx="5963">
                  <c:v>99.385000000000005</c:v>
                </c:pt>
                <c:pt idx="5964">
                  <c:v>99.401666666666699</c:v>
                </c:pt>
                <c:pt idx="5965">
                  <c:v>99.418333333333393</c:v>
                </c:pt>
                <c:pt idx="5966">
                  <c:v>99.435000000000002</c:v>
                </c:pt>
                <c:pt idx="5967">
                  <c:v>99.451666666666696</c:v>
                </c:pt>
                <c:pt idx="5968">
                  <c:v>99.468333333333405</c:v>
                </c:pt>
                <c:pt idx="5969">
                  <c:v>99.484999999999999</c:v>
                </c:pt>
                <c:pt idx="5970">
                  <c:v>99.501666666666694</c:v>
                </c:pt>
                <c:pt idx="5971">
                  <c:v>99.518333333333402</c:v>
                </c:pt>
                <c:pt idx="5972">
                  <c:v>99.534999999999997</c:v>
                </c:pt>
                <c:pt idx="5973">
                  <c:v>99.551666666666705</c:v>
                </c:pt>
                <c:pt idx="5974">
                  <c:v>99.568333333333399</c:v>
                </c:pt>
                <c:pt idx="5975">
                  <c:v>99.584999999999994</c:v>
                </c:pt>
                <c:pt idx="5976">
                  <c:v>99.601666666666702</c:v>
                </c:pt>
                <c:pt idx="5977">
                  <c:v>99.618333333333396</c:v>
                </c:pt>
                <c:pt idx="5978">
                  <c:v>99.635000000000005</c:v>
                </c:pt>
                <c:pt idx="5979">
                  <c:v>99.651666666666699</c:v>
                </c:pt>
                <c:pt idx="5980">
                  <c:v>99.668333333333393</c:v>
                </c:pt>
                <c:pt idx="5981">
                  <c:v>99.685000000000002</c:v>
                </c:pt>
                <c:pt idx="5982">
                  <c:v>99.701666666666696</c:v>
                </c:pt>
                <c:pt idx="5983">
                  <c:v>99.718333333333405</c:v>
                </c:pt>
                <c:pt idx="5984">
                  <c:v>99.734999999999999</c:v>
                </c:pt>
                <c:pt idx="5985">
                  <c:v>99.751666666666694</c:v>
                </c:pt>
                <c:pt idx="5986">
                  <c:v>99.768333333333402</c:v>
                </c:pt>
                <c:pt idx="5987">
                  <c:v>99.784999999999997</c:v>
                </c:pt>
                <c:pt idx="5988">
                  <c:v>99.801666666666705</c:v>
                </c:pt>
                <c:pt idx="5989">
                  <c:v>99.818333333333399</c:v>
                </c:pt>
                <c:pt idx="5990">
                  <c:v>99.834999999999994</c:v>
                </c:pt>
                <c:pt idx="5991">
                  <c:v>99.851666666666702</c:v>
                </c:pt>
                <c:pt idx="5992">
                  <c:v>99.868333333333396</c:v>
                </c:pt>
                <c:pt idx="5993">
                  <c:v>99.885000000000005</c:v>
                </c:pt>
                <c:pt idx="5994">
                  <c:v>99.901666666666699</c:v>
                </c:pt>
                <c:pt idx="5995">
                  <c:v>99.918333333333393</c:v>
                </c:pt>
                <c:pt idx="5996">
                  <c:v>99.935000000000002</c:v>
                </c:pt>
                <c:pt idx="5997">
                  <c:v>99.951666666666696</c:v>
                </c:pt>
                <c:pt idx="5998">
                  <c:v>99.968333333333405</c:v>
                </c:pt>
                <c:pt idx="5999">
                  <c:v>99.984999999999999</c:v>
                </c:pt>
                <c:pt idx="6000">
                  <c:v>100.00166666666701</c:v>
                </c:pt>
                <c:pt idx="6001">
                  <c:v>100.018333333334</c:v>
                </c:pt>
                <c:pt idx="6002">
                  <c:v>100.035</c:v>
                </c:pt>
                <c:pt idx="6003">
                  <c:v>100.051666666667</c:v>
                </c:pt>
                <c:pt idx="6004">
                  <c:v>100.068333333334</c:v>
                </c:pt>
                <c:pt idx="6005">
                  <c:v>100.08499999999999</c:v>
                </c:pt>
                <c:pt idx="6006">
                  <c:v>100.101666666667</c:v>
                </c:pt>
                <c:pt idx="6007">
                  <c:v>100.11833333333399</c:v>
                </c:pt>
                <c:pt idx="6008">
                  <c:v>100.13500000000001</c:v>
                </c:pt>
                <c:pt idx="6009">
                  <c:v>100.151666666667</c:v>
                </c:pt>
                <c:pt idx="6010">
                  <c:v>100.168333333334</c:v>
                </c:pt>
                <c:pt idx="6011">
                  <c:v>100.185</c:v>
                </c:pt>
                <c:pt idx="6012">
                  <c:v>100.20166666666699</c:v>
                </c:pt>
                <c:pt idx="6013">
                  <c:v>100.218333333334</c:v>
                </c:pt>
                <c:pt idx="6014">
                  <c:v>100.235</c:v>
                </c:pt>
                <c:pt idx="6015">
                  <c:v>100.25166666666701</c:v>
                </c:pt>
                <c:pt idx="6016">
                  <c:v>100.268333333334</c:v>
                </c:pt>
                <c:pt idx="6017">
                  <c:v>100.285</c:v>
                </c:pt>
                <c:pt idx="6018">
                  <c:v>100.301666666667</c:v>
                </c:pt>
                <c:pt idx="6019">
                  <c:v>100.318333333334</c:v>
                </c:pt>
                <c:pt idx="6020">
                  <c:v>100.33499999999999</c:v>
                </c:pt>
                <c:pt idx="6021">
                  <c:v>100.351666666667</c:v>
                </c:pt>
                <c:pt idx="6022">
                  <c:v>100.36833333333399</c:v>
                </c:pt>
                <c:pt idx="6023">
                  <c:v>100.38500000000001</c:v>
                </c:pt>
                <c:pt idx="6024">
                  <c:v>100.401666666667</c:v>
                </c:pt>
                <c:pt idx="6025">
                  <c:v>100.418333333334</c:v>
                </c:pt>
                <c:pt idx="6026">
                  <c:v>100.435</c:v>
                </c:pt>
                <c:pt idx="6027">
                  <c:v>100.45166666666699</c:v>
                </c:pt>
                <c:pt idx="6028">
                  <c:v>100.468333333334</c:v>
                </c:pt>
                <c:pt idx="6029">
                  <c:v>100.485</c:v>
                </c:pt>
                <c:pt idx="6030">
                  <c:v>100.50166666666701</c:v>
                </c:pt>
                <c:pt idx="6031">
                  <c:v>100.518333333334</c:v>
                </c:pt>
                <c:pt idx="6032">
                  <c:v>100.535</c:v>
                </c:pt>
                <c:pt idx="6033">
                  <c:v>100.551666666667</c:v>
                </c:pt>
                <c:pt idx="6034">
                  <c:v>100.568333333334</c:v>
                </c:pt>
                <c:pt idx="6035">
                  <c:v>100.58499999999999</c:v>
                </c:pt>
                <c:pt idx="6036">
                  <c:v>100.601666666667</c:v>
                </c:pt>
                <c:pt idx="6037">
                  <c:v>100.61833333333399</c:v>
                </c:pt>
                <c:pt idx="6038">
                  <c:v>100.63500000000001</c:v>
                </c:pt>
                <c:pt idx="6039">
                  <c:v>100.651666666667</c:v>
                </c:pt>
                <c:pt idx="6040">
                  <c:v>100.668333333334</c:v>
                </c:pt>
                <c:pt idx="6041">
                  <c:v>100.685</c:v>
                </c:pt>
                <c:pt idx="6042">
                  <c:v>100.70166666666699</c:v>
                </c:pt>
                <c:pt idx="6043">
                  <c:v>100.718333333334</c:v>
                </c:pt>
                <c:pt idx="6044">
                  <c:v>100.735</c:v>
                </c:pt>
                <c:pt idx="6045">
                  <c:v>100.75166666666701</c:v>
                </c:pt>
                <c:pt idx="6046">
                  <c:v>100.768333333334</c:v>
                </c:pt>
                <c:pt idx="6047">
                  <c:v>100.785</c:v>
                </c:pt>
                <c:pt idx="6048">
                  <c:v>100.801666666667</c:v>
                </c:pt>
                <c:pt idx="6049">
                  <c:v>100.818333333334</c:v>
                </c:pt>
                <c:pt idx="6050">
                  <c:v>100.83499999999999</c:v>
                </c:pt>
                <c:pt idx="6051">
                  <c:v>100.851666666667</c:v>
                </c:pt>
                <c:pt idx="6052">
                  <c:v>100.86833333333399</c:v>
                </c:pt>
                <c:pt idx="6053">
                  <c:v>100.88500000000001</c:v>
                </c:pt>
                <c:pt idx="6054">
                  <c:v>100.901666666667</c:v>
                </c:pt>
                <c:pt idx="6055">
                  <c:v>100.918333333334</c:v>
                </c:pt>
                <c:pt idx="6056">
                  <c:v>100.935</c:v>
                </c:pt>
                <c:pt idx="6057">
                  <c:v>100.95166666666699</c:v>
                </c:pt>
                <c:pt idx="6058">
                  <c:v>100.968333333334</c:v>
                </c:pt>
                <c:pt idx="6059">
                  <c:v>100.985</c:v>
                </c:pt>
                <c:pt idx="6060">
                  <c:v>101.00166666666701</c:v>
                </c:pt>
                <c:pt idx="6061">
                  <c:v>101.018333333334</c:v>
                </c:pt>
                <c:pt idx="6062">
                  <c:v>101.035</c:v>
                </c:pt>
                <c:pt idx="6063">
                  <c:v>101.051666666667</c:v>
                </c:pt>
                <c:pt idx="6064">
                  <c:v>101.068333333334</c:v>
                </c:pt>
                <c:pt idx="6065">
                  <c:v>101.08499999999999</c:v>
                </c:pt>
                <c:pt idx="6066">
                  <c:v>101.101666666667</c:v>
                </c:pt>
                <c:pt idx="6067">
                  <c:v>101.11833333333399</c:v>
                </c:pt>
                <c:pt idx="6068">
                  <c:v>101.13500000000001</c:v>
                </c:pt>
                <c:pt idx="6069">
                  <c:v>101.151666666667</c:v>
                </c:pt>
                <c:pt idx="6070">
                  <c:v>101.168333333334</c:v>
                </c:pt>
                <c:pt idx="6071">
                  <c:v>101.185</c:v>
                </c:pt>
                <c:pt idx="6072">
                  <c:v>101.20166666666699</c:v>
                </c:pt>
                <c:pt idx="6073">
                  <c:v>101.218333333334</c:v>
                </c:pt>
                <c:pt idx="6074">
                  <c:v>101.235</c:v>
                </c:pt>
                <c:pt idx="6075">
                  <c:v>101.25166666666701</c:v>
                </c:pt>
                <c:pt idx="6076">
                  <c:v>101.268333333334</c:v>
                </c:pt>
                <c:pt idx="6077">
                  <c:v>101.285</c:v>
                </c:pt>
                <c:pt idx="6078">
                  <c:v>101.301666666667</c:v>
                </c:pt>
                <c:pt idx="6079">
                  <c:v>101.318333333334</c:v>
                </c:pt>
                <c:pt idx="6080">
                  <c:v>101.33499999999999</c:v>
                </c:pt>
                <c:pt idx="6081">
                  <c:v>101.351666666667</c:v>
                </c:pt>
                <c:pt idx="6082">
                  <c:v>101.36833333333399</c:v>
                </c:pt>
                <c:pt idx="6083">
                  <c:v>101.38500000000001</c:v>
                </c:pt>
                <c:pt idx="6084">
                  <c:v>101.401666666667</c:v>
                </c:pt>
                <c:pt idx="6085">
                  <c:v>101.418333333334</c:v>
                </c:pt>
                <c:pt idx="6086">
                  <c:v>101.435</c:v>
                </c:pt>
                <c:pt idx="6087">
                  <c:v>101.45166666666699</c:v>
                </c:pt>
                <c:pt idx="6088">
                  <c:v>101.468333333334</c:v>
                </c:pt>
                <c:pt idx="6089">
                  <c:v>101.485</c:v>
                </c:pt>
                <c:pt idx="6090">
                  <c:v>101.50166666666701</c:v>
                </c:pt>
                <c:pt idx="6091">
                  <c:v>101.518333333334</c:v>
                </c:pt>
                <c:pt idx="6092">
                  <c:v>101.535</c:v>
                </c:pt>
                <c:pt idx="6093">
                  <c:v>101.551666666667</c:v>
                </c:pt>
                <c:pt idx="6094">
                  <c:v>101.568333333334</c:v>
                </c:pt>
                <c:pt idx="6095">
                  <c:v>101.58499999999999</c:v>
                </c:pt>
                <c:pt idx="6096">
                  <c:v>101.601666666667</c:v>
                </c:pt>
                <c:pt idx="6097">
                  <c:v>101.61833333333399</c:v>
                </c:pt>
                <c:pt idx="6098">
                  <c:v>101.63500000000001</c:v>
                </c:pt>
                <c:pt idx="6099">
                  <c:v>101.651666666667</c:v>
                </c:pt>
                <c:pt idx="6100">
                  <c:v>101.668333333334</c:v>
                </c:pt>
                <c:pt idx="6101">
                  <c:v>101.685</c:v>
                </c:pt>
                <c:pt idx="6102">
                  <c:v>101.70166666666699</c:v>
                </c:pt>
                <c:pt idx="6103">
                  <c:v>101.718333333334</c:v>
                </c:pt>
                <c:pt idx="6104">
                  <c:v>101.735</c:v>
                </c:pt>
                <c:pt idx="6105">
                  <c:v>101.75166666666701</c:v>
                </c:pt>
                <c:pt idx="6106">
                  <c:v>101.768333333334</c:v>
                </c:pt>
                <c:pt idx="6107">
                  <c:v>101.785</c:v>
                </c:pt>
                <c:pt idx="6108">
                  <c:v>101.801666666667</c:v>
                </c:pt>
                <c:pt idx="6109">
                  <c:v>101.818333333334</c:v>
                </c:pt>
                <c:pt idx="6110">
                  <c:v>101.83499999999999</c:v>
                </c:pt>
                <c:pt idx="6111">
                  <c:v>101.851666666667</c:v>
                </c:pt>
                <c:pt idx="6112">
                  <c:v>101.86833333333399</c:v>
                </c:pt>
                <c:pt idx="6113">
                  <c:v>101.88500000000001</c:v>
                </c:pt>
                <c:pt idx="6114">
                  <c:v>101.901666666667</c:v>
                </c:pt>
                <c:pt idx="6115">
                  <c:v>101.918333333334</c:v>
                </c:pt>
                <c:pt idx="6116">
                  <c:v>101.935</c:v>
                </c:pt>
                <c:pt idx="6117">
                  <c:v>101.95166666666699</c:v>
                </c:pt>
                <c:pt idx="6118">
                  <c:v>101.968333333334</c:v>
                </c:pt>
                <c:pt idx="6119">
                  <c:v>101.985</c:v>
                </c:pt>
                <c:pt idx="6120">
                  <c:v>102.00166666666701</c:v>
                </c:pt>
                <c:pt idx="6121">
                  <c:v>102.018333333334</c:v>
                </c:pt>
                <c:pt idx="6122">
                  <c:v>102.035</c:v>
                </c:pt>
                <c:pt idx="6123">
                  <c:v>102.051666666667</c:v>
                </c:pt>
                <c:pt idx="6124">
                  <c:v>102.068333333334</c:v>
                </c:pt>
                <c:pt idx="6125">
                  <c:v>102.08499999999999</c:v>
                </c:pt>
                <c:pt idx="6126">
                  <c:v>102.101666666667</c:v>
                </c:pt>
                <c:pt idx="6127">
                  <c:v>102.11833333333399</c:v>
                </c:pt>
                <c:pt idx="6128">
                  <c:v>102.13500000000001</c:v>
                </c:pt>
                <c:pt idx="6129">
                  <c:v>102.151666666667</c:v>
                </c:pt>
                <c:pt idx="6130">
                  <c:v>102.168333333334</c:v>
                </c:pt>
                <c:pt idx="6131">
                  <c:v>102.185</c:v>
                </c:pt>
                <c:pt idx="6132">
                  <c:v>102.20166666666699</c:v>
                </c:pt>
                <c:pt idx="6133">
                  <c:v>102.218333333334</c:v>
                </c:pt>
                <c:pt idx="6134">
                  <c:v>102.235</c:v>
                </c:pt>
                <c:pt idx="6135">
                  <c:v>102.25166666666701</c:v>
                </c:pt>
                <c:pt idx="6136">
                  <c:v>102.268333333334</c:v>
                </c:pt>
                <c:pt idx="6137">
                  <c:v>102.285</c:v>
                </c:pt>
                <c:pt idx="6138">
                  <c:v>102.301666666667</c:v>
                </c:pt>
                <c:pt idx="6139">
                  <c:v>102.318333333334</c:v>
                </c:pt>
                <c:pt idx="6140">
                  <c:v>102.33499999999999</c:v>
                </c:pt>
                <c:pt idx="6141">
                  <c:v>102.351666666667</c:v>
                </c:pt>
                <c:pt idx="6142">
                  <c:v>102.36833333333399</c:v>
                </c:pt>
                <c:pt idx="6143">
                  <c:v>102.38500000000001</c:v>
                </c:pt>
                <c:pt idx="6144">
                  <c:v>102.401666666667</c:v>
                </c:pt>
                <c:pt idx="6145">
                  <c:v>102.418333333334</c:v>
                </c:pt>
                <c:pt idx="6146">
                  <c:v>102.435</c:v>
                </c:pt>
                <c:pt idx="6147">
                  <c:v>102.45166666666699</c:v>
                </c:pt>
                <c:pt idx="6148">
                  <c:v>102.468333333334</c:v>
                </c:pt>
                <c:pt idx="6149">
                  <c:v>102.485</c:v>
                </c:pt>
                <c:pt idx="6150">
                  <c:v>102.50166666666701</c:v>
                </c:pt>
                <c:pt idx="6151">
                  <c:v>102.518333333334</c:v>
                </c:pt>
                <c:pt idx="6152">
                  <c:v>102.535</c:v>
                </c:pt>
                <c:pt idx="6153">
                  <c:v>102.551666666667</c:v>
                </c:pt>
                <c:pt idx="6154">
                  <c:v>102.568333333334</c:v>
                </c:pt>
                <c:pt idx="6155">
                  <c:v>102.58499999999999</c:v>
                </c:pt>
                <c:pt idx="6156">
                  <c:v>102.601666666667</c:v>
                </c:pt>
                <c:pt idx="6157">
                  <c:v>102.61833333333399</c:v>
                </c:pt>
                <c:pt idx="6158">
                  <c:v>102.63500000000001</c:v>
                </c:pt>
                <c:pt idx="6159">
                  <c:v>102.651666666667</c:v>
                </c:pt>
                <c:pt idx="6160">
                  <c:v>102.668333333334</c:v>
                </c:pt>
                <c:pt idx="6161">
                  <c:v>102.685</c:v>
                </c:pt>
                <c:pt idx="6162">
                  <c:v>102.70166666666699</c:v>
                </c:pt>
                <c:pt idx="6163">
                  <c:v>102.718333333334</c:v>
                </c:pt>
                <c:pt idx="6164">
                  <c:v>102.735</c:v>
                </c:pt>
                <c:pt idx="6165">
                  <c:v>102.75166666666701</c:v>
                </c:pt>
                <c:pt idx="6166">
                  <c:v>102.768333333334</c:v>
                </c:pt>
                <c:pt idx="6167">
                  <c:v>102.785</c:v>
                </c:pt>
                <c:pt idx="6168">
                  <c:v>102.801666666667</c:v>
                </c:pt>
                <c:pt idx="6169">
                  <c:v>102.818333333334</c:v>
                </c:pt>
                <c:pt idx="6170">
                  <c:v>102.83499999999999</c:v>
                </c:pt>
                <c:pt idx="6171">
                  <c:v>102.851666666667</c:v>
                </c:pt>
                <c:pt idx="6172">
                  <c:v>102.86833333333399</c:v>
                </c:pt>
                <c:pt idx="6173">
                  <c:v>102.88500000000001</c:v>
                </c:pt>
                <c:pt idx="6174">
                  <c:v>102.901666666667</c:v>
                </c:pt>
                <c:pt idx="6175">
                  <c:v>102.918333333334</c:v>
                </c:pt>
                <c:pt idx="6176">
                  <c:v>102.935</c:v>
                </c:pt>
                <c:pt idx="6177">
                  <c:v>102.95166666666699</c:v>
                </c:pt>
                <c:pt idx="6178">
                  <c:v>102.968333333334</c:v>
                </c:pt>
                <c:pt idx="6179">
                  <c:v>102.985</c:v>
                </c:pt>
                <c:pt idx="6180">
                  <c:v>103.00166666666701</c:v>
                </c:pt>
                <c:pt idx="6181">
                  <c:v>103.018333333334</c:v>
                </c:pt>
                <c:pt idx="6182">
                  <c:v>103.035</c:v>
                </c:pt>
                <c:pt idx="6183">
                  <c:v>103.051666666667</c:v>
                </c:pt>
                <c:pt idx="6184">
                  <c:v>103.068333333334</c:v>
                </c:pt>
                <c:pt idx="6185">
                  <c:v>103.08499999999999</c:v>
                </c:pt>
                <c:pt idx="6186">
                  <c:v>103.101666666667</c:v>
                </c:pt>
                <c:pt idx="6187">
                  <c:v>103.11833333333399</c:v>
                </c:pt>
                <c:pt idx="6188">
                  <c:v>103.13500000000001</c:v>
                </c:pt>
                <c:pt idx="6189">
                  <c:v>103.151666666667</c:v>
                </c:pt>
                <c:pt idx="6190">
                  <c:v>103.168333333334</c:v>
                </c:pt>
                <c:pt idx="6191">
                  <c:v>103.185</c:v>
                </c:pt>
                <c:pt idx="6192">
                  <c:v>103.20166666666699</c:v>
                </c:pt>
                <c:pt idx="6193">
                  <c:v>103.218333333334</c:v>
                </c:pt>
                <c:pt idx="6194">
                  <c:v>103.235</c:v>
                </c:pt>
                <c:pt idx="6195">
                  <c:v>103.25166666666701</c:v>
                </c:pt>
                <c:pt idx="6196">
                  <c:v>103.268333333334</c:v>
                </c:pt>
                <c:pt idx="6197">
                  <c:v>103.285</c:v>
                </c:pt>
                <c:pt idx="6198">
                  <c:v>103.301666666667</c:v>
                </c:pt>
                <c:pt idx="6199">
                  <c:v>103.318333333334</c:v>
                </c:pt>
                <c:pt idx="6200">
                  <c:v>103.33499999999999</c:v>
                </c:pt>
                <c:pt idx="6201">
                  <c:v>103.351666666667</c:v>
                </c:pt>
                <c:pt idx="6202">
                  <c:v>103.36833333333399</c:v>
                </c:pt>
                <c:pt idx="6203">
                  <c:v>103.38500000000001</c:v>
                </c:pt>
                <c:pt idx="6204">
                  <c:v>103.401666666667</c:v>
                </c:pt>
                <c:pt idx="6205">
                  <c:v>103.418333333334</c:v>
                </c:pt>
                <c:pt idx="6206">
                  <c:v>103.435</c:v>
                </c:pt>
                <c:pt idx="6207">
                  <c:v>103.45166666666699</c:v>
                </c:pt>
                <c:pt idx="6208">
                  <c:v>103.468333333334</c:v>
                </c:pt>
                <c:pt idx="6209">
                  <c:v>103.485</c:v>
                </c:pt>
                <c:pt idx="6210">
                  <c:v>103.50166666666701</c:v>
                </c:pt>
                <c:pt idx="6211">
                  <c:v>103.518333333334</c:v>
                </c:pt>
                <c:pt idx="6212">
                  <c:v>103.535</c:v>
                </c:pt>
                <c:pt idx="6213">
                  <c:v>103.551666666667</c:v>
                </c:pt>
                <c:pt idx="6214">
                  <c:v>103.568333333334</c:v>
                </c:pt>
                <c:pt idx="6215">
                  <c:v>103.58499999999999</c:v>
                </c:pt>
                <c:pt idx="6216">
                  <c:v>103.601666666667</c:v>
                </c:pt>
                <c:pt idx="6217">
                  <c:v>103.61833333333399</c:v>
                </c:pt>
                <c:pt idx="6218">
                  <c:v>103.63500000000001</c:v>
                </c:pt>
                <c:pt idx="6219">
                  <c:v>103.651666666667</c:v>
                </c:pt>
                <c:pt idx="6220">
                  <c:v>103.668333333334</c:v>
                </c:pt>
                <c:pt idx="6221">
                  <c:v>103.685</c:v>
                </c:pt>
                <c:pt idx="6222">
                  <c:v>103.70166666666699</c:v>
                </c:pt>
                <c:pt idx="6223">
                  <c:v>103.718333333334</c:v>
                </c:pt>
                <c:pt idx="6224">
                  <c:v>103.735</c:v>
                </c:pt>
                <c:pt idx="6225">
                  <c:v>103.75166666666701</c:v>
                </c:pt>
                <c:pt idx="6226">
                  <c:v>103.768333333334</c:v>
                </c:pt>
                <c:pt idx="6227">
                  <c:v>103.785</c:v>
                </c:pt>
                <c:pt idx="6228">
                  <c:v>103.801666666667</c:v>
                </c:pt>
                <c:pt idx="6229">
                  <c:v>103.818333333334</c:v>
                </c:pt>
                <c:pt idx="6230">
                  <c:v>103.83499999999999</c:v>
                </c:pt>
                <c:pt idx="6231">
                  <c:v>103.851666666667</c:v>
                </c:pt>
                <c:pt idx="6232">
                  <c:v>103.86833333333399</c:v>
                </c:pt>
                <c:pt idx="6233">
                  <c:v>103.88500000000001</c:v>
                </c:pt>
                <c:pt idx="6234">
                  <c:v>103.901666666667</c:v>
                </c:pt>
                <c:pt idx="6235">
                  <c:v>103.918333333334</c:v>
                </c:pt>
                <c:pt idx="6236">
                  <c:v>103.935</c:v>
                </c:pt>
                <c:pt idx="6237">
                  <c:v>103.95166666666699</c:v>
                </c:pt>
                <c:pt idx="6238">
                  <c:v>103.968333333334</c:v>
                </c:pt>
                <c:pt idx="6239">
                  <c:v>103.985</c:v>
                </c:pt>
                <c:pt idx="6240">
                  <c:v>104.00166666666701</c:v>
                </c:pt>
                <c:pt idx="6241">
                  <c:v>104.018333333334</c:v>
                </c:pt>
                <c:pt idx="6242">
                  <c:v>104.035</c:v>
                </c:pt>
                <c:pt idx="6243">
                  <c:v>104.051666666667</c:v>
                </c:pt>
                <c:pt idx="6244">
                  <c:v>104.068333333334</c:v>
                </c:pt>
                <c:pt idx="6245">
                  <c:v>104.08499999999999</c:v>
                </c:pt>
                <c:pt idx="6246">
                  <c:v>104.101666666667</c:v>
                </c:pt>
                <c:pt idx="6247">
                  <c:v>104.11833333333399</c:v>
                </c:pt>
                <c:pt idx="6248">
                  <c:v>104.13500000000001</c:v>
                </c:pt>
                <c:pt idx="6249">
                  <c:v>104.151666666667</c:v>
                </c:pt>
                <c:pt idx="6250">
                  <c:v>104.168333333334</c:v>
                </c:pt>
                <c:pt idx="6251">
                  <c:v>104.185</c:v>
                </c:pt>
                <c:pt idx="6252">
                  <c:v>104.20166666666699</c:v>
                </c:pt>
                <c:pt idx="6253">
                  <c:v>104.218333333334</c:v>
                </c:pt>
                <c:pt idx="6254">
                  <c:v>104.235</c:v>
                </c:pt>
                <c:pt idx="6255">
                  <c:v>104.25166666666701</c:v>
                </c:pt>
                <c:pt idx="6256">
                  <c:v>104.268333333334</c:v>
                </c:pt>
                <c:pt idx="6257">
                  <c:v>104.285</c:v>
                </c:pt>
                <c:pt idx="6258">
                  <c:v>104.301666666667</c:v>
                </c:pt>
                <c:pt idx="6259">
                  <c:v>104.318333333334</c:v>
                </c:pt>
                <c:pt idx="6260">
                  <c:v>104.33499999999999</c:v>
                </c:pt>
                <c:pt idx="6261">
                  <c:v>104.351666666667</c:v>
                </c:pt>
                <c:pt idx="6262">
                  <c:v>104.36833333333399</c:v>
                </c:pt>
                <c:pt idx="6263">
                  <c:v>104.38500000000001</c:v>
                </c:pt>
                <c:pt idx="6264">
                  <c:v>104.401666666667</c:v>
                </c:pt>
                <c:pt idx="6265">
                  <c:v>104.418333333334</c:v>
                </c:pt>
                <c:pt idx="6266">
                  <c:v>104.435</c:v>
                </c:pt>
                <c:pt idx="6267">
                  <c:v>104.45166666666699</c:v>
                </c:pt>
                <c:pt idx="6268">
                  <c:v>104.468333333334</c:v>
                </c:pt>
                <c:pt idx="6269">
                  <c:v>104.485</c:v>
                </c:pt>
                <c:pt idx="6270">
                  <c:v>104.50166666666701</c:v>
                </c:pt>
                <c:pt idx="6271">
                  <c:v>104.518333333334</c:v>
                </c:pt>
                <c:pt idx="6272">
                  <c:v>104.535</c:v>
                </c:pt>
                <c:pt idx="6273">
                  <c:v>104.551666666667</c:v>
                </c:pt>
                <c:pt idx="6274">
                  <c:v>104.568333333334</c:v>
                </c:pt>
                <c:pt idx="6275">
                  <c:v>104.58499999999999</c:v>
                </c:pt>
                <c:pt idx="6276">
                  <c:v>104.601666666667</c:v>
                </c:pt>
                <c:pt idx="6277">
                  <c:v>104.61833333333399</c:v>
                </c:pt>
                <c:pt idx="6278">
                  <c:v>104.63500000000001</c:v>
                </c:pt>
                <c:pt idx="6279">
                  <c:v>104.651666666667</c:v>
                </c:pt>
                <c:pt idx="6280">
                  <c:v>104.668333333334</c:v>
                </c:pt>
                <c:pt idx="6281">
                  <c:v>104.685</c:v>
                </c:pt>
                <c:pt idx="6282">
                  <c:v>104.70166666666699</c:v>
                </c:pt>
                <c:pt idx="6283">
                  <c:v>104.718333333334</c:v>
                </c:pt>
                <c:pt idx="6284">
                  <c:v>104.735</c:v>
                </c:pt>
                <c:pt idx="6285">
                  <c:v>104.75166666666701</c:v>
                </c:pt>
                <c:pt idx="6286">
                  <c:v>104.768333333334</c:v>
                </c:pt>
                <c:pt idx="6287">
                  <c:v>104.785</c:v>
                </c:pt>
                <c:pt idx="6288">
                  <c:v>104.801666666667</c:v>
                </c:pt>
                <c:pt idx="6289">
                  <c:v>104.818333333334</c:v>
                </c:pt>
                <c:pt idx="6290">
                  <c:v>104.83499999999999</c:v>
                </c:pt>
                <c:pt idx="6291">
                  <c:v>104.851666666667</c:v>
                </c:pt>
                <c:pt idx="6292">
                  <c:v>104.86833333333399</c:v>
                </c:pt>
                <c:pt idx="6293">
                  <c:v>104.88500000000001</c:v>
                </c:pt>
                <c:pt idx="6294">
                  <c:v>104.901666666667</c:v>
                </c:pt>
                <c:pt idx="6295">
                  <c:v>104.918333333334</c:v>
                </c:pt>
                <c:pt idx="6296">
                  <c:v>104.935</c:v>
                </c:pt>
                <c:pt idx="6297">
                  <c:v>104.95166666666699</c:v>
                </c:pt>
                <c:pt idx="6298">
                  <c:v>104.968333333334</c:v>
                </c:pt>
                <c:pt idx="6299">
                  <c:v>104.985</c:v>
                </c:pt>
                <c:pt idx="6300">
                  <c:v>105.00166666666701</c:v>
                </c:pt>
                <c:pt idx="6301">
                  <c:v>105.018333333334</c:v>
                </c:pt>
                <c:pt idx="6302">
                  <c:v>105.035</c:v>
                </c:pt>
                <c:pt idx="6303">
                  <c:v>105.051666666667</c:v>
                </c:pt>
                <c:pt idx="6304">
                  <c:v>105.068333333334</c:v>
                </c:pt>
                <c:pt idx="6305">
                  <c:v>105.08499999999999</c:v>
                </c:pt>
                <c:pt idx="6306">
                  <c:v>105.101666666667</c:v>
                </c:pt>
                <c:pt idx="6307">
                  <c:v>105.11833333333399</c:v>
                </c:pt>
                <c:pt idx="6308">
                  <c:v>105.13500000000001</c:v>
                </c:pt>
                <c:pt idx="6309">
                  <c:v>105.151666666667</c:v>
                </c:pt>
                <c:pt idx="6310">
                  <c:v>105.168333333334</c:v>
                </c:pt>
                <c:pt idx="6311">
                  <c:v>105.185</c:v>
                </c:pt>
                <c:pt idx="6312">
                  <c:v>105.20166666666699</c:v>
                </c:pt>
                <c:pt idx="6313">
                  <c:v>105.218333333334</c:v>
                </c:pt>
                <c:pt idx="6314">
                  <c:v>105.235</c:v>
                </c:pt>
                <c:pt idx="6315">
                  <c:v>105.25166666666701</c:v>
                </c:pt>
                <c:pt idx="6316">
                  <c:v>105.268333333334</c:v>
                </c:pt>
                <c:pt idx="6317">
                  <c:v>105.285</c:v>
                </c:pt>
                <c:pt idx="6318">
                  <c:v>105.301666666667</c:v>
                </c:pt>
                <c:pt idx="6319">
                  <c:v>105.318333333334</c:v>
                </c:pt>
                <c:pt idx="6320">
                  <c:v>105.33499999999999</c:v>
                </c:pt>
                <c:pt idx="6321">
                  <c:v>105.351666666667</c:v>
                </c:pt>
                <c:pt idx="6322">
                  <c:v>105.36833333333399</c:v>
                </c:pt>
                <c:pt idx="6323">
                  <c:v>105.38500000000001</c:v>
                </c:pt>
                <c:pt idx="6324">
                  <c:v>105.401666666667</c:v>
                </c:pt>
                <c:pt idx="6325">
                  <c:v>105.418333333334</c:v>
                </c:pt>
                <c:pt idx="6326">
                  <c:v>105.435</c:v>
                </c:pt>
                <c:pt idx="6327">
                  <c:v>105.45166666666699</c:v>
                </c:pt>
                <c:pt idx="6328">
                  <c:v>105.468333333334</c:v>
                </c:pt>
                <c:pt idx="6329">
                  <c:v>105.485</c:v>
                </c:pt>
                <c:pt idx="6330">
                  <c:v>105.50166666666701</c:v>
                </c:pt>
                <c:pt idx="6331">
                  <c:v>105.518333333334</c:v>
                </c:pt>
                <c:pt idx="6332">
                  <c:v>105.535</c:v>
                </c:pt>
                <c:pt idx="6333">
                  <c:v>105.551666666667</c:v>
                </c:pt>
                <c:pt idx="6334">
                  <c:v>105.568333333334</c:v>
                </c:pt>
                <c:pt idx="6335">
                  <c:v>105.58499999999999</c:v>
                </c:pt>
                <c:pt idx="6336">
                  <c:v>105.601666666667</c:v>
                </c:pt>
                <c:pt idx="6337">
                  <c:v>105.61833333333399</c:v>
                </c:pt>
                <c:pt idx="6338">
                  <c:v>105.63500000000001</c:v>
                </c:pt>
                <c:pt idx="6339">
                  <c:v>105.651666666667</c:v>
                </c:pt>
                <c:pt idx="6340">
                  <c:v>105.668333333334</c:v>
                </c:pt>
                <c:pt idx="6341">
                  <c:v>105.685</c:v>
                </c:pt>
                <c:pt idx="6342">
                  <c:v>105.70166666666699</c:v>
                </c:pt>
                <c:pt idx="6343">
                  <c:v>105.718333333334</c:v>
                </c:pt>
                <c:pt idx="6344">
                  <c:v>105.735</c:v>
                </c:pt>
                <c:pt idx="6345">
                  <c:v>105.75166666666701</c:v>
                </c:pt>
                <c:pt idx="6346">
                  <c:v>105.768333333334</c:v>
                </c:pt>
                <c:pt idx="6347">
                  <c:v>105.785</c:v>
                </c:pt>
                <c:pt idx="6348">
                  <c:v>105.801666666667</c:v>
                </c:pt>
                <c:pt idx="6349">
                  <c:v>105.818333333334</c:v>
                </c:pt>
                <c:pt idx="6350">
                  <c:v>105.83499999999999</c:v>
                </c:pt>
                <c:pt idx="6351">
                  <c:v>105.851666666667</c:v>
                </c:pt>
                <c:pt idx="6352">
                  <c:v>105.86833333333399</c:v>
                </c:pt>
                <c:pt idx="6353">
                  <c:v>105.88500000000001</c:v>
                </c:pt>
                <c:pt idx="6354">
                  <c:v>105.901666666667</c:v>
                </c:pt>
                <c:pt idx="6355">
                  <c:v>105.918333333334</c:v>
                </c:pt>
                <c:pt idx="6356">
                  <c:v>105.935</c:v>
                </c:pt>
                <c:pt idx="6357">
                  <c:v>105.95166666666699</c:v>
                </c:pt>
                <c:pt idx="6358">
                  <c:v>105.968333333334</c:v>
                </c:pt>
                <c:pt idx="6359">
                  <c:v>105.985</c:v>
                </c:pt>
                <c:pt idx="6360">
                  <c:v>106.00166666666701</c:v>
                </c:pt>
                <c:pt idx="6361">
                  <c:v>106.018333333334</c:v>
                </c:pt>
                <c:pt idx="6362">
                  <c:v>106.035</c:v>
                </c:pt>
                <c:pt idx="6363">
                  <c:v>106.051666666667</c:v>
                </c:pt>
                <c:pt idx="6364">
                  <c:v>106.068333333334</c:v>
                </c:pt>
                <c:pt idx="6365">
                  <c:v>106.08499999999999</c:v>
                </c:pt>
                <c:pt idx="6366">
                  <c:v>106.101666666667</c:v>
                </c:pt>
                <c:pt idx="6367">
                  <c:v>106.11833333333399</c:v>
                </c:pt>
                <c:pt idx="6368">
                  <c:v>106.13500000000001</c:v>
                </c:pt>
                <c:pt idx="6369">
                  <c:v>106.151666666667</c:v>
                </c:pt>
                <c:pt idx="6370">
                  <c:v>106.168333333334</c:v>
                </c:pt>
                <c:pt idx="6371">
                  <c:v>106.185</c:v>
                </c:pt>
                <c:pt idx="6372">
                  <c:v>106.20166666666699</c:v>
                </c:pt>
                <c:pt idx="6373">
                  <c:v>106.218333333334</c:v>
                </c:pt>
                <c:pt idx="6374">
                  <c:v>106.235</c:v>
                </c:pt>
                <c:pt idx="6375">
                  <c:v>106.25166666666701</c:v>
                </c:pt>
                <c:pt idx="6376">
                  <c:v>106.268333333334</c:v>
                </c:pt>
                <c:pt idx="6377">
                  <c:v>106.285</c:v>
                </c:pt>
                <c:pt idx="6378">
                  <c:v>106.301666666667</c:v>
                </c:pt>
                <c:pt idx="6379">
                  <c:v>106.318333333334</c:v>
                </c:pt>
                <c:pt idx="6380">
                  <c:v>106.33499999999999</c:v>
                </c:pt>
                <c:pt idx="6381">
                  <c:v>106.351666666667</c:v>
                </c:pt>
                <c:pt idx="6382">
                  <c:v>106.36833333333399</c:v>
                </c:pt>
                <c:pt idx="6383">
                  <c:v>106.38500000000001</c:v>
                </c:pt>
                <c:pt idx="6384">
                  <c:v>106.401666666667</c:v>
                </c:pt>
                <c:pt idx="6385">
                  <c:v>106.418333333334</c:v>
                </c:pt>
                <c:pt idx="6386">
                  <c:v>106.435</c:v>
                </c:pt>
                <c:pt idx="6387">
                  <c:v>106.45166666666699</c:v>
                </c:pt>
                <c:pt idx="6388">
                  <c:v>106.468333333334</c:v>
                </c:pt>
                <c:pt idx="6389">
                  <c:v>106.485</c:v>
                </c:pt>
                <c:pt idx="6390">
                  <c:v>106.50166666666701</c:v>
                </c:pt>
                <c:pt idx="6391">
                  <c:v>106.518333333334</c:v>
                </c:pt>
                <c:pt idx="6392">
                  <c:v>106.535</c:v>
                </c:pt>
                <c:pt idx="6393">
                  <c:v>106.551666666667</c:v>
                </c:pt>
                <c:pt idx="6394">
                  <c:v>106.568333333334</c:v>
                </c:pt>
                <c:pt idx="6395">
                  <c:v>106.58499999999999</c:v>
                </c:pt>
                <c:pt idx="6396">
                  <c:v>106.601666666667</c:v>
                </c:pt>
                <c:pt idx="6397">
                  <c:v>106.61833333333399</c:v>
                </c:pt>
                <c:pt idx="6398">
                  <c:v>106.63500000000001</c:v>
                </c:pt>
                <c:pt idx="6399">
                  <c:v>106.651666666667</c:v>
                </c:pt>
                <c:pt idx="6400">
                  <c:v>106.668333333334</c:v>
                </c:pt>
                <c:pt idx="6401">
                  <c:v>106.685</c:v>
                </c:pt>
                <c:pt idx="6402">
                  <c:v>106.70166666666699</c:v>
                </c:pt>
                <c:pt idx="6403">
                  <c:v>106.718333333334</c:v>
                </c:pt>
                <c:pt idx="6404">
                  <c:v>106.735</c:v>
                </c:pt>
                <c:pt idx="6405">
                  <c:v>106.75166666666701</c:v>
                </c:pt>
                <c:pt idx="6406">
                  <c:v>106.768333333334</c:v>
                </c:pt>
                <c:pt idx="6407">
                  <c:v>106.785</c:v>
                </c:pt>
                <c:pt idx="6408">
                  <c:v>106.801666666667</c:v>
                </c:pt>
                <c:pt idx="6409">
                  <c:v>106.818333333334</c:v>
                </c:pt>
                <c:pt idx="6410">
                  <c:v>106.83499999999999</c:v>
                </c:pt>
                <c:pt idx="6411">
                  <c:v>106.851666666667</c:v>
                </c:pt>
                <c:pt idx="6412">
                  <c:v>106.86833333333399</c:v>
                </c:pt>
                <c:pt idx="6413">
                  <c:v>106.88500000000001</c:v>
                </c:pt>
                <c:pt idx="6414">
                  <c:v>106.901666666667</c:v>
                </c:pt>
                <c:pt idx="6415">
                  <c:v>106.918333333334</c:v>
                </c:pt>
                <c:pt idx="6416">
                  <c:v>106.935</c:v>
                </c:pt>
                <c:pt idx="6417">
                  <c:v>106.95166666666699</c:v>
                </c:pt>
                <c:pt idx="6418">
                  <c:v>106.968333333334</c:v>
                </c:pt>
                <c:pt idx="6419">
                  <c:v>106.985</c:v>
                </c:pt>
                <c:pt idx="6420">
                  <c:v>107.00166666666701</c:v>
                </c:pt>
                <c:pt idx="6421">
                  <c:v>107.018333333334</c:v>
                </c:pt>
                <c:pt idx="6422">
                  <c:v>107.035</c:v>
                </c:pt>
                <c:pt idx="6423">
                  <c:v>107.051666666667</c:v>
                </c:pt>
                <c:pt idx="6424">
                  <c:v>107.068333333334</c:v>
                </c:pt>
                <c:pt idx="6425">
                  <c:v>107.08499999999999</c:v>
                </c:pt>
                <c:pt idx="6426">
                  <c:v>107.101666666667</c:v>
                </c:pt>
                <c:pt idx="6427">
                  <c:v>107.11833333333399</c:v>
                </c:pt>
                <c:pt idx="6428">
                  <c:v>107.13500000000001</c:v>
                </c:pt>
                <c:pt idx="6429">
                  <c:v>107.151666666667</c:v>
                </c:pt>
                <c:pt idx="6430">
                  <c:v>107.168333333334</c:v>
                </c:pt>
                <c:pt idx="6431">
                  <c:v>107.185</c:v>
                </c:pt>
                <c:pt idx="6432">
                  <c:v>107.20166666666699</c:v>
                </c:pt>
                <c:pt idx="6433">
                  <c:v>107.218333333334</c:v>
                </c:pt>
                <c:pt idx="6434">
                  <c:v>107.235</c:v>
                </c:pt>
                <c:pt idx="6435">
                  <c:v>107.25166666666701</c:v>
                </c:pt>
                <c:pt idx="6436">
                  <c:v>107.268333333334</c:v>
                </c:pt>
                <c:pt idx="6437">
                  <c:v>107.285</c:v>
                </c:pt>
                <c:pt idx="6438">
                  <c:v>107.301666666667</c:v>
                </c:pt>
                <c:pt idx="6439">
                  <c:v>107.318333333334</c:v>
                </c:pt>
                <c:pt idx="6440">
                  <c:v>107.33499999999999</c:v>
                </c:pt>
                <c:pt idx="6441">
                  <c:v>107.351666666667</c:v>
                </c:pt>
                <c:pt idx="6442">
                  <c:v>107.36833333333399</c:v>
                </c:pt>
                <c:pt idx="6443">
                  <c:v>107.38500000000001</c:v>
                </c:pt>
                <c:pt idx="6444">
                  <c:v>107.401666666667</c:v>
                </c:pt>
                <c:pt idx="6445">
                  <c:v>107.418333333334</c:v>
                </c:pt>
                <c:pt idx="6446">
                  <c:v>107.435</c:v>
                </c:pt>
                <c:pt idx="6447">
                  <c:v>107.45166666666699</c:v>
                </c:pt>
                <c:pt idx="6448">
                  <c:v>107.468333333334</c:v>
                </c:pt>
                <c:pt idx="6449">
                  <c:v>107.485</c:v>
                </c:pt>
                <c:pt idx="6450">
                  <c:v>107.50166666666701</c:v>
                </c:pt>
                <c:pt idx="6451">
                  <c:v>107.518333333334</c:v>
                </c:pt>
                <c:pt idx="6452">
                  <c:v>107.535</c:v>
                </c:pt>
                <c:pt idx="6453">
                  <c:v>107.551666666667</c:v>
                </c:pt>
                <c:pt idx="6454">
                  <c:v>107.568333333334</c:v>
                </c:pt>
                <c:pt idx="6455">
                  <c:v>107.58499999999999</c:v>
                </c:pt>
                <c:pt idx="6456">
                  <c:v>107.601666666667</c:v>
                </c:pt>
                <c:pt idx="6457">
                  <c:v>107.61833333333399</c:v>
                </c:pt>
                <c:pt idx="6458">
                  <c:v>107.63500000000001</c:v>
                </c:pt>
                <c:pt idx="6459">
                  <c:v>107.651666666667</c:v>
                </c:pt>
                <c:pt idx="6460">
                  <c:v>107.668333333334</c:v>
                </c:pt>
                <c:pt idx="6461">
                  <c:v>107.685</c:v>
                </c:pt>
                <c:pt idx="6462">
                  <c:v>107.70166666666699</c:v>
                </c:pt>
                <c:pt idx="6463">
                  <c:v>107.718333333334</c:v>
                </c:pt>
                <c:pt idx="6464">
                  <c:v>107.735</c:v>
                </c:pt>
                <c:pt idx="6465">
                  <c:v>107.75166666666701</c:v>
                </c:pt>
                <c:pt idx="6466">
                  <c:v>107.768333333334</c:v>
                </c:pt>
                <c:pt idx="6467">
                  <c:v>107.785</c:v>
                </c:pt>
                <c:pt idx="6468">
                  <c:v>107.801666666667</c:v>
                </c:pt>
                <c:pt idx="6469">
                  <c:v>107.818333333334</c:v>
                </c:pt>
                <c:pt idx="6470">
                  <c:v>107.83499999999999</c:v>
                </c:pt>
                <c:pt idx="6471">
                  <c:v>107.851666666667</c:v>
                </c:pt>
                <c:pt idx="6472">
                  <c:v>107.86833333333399</c:v>
                </c:pt>
                <c:pt idx="6473">
                  <c:v>107.88500000000001</c:v>
                </c:pt>
                <c:pt idx="6474">
                  <c:v>107.901666666667</c:v>
                </c:pt>
                <c:pt idx="6475">
                  <c:v>107.918333333334</c:v>
                </c:pt>
                <c:pt idx="6476">
                  <c:v>107.935</c:v>
                </c:pt>
                <c:pt idx="6477">
                  <c:v>107.95166666666699</c:v>
                </c:pt>
                <c:pt idx="6478">
                  <c:v>107.968333333334</c:v>
                </c:pt>
                <c:pt idx="6479">
                  <c:v>107.985</c:v>
                </c:pt>
                <c:pt idx="6480">
                  <c:v>108.00166666666701</c:v>
                </c:pt>
                <c:pt idx="6481">
                  <c:v>108.018333333334</c:v>
                </c:pt>
                <c:pt idx="6482">
                  <c:v>108.035</c:v>
                </c:pt>
                <c:pt idx="6483">
                  <c:v>108.051666666667</c:v>
                </c:pt>
                <c:pt idx="6484">
                  <c:v>108.068333333334</c:v>
                </c:pt>
                <c:pt idx="6485">
                  <c:v>108.08499999999999</c:v>
                </c:pt>
                <c:pt idx="6486">
                  <c:v>108.101666666667</c:v>
                </c:pt>
                <c:pt idx="6487">
                  <c:v>108.11833333333399</c:v>
                </c:pt>
                <c:pt idx="6488">
                  <c:v>108.13500000000001</c:v>
                </c:pt>
                <c:pt idx="6489">
                  <c:v>108.151666666667</c:v>
                </c:pt>
                <c:pt idx="6490">
                  <c:v>108.168333333334</c:v>
                </c:pt>
                <c:pt idx="6491">
                  <c:v>108.185</c:v>
                </c:pt>
                <c:pt idx="6492">
                  <c:v>108.20166666666699</c:v>
                </c:pt>
                <c:pt idx="6493">
                  <c:v>108.218333333334</c:v>
                </c:pt>
                <c:pt idx="6494">
                  <c:v>108.235</c:v>
                </c:pt>
                <c:pt idx="6495">
                  <c:v>108.25166666666701</c:v>
                </c:pt>
                <c:pt idx="6496">
                  <c:v>108.268333333334</c:v>
                </c:pt>
                <c:pt idx="6497">
                  <c:v>108.285</c:v>
                </c:pt>
                <c:pt idx="6498">
                  <c:v>108.301666666667</c:v>
                </c:pt>
                <c:pt idx="6499">
                  <c:v>108.318333333334</c:v>
                </c:pt>
                <c:pt idx="6500">
                  <c:v>108.33499999999999</c:v>
                </c:pt>
                <c:pt idx="6501">
                  <c:v>108.351666666667</c:v>
                </c:pt>
                <c:pt idx="6502">
                  <c:v>108.36833333333399</c:v>
                </c:pt>
                <c:pt idx="6503">
                  <c:v>108.38500000000001</c:v>
                </c:pt>
                <c:pt idx="6504">
                  <c:v>108.401666666667</c:v>
                </c:pt>
                <c:pt idx="6505">
                  <c:v>108.418333333334</c:v>
                </c:pt>
                <c:pt idx="6506">
                  <c:v>108.435</c:v>
                </c:pt>
                <c:pt idx="6507">
                  <c:v>108.45166666666699</c:v>
                </c:pt>
                <c:pt idx="6508">
                  <c:v>108.468333333334</c:v>
                </c:pt>
                <c:pt idx="6509">
                  <c:v>108.485</c:v>
                </c:pt>
                <c:pt idx="6510">
                  <c:v>108.50166666666701</c:v>
                </c:pt>
                <c:pt idx="6511">
                  <c:v>108.518333333334</c:v>
                </c:pt>
                <c:pt idx="6512">
                  <c:v>108.535</c:v>
                </c:pt>
                <c:pt idx="6513">
                  <c:v>108.551666666667</c:v>
                </c:pt>
                <c:pt idx="6514">
                  <c:v>108.568333333334</c:v>
                </c:pt>
                <c:pt idx="6515">
                  <c:v>108.58499999999999</c:v>
                </c:pt>
                <c:pt idx="6516">
                  <c:v>108.601666666667</c:v>
                </c:pt>
                <c:pt idx="6517">
                  <c:v>108.61833333333399</c:v>
                </c:pt>
                <c:pt idx="6518">
                  <c:v>108.63500000000001</c:v>
                </c:pt>
                <c:pt idx="6519">
                  <c:v>108.651666666667</c:v>
                </c:pt>
                <c:pt idx="6520">
                  <c:v>108.668333333334</c:v>
                </c:pt>
                <c:pt idx="6521">
                  <c:v>108.685</c:v>
                </c:pt>
                <c:pt idx="6522">
                  <c:v>108.70166666666699</c:v>
                </c:pt>
                <c:pt idx="6523">
                  <c:v>108.718333333334</c:v>
                </c:pt>
                <c:pt idx="6524">
                  <c:v>108.735</c:v>
                </c:pt>
                <c:pt idx="6525">
                  <c:v>108.75166666666701</c:v>
                </c:pt>
                <c:pt idx="6526">
                  <c:v>108.768333333334</c:v>
                </c:pt>
                <c:pt idx="6527">
                  <c:v>108.785</c:v>
                </c:pt>
                <c:pt idx="6528">
                  <c:v>108.801666666667</c:v>
                </c:pt>
                <c:pt idx="6529">
                  <c:v>108.818333333334</c:v>
                </c:pt>
                <c:pt idx="6530">
                  <c:v>108.83499999999999</c:v>
                </c:pt>
                <c:pt idx="6531">
                  <c:v>108.851666666667</c:v>
                </c:pt>
                <c:pt idx="6532">
                  <c:v>108.86833333333399</c:v>
                </c:pt>
                <c:pt idx="6533">
                  <c:v>108.88500000000001</c:v>
                </c:pt>
                <c:pt idx="6534">
                  <c:v>108.901666666667</c:v>
                </c:pt>
                <c:pt idx="6535">
                  <c:v>108.918333333334</c:v>
                </c:pt>
                <c:pt idx="6536">
                  <c:v>108.935</c:v>
                </c:pt>
                <c:pt idx="6537">
                  <c:v>108.95166666666699</c:v>
                </c:pt>
                <c:pt idx="6538">
                  <c:v>108.968333333334</c:v>
                </c:pt>
                <c:pt idx="6539">
                  <c:v>108.985</c:v>
                </c:pt>
                <c:pt idx="6540">
                  <c:v>109.00166666666701</c:v>
                </c:pt>
                <c:pt idx="6541">
                  <c:v>109.018333333334</c:v>
                </c:pt>
                <c:pt idx="6542">
                  <c:v>109.035</c:v>
                </c:pt>
                <c:pt idx="6543">
                  <c:v>109.051666666667</c:v>
                </c:pt>
                <c:pt idx="6544">
                  <c:v>109.068333333334</c:v>
                </c:pt>
                <c:pt idx="6545">
                  <c:v>109.08499999999999</c:v>
                </c:pt>
                <c:pt idx="6546">
                  <c:v>109.101666666667</c:v>
                </c:pt>
                <c:pt idx="6547">
                  <c:v>109.11833333333399</c:v>
                </c:pt>
                <c:pt idx="6548">
                  <c:v>109.13500000000001</c:v>
                </c:pt>
                <c:pt idx="6549">
                  <c:v>109.151666666667</c:v>
                </c:pt>
                <c:pt idx="6550">
                  <c:v>109.168333333334</c:v>
                </c:pt>
                <c:pt idx="6551">
                  <c:v>109.185</c:v>
                </c:pt>
                <c:pt idx="6552">
                  <c:v>109.20166666666699</c:v>
                </c:pt>
                <c:pt idx="6553">
                  <c:v>109.218333333334</c:v>
                </c:pt>
                <c:pt idx="6554">
                  <c:v>109.235</c:v>
                </c:pt>
                <c:pt idx="6555">
                  <c:v>109.25166666666701</c:v>
                </c:pt>
                <c:pt idx="6556">
                  <c:v>109.268333333334</c:v>
                </c:pt>
                <c:pt idx="6557">
                  <c:v>109.285</c:v>
                </c:pt>
                <c:pt idx="6558">
                  <c:v>109.301666666667</c:v>
                </c:pt>
                <c:pt idx="6559">
                  <c:v>109.318333333334</c:v>
                </c:pt>
                <c:pt idx="6560">
                  <c:v>109.33499999999999</c:v>
                </c:pt>
                <c:pt idx="6561">
                  <c:v>109.351666666667</c:v>
                </c:pt>
                <c:pt idx="6562">
                  <c:v>109.36833333333399</c:v>
                </c:pt>
                <c:pt idx="6563">
                  <c:v>109.38500000000001</c:v>
                </c:pt>
                <c:pt idx="6564">
                  <c:v>109.401666666667</c:v>
                </c:pt>
                <c:pt idx="6565">
                  <c:v>109.418333333334</c:v>
                </c:pt>
                <c:pt idx="6566">
                  <c:v>109.435</c:v>
                </c:pt>
                <c:pt idx="6567">
                  <c:v>109.45166666666699</c:v>
                </c:pt>
                <c:pt idx="6568">
                  <c:v>109.468333333334</c:v>
                </c:pt>
                <c:pt idx="6569">
                  <c:v>109.485</c:v>
                </c:pt>
                <c:pt idx="6570">
                  <c:v>109.50166666666701</c:v>
                </c:pt>
                <c:pt idx="6571">
                  <c:v>109.518333333334</c:v>
                </c:pt>
                <c:pt idx="6572">
                  <c:v>109.535</c:v>
                </c:pt>
                <c:pt idx="6573">
                  <c:v>109.551666666667</c:v>
                </c:pt>
                <c:pt idx="6574">
                  <c:v>109.568333333334</c:v>
                </c:pt>
                <c:pt idx="6575">
                  <c:v>109.58499999999999</c:v>
                </c:pt>
                <c:pt idx="6576">
                  <c:v>109.601666666667</c:v>
                </c:pt>
                <c:pt idx="6577">
                  <c:v>109.61833333333399</c:v>
                </c:pt>
                <c:pt idx="6578">
                  <c:v>109.63500000000001</c:v>
                </c:pt>
                <c:pt idx="6579">
                  <c:v>109.651666666667</c:v>
                </c:pt>
                <c:pt idx="6580">
                  <c:v>109.668333333334</c:v>
                </c:pt>
                <c:pt idx="6581">
                  <c:v>109.685</c:v>
                </c:pt>
                <c:pt idx="6582">
                  <c:v>109.70166666666699</c:v>
                </c:pt>
                <c:pt idx="6583">
                  <c:v>109.718333333334</c:v>
                </c:pt>
                <c:pt idx="6584">
                  <c:v>109.735</c:v>
                </c:pt>
                <c:pt idx="6585">
                  <c:v>109.75166666666701</c:v>
                </c:pt>
                <c:pt idx="6586">
                  <c:v>109.768333333334</c:v>
                </c:pt>
                <c:pt idx="6587">
                  <c:v>109.785</c:v>
                </c:pt>
                <c:pt idx="6588">
                  <c:v>109.801666666667</c:v>
                </c:pt>
                <c:pt idx="6589">
                  <c:v>109.818333333334</c:v>
                </c:pt>
                <c:pt idx="6590">
                  <c:v>109.83499999999999</c:v>
                </c:pt>
                <c:pt idx="6591">
                  <c:v>109.851666666667</c:v>
                </c:pt>
                <c:pt idx="6592">
                  <c:v>109.86833333333399</c:v>
                </c:pt>
                <c:pt idx="6593">
                  <c:v>109.88500000000001</c:v>
                </c:pt>
                <c:pt idx="6594">
                  <c:v>109.901666666667</c:v>
                </c:pt>
                <c:pt idx="6595">
                  <c:v>109.918333333334</c:v>
                </c:pt>
                <c:pt idx="6596">
                  <c:v>109.935</c:v>
                </c:pt>
                <c:pt idx="6597">
                  <c:v>109.95166666666699</c:v>
                </c:pt>
                <c:pt idx="6598">
                  <c:v>109.968333333334</c:v>
                </c:pt>
                <c:pt idx="6599">
                  <c:v>109.985</c:v>
                </c:pt>
                <c:pt idx="6600">
                  <c:v>110.00166666666701</c:v>
                </c:pt>
                <c:pt idx="6601">
                  <c:v>110.018333333334</c:v>
                </c:pt>
                <c:pt idx="6602">
                  <c:v>110.035</c:v>
                </c:pt>
                <c:pt idx="6603">
                  <c:v>110.051666666667</c:v>
                </c:pt>
                <c:pt idx="6604">
                  <c:v>110.068333333334</c:v>
                </c:pt>
                <c:pt idx="6605">
                  <c:v>110.08499999999999</c:v>
                </c:pt>
                <c:pt idx="6606">
                  <c:v>110.101666666667</c:v>
                </c:pt>
                <c:pt idx="6607">
                  <c:v>110.11833333333399</c:v>
                </c:pt>
                <c:pt idx="6608">
                  <c:v>110.13500000000001</c:v>
                </c:pt>
                <c:pt idx="6609">
                  <c:v>110.151666666667</c:v>
                </c:pt>
                <c:pt idx="6610">
                  <c:v>110.168333333334</c:v>
                </c:pt>
                <c:pt idx="6611">
                  <c:v>110.185</c:v>
                </c:pt>
                <c:pt idx="6612">
                  <c:v>110.20166666666699</c:v>
                </c:pt>
                <c:pt idx="6613">
                  <c:v>110.218333333334</c:v>
                </c:pt>
                <c:pt idx="6614">
                  <c:v>110.235</c:v>
                </c:pt>
                <c:pt idx="6615">
                  <c:v>110.25166666666701</c:v>
                </c:pt>
                <c:pt idx="6616">
                  <c:v>110.268333333334</c:v>
                </c:pt>
                <c:pt idx="6617">
                  <c:v>110.285</c:v>
                </c:pt>
                <c:pt idx="6618">
                  <c:v>110.301666666667</c:v>
                </c:pt>
                <c:pt idx="6619">
                  <c:v>110.318333333334</c:v>
                </c:pt>
                <c:pt idx="6620">
                  <c:v>110.33499999999999</c:v>
                </c:pt>
                <c:pt idx="6621">
                  <c:v>110.351666666667</c:v>
                </c:pt>
                <c:pt idx="6622">
                  <c:v>110.36833333333399</c:v>
                </c:pt>
                <c:pt idx="6623">
                  <c:v>110.38500000000001</c:v>
                </c:pt>
                <c:pt idx="6624">
                  <c:v>110.401666666667</c:v>
                </c:pt>
                <c:pt idx="6625">
                  <c:v>110.418333333334</c:v>
                </c:pt>
                <c:pt idx="6626">
                  <c:v>110.435</c:v>
                </c:pt>
                <c:pt idx="6627">
                  <c:v>110.45166666666699</c:v>
                </c:pt>
                <c:pt idx="6628">
                  <c:v>110.468333333334</c:v>
                </c:pt>
                <c:pt idx="6629">
                  <c:v>110.485</c:v>
                </c:pt>
                <c:pt idx="6630">
                  <c:v>110.50166666666701</c:v>
                </c:pt>
                <c:pt idx="6631">
                  <c:v>110.518333333334</c:v>
                </c:pt>
                <c:pt idx="6632">
                  <c:v>110.535</c:v>
                </c:pt>
                <c:pt idx="6633">
                  <c:v>110.551666666667</c:v>
                </c:pt>
                <c:pt idx="6634">
                  <c:v>110.568333333334</c:v>
                </c:pt>
                <c:pt idx="6635">
                  <c:v>110.58499999999999</c:v>
                </c:pt>
                <c:pt idx="6636">
                  <c:v>110.601666666667</c:v>
                </c:pt>
                <c:pt idx="6637">
                  <c:v>110.61833333333399</c:v>
                </c:pt>
                <c:pt idx="6638">
                  <c:v>110.63500000000001</c:v>
                </c:pt>
                <c:pt idx="6639">
                  <c:v>110.651666666667</c:v>
                </c:pt>
                <c:pt idx="6640">
                  <c:v>110.668333333334</c:v>
                </c:pt>
                <c:pt idx="6641">
                  <c:v>110.685</c:v>
                </c:pt>
                <c:pt idx="6642">
                  <c:v>110.70166666666699</c:v>
                </c:pt>
                <c:pt idx="6643">
                  <c:v>110.718333333334</c:v>
                </c:pt>
                <c:pt idx="6644">
                  <c:v>110.735</c:v>
                </c:pt>
                <c:pt idx="6645">
                  <c:v>110.75166666666701</c:v>
                </c:pt>
                <c:pt idx="6646">
                  <c:v>110.768333333334</c:v>
                </c:pt>
                <c:pt idx="6647">
                  <c:v>110.785</c:v>
                </c:pt>
                <c:pt idx="6648">
                  <c:v>110.801666666667</c:v>
                </c:pt>
                <c:pt idx="6649">
                  <c:v>110.818333333334</c:v>
                </c:pt>
                <c:pt idx="6650">
                  <c:v>110.83499999999999</c:v>
                </c:pt>
                <c:pt idx="6651">
                  <c:v>110.851666666667</c:v>
                </c:pt>
                <c:pt idx="6652">
                  <c:v>110.86833333333399</c:v>
                </c:pt>
                <c:pt idx="6653">
                  <c:v>110.88500000000001</c:v>
                </c:pt>
                <c:pt idx="6654">
                  <c:v>110.901666666667</c:v>
                </c:pt>
                <c:pt idx="6655">
                  <c:v>110.918333333334</c:v>
                </c:pt>
                <c:pt idx="6656">
                  <c:v>110.935</c:v>
                </c:pt>
                <c:pt idx="6657">
                  <c:v>110.95166666666699</c:v>
                </c:pt>
                <c:pt idx="6658">
                  <c:v>110.968333333334</c:v>
                </c:pt>
                <c:pt idx="6659">
                  <c:v>110.985</c:v>
                </c:pt>
                <c:pt idx="6660">
                  <c:v>111.00166666666701</c:v>
                </c:pt>
                <c:pt idx="6661">
                  <c:v>111.018333333334</c:v>
                </c:pt>
                <c:pt idx="6662">
                  <c:v>111.035</c:v>
                </c:pt>
                <c:pt idx="6663">
                  <c:v>111.051666666667</c:v>
                </c:pt>
                <c:pt idx="6664">
                  <c:v>111.068333333334</c:v>
                </c:pt>
                <c:pt idx="6665">
                  <c:v>111.08499999999999</c:v>
                </c:pt>
                <c:pt idx="6666">
                  <c:v>111.101666666667</c:v>
                </c:pt>
                <c:pt idx="6667">
                  <c:v>111.11833333333399</c:v>
                </c:pt>
                <c:pt idx="6668">
                  <c:v>111.13500000000001</c:v>
                </c:pt>
                <c:pt idx="6669">
                  <c:v>111.151666666667</c:v>
                </c:pt>
                <c:pt idx="6670">
                  <c:v>111.168333333334</c:v>
                </c:pt>
                <c:pt idx="6671">
                  <c:v>111.185</c:v>
                </c:pt>
                <c:pt idx="6672">
                  <c:v>111.20166666666699</c:v>
                </c:pt>
                <c:pt idx="6673">
                  <c:v>111.218333333334</c:v>
                </c:pt>
                <c:pt idx="6674">
                  <c:v>111.235</c:v>
                </c:pt>
                <c:pt idx="6675">
                  <c:v>111.25166666666701</c:v>
                </c:pt>
                <c:pt idx="6676">
                  <c:v>111.268333333334</c:v>
                </c:pt>
                <c:pt idx="6677">
                  <c:v>111.285</c:v>
                </c:pt>
                <c:pt idx="6678">
                  <c:v>111.301666666667</c:v>
                </c:pt>
                <c:pt idx="6679">
                  <c:v>111.318333333334</c:v>
                </c:pt>
                <c:pt idx="6680">
                  <c:v>111.33499999999999</c:v>
                </c:pt>
                <c:pt idx="6681">
                  <c:v>111.351666666667</c:v>
                </c:pt>
                <c:pt idx="6682">
                  <c:v>111.36833333333399</c:v>
                </c:pt>
                <c:pt idx="6683">
                  <c:v>111.38500000000001</c:v>
                </c:pt>
                <c:pt idx="6684">
                  <c:v>111.401666666667</c:v>
                </c:pt>
                <c:pt idx="6685">
                  <c:v>111.418333333334</c:v>
                </c:pt>
                <c:pt idx="6686">
                  <c:v>111.435</c:v>
                </c:pt>
                <c:pt idx="6687">
                  <c:v>111.45166666666699</c:v>
                </c:pt>
                <c:pt idx="6688">
                  <c:v>111.468333333334</c:v>
                </c:pt>
                <c:pt idx="6689">
                  <c:v>111.485</c:v>
                </c:pt>
                <c:pt idx="6690">
                  <c:v>111.50166666666701</c:v>
                </c:pt>
                <c:pt idx="6691">
                  <c:v>111.518333333334</c:v>
                </c:pt>
                <c:pt idx="6692">
                  <c:v>111.535</c:v>
                </c:pt>
                <c:pt idx="6693">
                  <c:v>111.551666666667</c:v>
                </c:pt>
                <c:pt idx="6694">
                  <c:v>111.568333333334</c:v>
                </c:pt>
                <c:pt idx="6695">
                  <c:v>111.58499999999999</c:v>
                </c:pt>
                <c:pt idx="6696">
                  <c:v>111.601666666667</c:v>
                </c:pt>
                <c:pt idx="6697">
                  <c:v>111.61833333333399</c:v>
                </c:pt>
                <c:pt idx="6698">
                  <c:v>111.63500000000001</c:v>
                </c:pt>
                <c:pt idx="6699">
                  <c:v>111.651666666667</c:v>
                </c:pt>
                <c:pt idx="6700">
                  <c:v>111.668333333334</c:v>
                </c:pt>
                <c:pt idx="6701">
                  <c:v>111.685</c:v>
                </c:pt>
                <c:pt idx="6702">
                  <c:v>111.70166666666699</c:v>
                </c:pt>
                <c:pt idx="6703">
                  <c:v>111.718333333334</c:v>
                </c:pt>
                <c:pt idx="6704">
                  <c:v>111.735</c:v>
                </c:pt>
                <c:pt idx="6705">
                  <c:v>111.75166666666701</c:v>
                </c:pt>
                <c:pt idx="6706">
                  <c:v>111.768333333334</c:v>
                </c:pt>
                <c:pt idx="6707">
                  <c:v>111.785</c:v>
                </c:pt>
                <c:pt idx="6708">
                  <c:v>111.801666666667</c:v>
                </c:pt>
                <c:pt idx="6709">
                  <c:v>111.818333333334</c:v>
                </c:pt>
                <c:pt idx="6710">
                  <c:v>111.83499999999999</c:v>
                </c:pt>
                <c:pt idx="6711">
                  <c:v>111.851666666667</c:v>
                </c:pt>
                <c:pt idx="6712">
                  <c:v>111.86833333333399</c:v>
                </c:pt>
                <c:pt idx="6713">
                  <c:v>111.88500000000001</c:v>
                </c:pt>
                <c:pt idx="6714">
                  <c:v>111.901666666667</c:v>
                </c:pt>
                <c:pt idx="6715">
                  <c:v>111.918333333334</c:v>
                </c:pt>
                <c:pt idx="6716">
                  <c:v>111.935</c:v>
                </c:pt>
                <c:pt idx="6717">
                  <c:v>111.95166666666699</c:v>
                </c:pt>
                <c:pt idx="6718">
                  <c:v>111.968333333334</c:v>
                </c:pt>
                <c:pt idx="6719">
                  <c:v>111.985</c:v>
                </c:pt>
                <c:pt idx="6720">
                  <c:v>112.00166666666701</c:v>
                </c:pt>
                <c:pt idx="6721">
                  <c:v>112.018333333334</c:v>
                </c:pt>
                <c:pt idx="6722">
                  <c:v>112.035</c:v>
                </c:pt>
                <c:pt idx="6723">
                  <c:v>112.051666666667</c:v>
                </c:pt>
                <c:pt idx="6724">
                  <c:v>112.068333333334</c:v>
                </c:pt>
                <c:pt idx="6725">
                  <c:v>112.08499999999999</c:v>
                </c:pt>
                <c:pt idx="6726">
                  <c:v>112.101666666667</c:v>
                </c:pt>
                <c:pt idx="6727">
                  <c:v>112.11833333333399</c:v>
                </c:pt>
                <c:pt idx="6728">
                  <c:v>112.13500000000001</c:v>
                </c:pt>
                <c:pt idx="6729">
                  <c:v>112.151666666667</c:v>
                </c:pt>
                <c:pt idx="6730">
                  <c:v>112.168333333334</c:v>
                </c:pt>
                <c:pt idx="6731">
                  <c:v>112.185</c:v>
                </c:pt>
                <c:pt idx="6732">
                  <c:v>112.20166666666699</c:v>
                </c:pt>
                <c:pt idx="6733">
                  <c:v>112.218333333334</c:v>
                </c:pt>
                <c:pt idx="6734">
                  <c:v>112.235</c:v>
                </c:pt>
                <c:pt idx="6735">
                  <c:v>112.25166666666701</c:v>
                </c:pt>
                <c:pt idx="6736">
                  <c:v>112.268333333334</c:v>
                </c:pt>
                <c:pt idx="6737">
                  <c:v>112.285</c:v>
                </c:pt>
                <c:pt idx="6738">
                  <c:v>112.301666666667</c:v>
                </c:pt>
                <c:pt idx="6739">
                  <c:v>112.318333333334</c:v>
                </c:pt>
                <c:pt idx="6740">
                  <c:v>112.33499999999999</c:v>
                </c:pt>
                <c:pt idx="6741">
                  <c:v>112.351666666667</c:v>
                </c:pt>
                <c:pt idx="6742">
                  <c:v>112.36833333333399</c:v>
                </c:pt>
                <c:pt idx="6743">
                  <c:v>112.38500000000001</c:v>
                </c:pt>
                <c:pt idx="6744">
                  <c:v>112.401666666667</c:v>
                </c:pt>
                <c:pt idx="6745">
                  <c:v>112.418333333334</c:v>
                </c:pt>
                <c:pt idx="6746">
                  <c:v>112.435</c:v>
                </c:pt>
                <c:pt idx="6747">
                  <c:v>112.45166666666699</c:v>
                </c:pt>
                <c:pt idx="6748">
                  <c:v>112.468333333334</c:v>
                </c:pt>
                <c:pt idx="6749">
                  <c:v>112.485</c:v>
                </c:pt>
                <c:pt idx="6750">
                  <c:v>112.50166666666701</c:v>
                </c:pt>
                <c:pt idx="6751">
                  <c:v>112.518333333334</c:v>
                </c:pt>
                <c:pt idx="6752">
                  <c:v>112.535</c:v>
                </c:pt>
                <c:pt idx="6753">
                  <c:v>112.551666666667</c:v>
                </c:pt>
                <c:pt idx="6754">
                  <c:v>112.568333333334</c:v>
                </c:pt>
                <c:pt idx="6755">
                  <c:v>112.58499999999999</c:v>
                </c:pt>
                <c:pt idx="6756">
                  <c:v>112.601666666667</c:v>
                </c:pt>
                <c:pt idx="6757">
                  <c:v>112.61833333333399</c:v>
                </c:pt>
                <c:pt idx="6758">
                  <c:v>112.63500000000001</c:v>
                </c:pt>
                <c:pt idx="6759">
                  <c:v>112.651666666667</c:v>
                </c:pt>
                <c:pt idx="6760">
                  <c:v>112.668333333334</c:v>
                </c:pt>
                <c:pt idx="6761">
                  <c:v>112.685</c:v>
                </c:pt>
                <c:pt idx="6762">
                  <c:v>112.70166666666699</c:v>
                </c:pt>
                <c:pt idx="6763">
                  <c:v>112.718333333334</c:v>
                </c:pt>
                <c:pt idx="6764">
                  <c:v>112.735</c:v>
                </c:pt>
                <c:pt idx="6765">
                  <c:v>112.75166666666701</c:v>
                </c:pt>
                <c:pt idx="6766">
                  <c:v>112.768333333334</c:v>
                </c:pt>
                <c:pt idx="6767">
                  <c:v>112.785</c:v>
                </c:pt>
                <c:pt idx="6768">
                  <c:v>112.801666666667</c:v>
                </c:pt>
                <c:pt idx="6769">
                  <c:v>112.818333333334</c:v>
                </c:pt>
                <c:pt idx="6770">
                  <c:v>112.83499999999999</c:v>
                </c:pt>
                <c:pt idx="6771">
                  <c:v>112.851666666667</c:v>
                </c:pt>
                <c:pt idx="6772">
                  <c:v>112.86833333333399</c:v>
                </c:pt>
                <c:pt idx="6773">
                  <c:v>112.88500000000001</c:v>
                </c:pt>
                <c:pt idx="6774">
                  <c:v>112.901666666667</c:v>
                </c:pt>
                <c:pt idx="6775">
                  <c:v>112.918333333334</c:v>
                </c:pt>
                <c:pt idx="6776">
                  <c:v>112.935</c:v>
                </c:pt>
                <c:pt idx="6777">
                  <c:v>112.95166666666699</c:v>
                </c:pt>
                <c:pt idx="6778">
                  <c:v>112.968333333334</c:v>
                </c:pt>
                <c:pt idx="6779">
                  <c:v>112.985</c:v>
                </c:pt>
                <c:pt idx="6780">
                  <c:v>113.00166666666701</c:v>
                </c:pt>
                <c:pt idx="6781">
                  <c:v>113.018333333334</c:v>
                </c:pt>
                <c:pt idx="6782">
                  <c:v>113.035</c:v>
                </c:pt>
                <c:pt idx="6783">
                  <c:v>113.051666666667</c:v>
                </c:pt>
                <c:pt idx="6784">
                  <c:v>113.068333333334</c:v>
                </c:pt>
                <c:pt idx="6785">
                  <c:v>113.08499999999999</c:v>
                </c:pt>
                <c:pt idx="6786">
                  <c:v>113.101666666667</c:v>
                </c:pt>
                <c:pt idx="6787">
                  <c:v>113.11833333333399</c:v>
                </c:pt>
                <c:pt idx="6788">
                  <c:v>113.13500000000001</c:v>
                </c:pt>
                <c:pt idx="6789">
                  <c:v>113.151666666667</c:v>
                </c:pt>
                <c:pt idx="6790">
                  <c:v>113.168333333334</c:v>
                </c:pt>
                <c:pt idx="6791">
                  <c:v>113.185</c:v>
                </c:pt>
                <c:pt idx="6792">
                  <c:v>113.20166666666699</c:v>
                </c:pt>
                <c:pt idx="6793">
                  <c:v>113.218333333334</c:v>
                </c:pt>
                <c:pt idx="6794">
                  <c:v>113.235</c:v>
                </c:pt>
                <c:pt idx="6795">
                  <c:v>113.25166666666701</c:v>
                </c:pt>
                <c:pt idx="6796">
                  <c:v>113.268333333334</c:v>
                </c:pt>
                <c:pt idx="6797">
                  <c:v>113.285</c:v>
                </c:pt>
                <c:pt idx="6798">
                  <c:v>113.301666666667</c:v>
                </c:pt>
                <c:pt idx="6799">
                  <c:v>113.318333333334</c:v>
                </c:pt>
                <c:pt idx="6800">
                  <c:v>113.33499999999999</c:v>
                </c:pt>
                <c:pt idx="6801">
                  <c:v>113.351666666667</c:v>
                </c:pt>
                <c:pt idx="6802">
                  <c:v>113.36833333333399</c:v>
                </c:pt>
                <c:pt idx="6803">
                  <c:v>113.38500000000001</c:v>
                </c:pt>
                <c:pt idx="6804">
                  <c:v>113.401666666667</c:v>
                </c:pt>
                <c:pt idx="6805">
                  <c:v>113.418333333334</c:v>
                </c:pt>
                <c:pt idx="6806">
                  <c:v>113.435</c:v>
                </c:pt>
                <c:pt idx="6807">
                  <c:v>113.45166666666699</c:v>
                </c:pt>
                <c:pt idx="6808">
                  <c:v>113.468333333334</c:v>
                </c:pt>
                <c:pt idx="6809">
                  <c:v>113.485</c:v>
                </c:pt>
                <c:pt idx="6810">
                  <c:v>113.50166666666701</c:v>
                </c:pt>
                <c:pt idx="6811">
                  <c:v>113.518333333334</c:v>
                </c:pt>
                <c:pt idx="6812">
                  <c:v>113.535</c:v>
                </c:pt>
                <c:pt idx="6813">
                  <c:v>113.551666666667</c:v>
                </c:pt>
                <c:pt idx="6814">
                  <c:v>113.568333333334</c:v>
                </c:pt>
                <c:pt idx="6815">
                  <c:v>113.58499999999999</c:v>
                </c:pt>
                <c:pt idx="6816">
                  <c:v>113.601666666667</c:v>
                </c:pt>
                <c:pt idx="6817">
                  <c:v>113.61833333333399</c:v>
                </c:pt>
                <c:pt idx="6818">
                  <c:v>113.63500000000001</c:v>
                </c:pt>
                <c:pt idx="6819">
                  <c:v>113.651666666667</c:v>
                </c:pt>
                <c:pt idx="6820">
                  <c:v>113.668333333334</c:v>
                </c:pt>
                <c:pt idx="6821">
                  <c:v>113.685</c:v>
                </c:pt>
                <c:pt idx="6822">
                  <c:v>113.70166666666699</c:v>
                </c:pt>
                <c:pt idx="6823">
                  <c:v>113.718333333334</c:v>
                </c:pt>
                <c:pt idx="6824">
                  <c:v>113.735</c:v>
                </c:pt>
                <c:pt idx="6825">
                  <c:v>113.75166666666701</c:v>
                </c:pt>
                <c:pt idx="6826">
                  <c:v>113.768333333334</c:v>
                </c:pt>
                <c:pt idx="6827">
                  <c:v>113.785</c:v>
                </c:pt>
                <c:pt idx="6828">
                  <c:v>113.801666666667</c:v>
                </c:pt>
                <c:pt idx="6829">
                  <c:v>113.818333333334</c:v>
                </c:pt>
                <c:pt idx="6830">
                  <c:v>113.83499999999999</c:v>
                </c:pt>
                <c:pt idx="6831">
                  <c:v>113.851666666667</c:v>
                </c:pt>
                <c:pt idx="6832">
                  <c:v>113.86833333333399</c:v>
                </c:pt>
                <c:pt idx="6833">
                  <c:v>113.88500000000001</c:v>
                </c:pt>
                <c:pt idx="6834">
                  <c:v>113.901666666667</c:v>
                </c:pt>
                <c:pt idx="6835">
                  <c:v>113.918333333334</c:v>
                </c:pt>
                <c:pt idx="6836">
                  <c:v>113.935</c:v>
                </c:pt>
                <c:pt idx="6837">
                  <c:v>113.95166666666699</c:v>
                </c:pt>
                <c:pt idx="6838">
                  <c:v>113.968333333334</c:v>
                </c:pt>
                <c:pt idx="6839">
                  <c:v>113.985</c:v>
                </c:pt>
                <c:pt idx="6840">
                  <c:v>114.00166666666701</c:v>
                </c:pt>
                <c:pt idx="6841">
                  <c:v>114.018333333334</c:v>
                </c:pt>
                <c:pt idx="6842">
                  <c:v>114.035</c:v>
                </c:pt>
                <c:pt idx="6843">
                  <c:v>114.051666666667</c:v>
                </c:pt>
                <c:pt idx="6844">
                  <c:v>114.068333333334</c:v>
                </c:pt>
                <c:pt idx="6845">
                  <c:v>114.08499999999999</c:v>
                </c:pt>
                <c:pt idx="6846">
                  <c:v>114.101666666667</c:v>
                </c:pt>
                <c:pt idx="6847">
                  <c:v>114.11833333333399</c:v>
                </c:pt>
                <c:pt idx="6848">
                  <c:v>114.13500000000001</c:v>
                </c:pt>
                <c:pt idx="6849">
                  <c:v>114.151666666667</c:v>
                </c:pt>
                <c:pt idx="6850">
                  <c:v>114.168333333334</c:v>
                </c:pt>
                <c:pt idx="6851">
                  <c:v>114.185</c:v>
                </c:pt>
                <c:pt idx="6852">
                  <c:v>114.20166666666699</c:v>
                </c:pt>
                <c:pt idx="6853">
                  <c:v>114.218333333334</c:v>
                </c:pt>
                <c:pt idx="6854">
                  <c:v>114.235</c:v>
                </c:pt>
                <c:pt idx="6855">
                  <c:v>114.25166666666701</c:v>
                </c:pt>
                <c:pt idx="6856">
                  <c:v>114.268333333334</c:v>
                </c:pt>
                <c:pt idx="6857">
                  <c:v>114.285</c:v>
                </c:pt>
                <c:pt idx="6858">
                  <c:v>114.301666666667</c:v>
                </c:pt>
                <c:pt idx="6859">
                  <c:v>114.318333333334</c:v>
                </c:pt>
                <c:pt idx="6860">
                  <c:v>114.33499999999999</c:v>
                </c:pt>
                <c:pt idx="6861">
                  <c:v>114.351666666667</c:v>
                </c:pt>
                <c:pt idx="6862">
                  <c:v>114.36833333333399</c:v>
                </c:pt>
                <c:pt idx="6863">
                  <c:v>114.38500000000001</c:v>
                </c:pt>
                <c:pt idx="6864">
                  <c:v>114.401666666667</c:v>
                </c:pt>
                <c:pt idx="6865">
                  <c:v>114.418333333334</c:v>
                </c:pt>
                <c:pt idx="6866">
                  <c:v>114.435</c:v>
                </c:pt>
                <c:pt idx="6867">
                  <c:v>114.45166666666699</c:v>
                </c:pt>
                <c:pt idx="6868">
                  <c:v>114.468333333334</c:v>
                </c:pt>
                <c:pt idx="6869">
                  <c:v>114.485</c:v>
                </c:pt>
                <c:pt idx="6870">
                  <c:v>114.50166666666701</c:v>
                </c:pt>
                <c:pt idx="6871">
                  <c:v>114.518333333334</c:v>
                </c:pt>
                <c:pt idx="6872">
                  <c:v>114.535</c:v>
                </c:pt>
                <c:pt idx="6873">
                  <c:v>114.551666666667</c:v>
                </c:pt>
                <c:pt idx="6874">
                  <c:v>114.568333333334</c:v>
                </c:pt>
                <c:pt idx="6875">
                  <c:v>114.58499999999999</c:v>
                </c:pt>
                <c:pt idx="6876">
                  <c:v>114.601666666667</c:v>
                </c:pt>
                <c:pt idx="6877">
                  <c:v>114.61833333333399</c:v>
                </c:pt>
                <c:pt idx="6878">
                  <c:v>114.63500000000001</c:v>
                </c:pt>
                <c:pt idx="6879">
                  <c:v>114.651666666667</c:v>
                </c:pt>
                <c:pt idx="6880">
                  <c:v>114.668333333334</c:v>
                </c:pt>
                <c:pt idx="6881">
                  <c:v>114.685</c:v>
                </c:pt>
                <c:pt idx="6882">
                  <c:v>114.70166666666699</c:v>
                </c:pt>
                <c:pt idx="6883">
                  <c:v>114.718333333334</c:v>
                </c:pt>
                <c:pt idx="6884">
                  <c:v>114.735</c:v>
                </c:pt>
                <c:pt idx="6885">
                  <c:v>114.75166666666701</c:v>
                </c:pt>
                <c:pt idx="6886">
                  <c:v>114.768333333334</c:v>
                </c:pt>
                <c:pt idx="6887">
                  <c:v>114.785</c:v>
                </c:pt>
                <c:pt idx="6888">
                  <c:v>114.801666666667</c:v>
                </c:pt>
                <c:pt idx="6889">
                  <c:v>114.818333333334</c:v>
                </c:pt>
                <c:pt idx="6890">
                  <c:v>114.83499999999999</c:v>
                </c:pt>
                <c:pt idx="6891">
                  <c:v>114.851666666667</c:v>
                </c:pt>
                <c:pt idx="6892">
                  <c:v>114.86833333333399</c:v>
                </c:pt>
                <c:pt idx="6893">
                  <c:v>114.88500000000001</c:v>
                </c:pt>
                <c:pt idx="6894">
                  <c:v>114.901666666667</c:v>
                </c:pt>
                <c:pt idx="6895">
                  <c:v>114.918333333334</c:v>
                </c:pt>
                <c:pt idx="6896">
                  <c:v>114.935</c:v>
                </c:pt>
                <c:pt idx="6897">
                  <c:v>114.95166666666699</c:v>
                </c:pt>
                <c:pt idx="6898">
                  <c:v>114.968333333334</c:v>
                </c:pt>
                <c:pt idx="6899">
                  <c:v>114.985</c:v>
                </c:pt>
                <c:pt idx="6900">
                  <c:v>115.00166666666701</c:v>
                </c:pt>
                <c:pt idx="6901">
                  <c:v>115.018333333334</c:v>
                </c:pt>
                <c:pt idx="6902">
                  <c:v>115.035</c:v>
                </c:pt>
                <c:pt idx="6903">
                  <c:v>115.051666666667</c:v>
                </c:pt>
                <c:pt idx="6904">
                  <c:v>115.068333333334</c:v>
                </c:pt>
                <c:pt idx="6905">
                  <c:v>115.08499999999999</c:v>
                </c:pt>
                <c:pt idx="6906">
                  <c:v>115.101666666667</c:v>
                </c:pt>
                <c:pt idx="6907">
                  <c:v>115.11833333333399</c:v>
                </c:pt>
                <c:pt idx="6908">
                  <c:v>115.13500000000001</c:v>
                </c:pt>
                <c:pt idx="6909">
                  <c:v>115.151666666667</c:v>
                </c:pt>
                <c:pt idx="6910">
                  <c:v>115.168333333334</c:v>
                </c:pt>
                <c:pt idx="6911">
                  <c:v>115.185</c:v>
                </c:pt>
                <c:pt idx="6912">
                  <c:v>115.20166666666699</c:v>
                </c:pt>
                <c:pt idx="6913">
                  <c:v>115.218333333334</c:v>
                </c:pt>
                <c:pt idx="6914">
                  <c:v>115.235</c:v>
                </c:pt>
                <c:pt idx="6915">
                  <c:v>115.25166666666701</c:v>
                </c:pt>
                <c:pt idx="6916">
                  <c:v>115.268333333334</c:v>
                </c:pt>
                <c:pt idx="6917">
                  <c:v>115.285</c:v>
                </c:pt>
                <c:pt idx="6918">
                  <c:v>115.301666666667</c:v>
                </c:pt>
                <c:pt idx="6919">
                  <c:v>115.318333333334</c:v>
                </c:pt>
                <c:pt idx="6920">
                  <c:v>115.33499999999999</c:v>
                </c:pt>
                <c:pt idx="6921">
                  <c:v>115.351666666667</c:v>
                </c:pt>
                <c:pt idx="6922">
                  <c:v>115.36833333333399</c:v>
                </c:pt>
                <c:pt idx="6923">
                  <c:v>115.38500000000001</c:v>
                </c:pt>
                <c:pt idx="6924">
                  <c:v>115.401666666667</c:v>
                </c:pt>
                <c:pt idx="6925">
                  <c:v>115.418333333334</c:v>
                </c:pt>
                <c:pt idx="6926">
                  <c:v>115.435</c:v>
                </c:pt>
                <c:pt idx="6927">
                  <c:v>115.45166666666699</c:v>
                </c:pt>
                <c:pt idx="6928">
                  <c:v>115.468333333334</c:v>
                </c:pt>
                <c:pt idx="6929">
                  <c:v>115.485</c:v>
                </c:pt>
                <c:pt idx="6930">
                  <c:v>115.50166666666701</c:v>
                </c:pt>
                <c:pt idx="6931">
                  <c:v>115.518333333334</c:v>
                </c:pt>
                <c:pt idx="6932">
                  <c:v>115.535</c:v>
                </c:pt>
                <c:pt idx="6933">
                  <c:v>115.551666666667</c:v>
                </c:pt>
                <c:pt idx="6934">
                  <c:v>115.568333333334</c:v>
                </c:pt>
                <c:pt idx="6935">
                  <c:v>115.58499999999999</c:v>
                </c:pt>
                <c:pt idx="6936">
                  <c:v>115.601666666667</c:v>
                </c:pt>
                <c:pt idx="6937">
                  <c:v>115.61833333333399</c:v>
                </c:pt>
                <c:pt idx="6938">
                  <c:v>115.63500000000001</c:v>
                </c:pt>
                <c:pt idx="6939">
                  <c:v>115.651666666667</c:v>
                </c:pt>
                <c:pt idx="6940">
                  <c:v>115.668333333334</c:v>
                </c:pt>
                <c:pt idx="6941">
                  <c:v>115.685</c:v>
                </c:pt>
                <c:pt idx="6942">
                  <c:v>115.70166666666699</c:v>
                </c:pt>
                <c:pt idx="6943">
                  <c:v>115.718333333334</c:v>
                </c:pt>
                <c:pt idx="6944">
                  <c:v>115.735</c:v>
                </c:pt>
                <c:pt idx="6945">
                  <c:v>115.75166666666701</c:v>
                </c:pt>
                <c:pt idx="6946">
                  <c:v>115.768333333334</c:v>
                </c:pt>
                <c:pt idx="6947">
                  <c:v>115.785</c:v>
                </c:pt>
                <c:pt idx="6948">
                  <c:v>115.801666666667</c:v>
                </c:pt>
                <c:pt idx="6949">
                  <c:v>115.818333333334</c:v>
                </c:pt>
                <c:pt idx="6950">
                  <c:v>115.83499999999999</c:v>
                </c:pt>
                <c:pt idx="6951">
                  <c:v>115.851666666667</c:v>
                </c:pt>
                <c:pt idx="6952">
                  <c:v>115.86833333333399</c:v>
                </c:pt>
                <c:pt idx="6953">
                  <c:v>115.88500000000001</c:v>
                </c:pt>
                <c:pt idx="6954">
                  <c:v>115.901666666667</c:v>
                </c:pt>
                <c:pt idx="6955">
                  <c:v>115.918333333334</c:v>
                </c:pt>
                <c:pt idx="6956">
                  <c:v>115.935</c:v>
                </c:pt>
                <c:pt idx="6957">
                  <c:v>115.95166666666699</c:v>
                </c:pt>
                <c:pt idx="6958">
                  <c:v>115.968333333334</c:v>
                </c:pt>
                <c:pt idx="6959">
                  <c:v>115.985</c:v>
                </c:pt>
                <c:pt idx="6960">
                  <c:v>116.00166666666701</c:v>
                </c:pt>
                <c:pt idx="6961">
                  <c:v>116.018333333334</c:v>
                </c:pt>
                <c:pt idx="6962">
                  <c:v>116.035</c:v>
                </c:pt>
                <c:pt idx="6963">
                  <c:v>116.051666666667</c:v>
                </c:pt>
                <c:pt idx="6964">
                  <c:v>116.068333333334</c:v>
                </c:pt>
                <c:pt idx="6965">
                  <c:v>116.08499999999999</c:v>
                </c:pt>
                <c:pt idx="6966">
                  <c:v>116.101666666667</c:v>
                </c:pt>
                <c:pt idx="6967">
                  <c:v>116.11833333333399</c:v>
                </c:pt>
                <c:pt idx="6968">
                  <c:v>116.13500000000001</c:v>
                </c:pt>
                <c:pt idx="6969">
                  <c:v>116.151666666667</c:v>
                </c:pt>
                <c:pt idx="6970">
                  <c:v>116.168333333334</c:v>
                </c:pt>
                <c:pt idx="6971">
                  <c:v>116.185</c:v>
                </c:pt>
                <c:pt idx="6972">
                  <c:v>116.20166666666699</c:v>
                </c:pt>
                <c:pt idx="6973">
                  <c:v>116.218333333334</c:v>
                </c:pt>
                <c:pt idx="6974">
                  <c:v>116.235</c:v>
                </c:pt>
                <c:pt idx="6975">
                  <c:v>116.25166666666701</c:v>
                </c:pt>
                <c:pt idx="6976">
                  <c:v>116.268333333334</c:v>
                </c:pt>
                <c:pt idx="6977">
                  <c:v>116.285</c:v>
                </c:pt>
                <c:pt idx="6978">
                  <c:v>116.301666666667</c:v>
                </c:pt>
                <c:pt idx="6979">
                  <c:v>116.318333333334</c:v>
                </c:pt>
                <c:pt idx="6980">
                  <c:v>116.33499999999999</c:v>
                </c:pt>
                <c:pt idx="6981">
                  <c:v>116.351666666667</c:v>
                </c:pt>
                <c:pt idx="6982">
                  <c:v>116.36833333333399</c:v>
                </c:pt>
                <c:pt idx="6983">
                  <c:v>116.38500000000001</c:v>
                </c:pt>
                <c:pt idx="6984">
                  <c:v>116.401666666667</c:v>
                </c:pt>
                <c:pt idx="6985">
                  <c:v>116.418333333334</c:v>
                </c:pt>
                <c:pt idx="6986">
                  <c:v>116.435</c:v>
                </c:pt>
                <c:pt idx="6987">
                  <c:v>116.45166666666699</c:v>
                </c:pt>
                <c:pt idx="6988">
                  <c:v>116.468333333334</c:v>
                </c:pt>
                <c:pt idx="6989">
                  <c:v>116.485</c:v>
                </c:pt>
                <c:pt idx="6990">
                  <c:v>116.50166666666701</c:v>
                </c:pt>
                <c:pt idx="6991">
                  <c:v>116.518333333334</c:v>
                </c:pt>
                <c:pt idx="6992">
                  <c:v>116.535</c:v>
                </c:pt>
                <c:pt idx="6993">
                  <c:v>116.551666666667</c:v>
                </c:pt>
                <c:pt idx="6994">
                  <c:v>116.568333333334</c:v>
                </c:pt>
                <c:pt idx="6995">
                  <c:v>116.58499999999999</c:v>
                </c:pt>
                <c:pt idx="6996">
                  <c:v>116.601666666667</c:v>
                </c:pt>
                <c:pt idx="6997">
                  <c:v>116.61833333333399</c:v>
                </c:pt>
                <c:pt idx="6998">
                  <c:v>116.63500000000001</c:v>
                </c:pt>
                <c:pt idx="6999">
                  <c:v>116.651666666667</c:v>
                </c:pt>
                <c:pt idx="7000">
                  <c:v>116.668333333334</c:v>
                </c:pt>
                <c:pt idx="7001">
                  <c:v>116.685</c:v>
                </c:pt>
                <c:pt idx="7002">
                  <c:v>116.70166666666699</c:v>
                </c:pt>
                <c:pt idx="7003">
                  <c:v>116.718333333334</c:v>
                </c:pt>
                <c:pt idx="7004">
                  <c:v>116.735</c:v>
                </c:pt>
                <c:pt idx="7005">
                  <c:v>116.75166666666701</c:v>
                </c:pt>
                <c:pt idx="7006">
                  <c:v>116.768333333334</c:v>
                </c:pt>
                <c:pt idx="7007">
                  <c:v>116.785</c:v>
                </c:pt>
                <c:pt idx="7008">
                  <c:v>116.801666666667</c:v>
                </c:pt>
                <c:pt idx="7009">
                  <c:v>116.818333333334</c:v>
                </c:pt>
                <c:pt idx="7010">
                  <c:v>116.83499999999999</c:v>
                </c:pt>
                <c:pt idx="7011">
                  <c:v>116.851666666667</c:v>
                </c:pt>
                <c:pt idx="7012">
                  <c:v>116.86833333333399</c:v>
                </c:pt>
                <c:pt idx="7013">
                  <c:v>116.88500000000001</c:v>
                </c:pt>
                <c:pt idx="7014">
                  <c:v>116.901666666667</c:v>
                </c:pt>
                <c:pt idx="7015">
                  <c:v>116.918333333334</c:v>
                </c:pt>
                <c:pt idx="7016">
                  <c:v>116.935</c:v>
                </c:pt>
                <c:pt idx="7017">
                  <c:v>116.95166666666699</c:v>
                </c:pt>
                <c:pt idx="7018">
                  <c:v>116.968333333334</c:v>
                </c:pt>
                <c:pt idx="7019">
                  <c:v>116.985</c:v>
                </c:pt>
                <c:pt idx="7020">
                  <c:v>117.00166666666701</c:v>
                </c:pt>
                <c:pt idx="7021">
                  <c:v>117.018333333334</c:v>
                </c:pt>
                <c:pt idx="7022">
                  <c:v>117.035</c:v>
                </c:pt>
                <c:pt idx="7023">
                  <c:v>117.051666666667</c:v>
                </c:pt>
                <c:pt idx="7024">
                  <c:v>117.068333333334</c:v>
                </c:pt>
                <c:pt idx="7025">
                  <c:v>117.08499999999999</c:v>
                </c:pt>
                <c:pt idx="7026">
                  <c:v>117.101666666667</c:v>
                </c:pt>
                <c:pt idx="7027">
                  <c:v>117.11833333333399</c:v>
                </c:pt>
                <c:pt idx="7028">
                  <c:v>117.13500000000001</c:v>
                </c:pt>
                <c:pt idx="7029">
                  <c:v>117.151666666667</c:v>
                </c:pt>
              </c:numCache>
            </c:numRef>
          </c:xVal>
          <c:yVal>
            <c:numRef>
              <c:f>'2x cit'!$J$2:$J$7031</c:f>
              <c:numCache>
                <c:formatCode>General</c:formatCode>
                <c:ptCount val="7030"/>
                <c:pt idx="0">
                  <c:v>1.4535407323995608E-2</c:v>
                </c:pt>
                <c:pt idx="1">
                  <c:v>1.2380559715975514E-2</c:v>
                </c:pt>
                <c:pt idx="2">
                  <c:v>3.7597723000335481E-3</c:v>
                </c:pt>
                <c:pt idx="3">
                  <c:v>-9.1714088238804559E-3</c:v>
                </c:pt>
                <c:pt idx="4">
                  <c:v>1.2380559715975514E-2</c:v>
                </c:pt>
                <c:pt idx="5">
                  <c:v>1.022501361602457E-2</c:v>
                </c:pt>
                <c:pt idx="6">
                  <c:v>-5.5062140793749048E-4</c:v>
                </c:pt>
                <c:pt idx="7">
                  <c:v>-5.5062140793749048E-4</c:v>
                </c:pt>
                <c:pt idx="8">
                  <c:v>1.4535407323995608E-2</c:v>
                </c:pt>
                <c:pt idx="9">
                  <c:v>2.3156194739938574E-2</c:v>
                </c:pt>
                <c:pt idx="10">
                  <c:v>2.3156194739938574E-2</c:v>
                </c:pt>
                <c:pt idx="11">
                  <c:v>1.022501361602457E-2</c:v>
                </c:pt>
                <c:pt idx="12">
                  <c:v>-1.1326256431900439E-2</c:v>
                </c:pt>
                <c:pt idx="13">
                  <c:v>-9.1714088238804559E-3</c:v>
                </c:pt>
                <c:pt idx="14">
                  <c:v>-1.5636650139871477E-2</c:v>
                </c:pt>
                <c:pt idx="15">
                  <c:v>-1.9947043847843404E-2</c:v>
                </c:pt>
                <c:pt idx="16">
                  <c:v>-1.1326256431900439E-2</c:v>
                </c:pt>
                <c:pt idx="17">
                  <c:v>1.6690953423947552E-2</c:v>
                </c:pt>
                <c:pt idx="18">
                  <c:v>5.9146199080535311E-3</c:v>
                </c:pt>
                <c:pt idx="19">
                  <c:v>-9.1714088238804559E-3</c:v>
                </c:pt>
                <c:pt idx="20">
                  <c:v>1.6049246920135651E-3</c:v>
                </c:pt>
                <c:pt idx="21">
                  <c:v>5.9146199080535311E-3</c:v>
                </c:pt>
                <c:pt idx="22">
                  <c:v>-5.5062140793749048E-4</c:v>
                </c:pt>
                <c:pt idx="23">
                  <c:v>-4.8610151159094173E-3</c:v>
                </c:pt>
                <c:pt idx="24">
                  <c:v>1.6690953423947552E-2</c:v>
                </c:pt>
                <c:pt idx="25">
                  <c:v>-4.8610151159094173E-3</c:v>
                </c:pt>
                <c:pt idx="26">
                  <c:v>1.6690953423947552E-2</c:v>
                </c:pt>
                <c:pt idx="27">
                  <c:v>1.6690953423947552E-2</c:v>
                </c:pt>
                <c:pt idx="28">
                  <c:v>2.1001347131918591E-2</c:v>
                </c:pt>
                <c:pt idx="29">
                  <c:v>1.6049246920135651E-3</c:v>
                </c:pt>
                <c:pt idx="30">
                  <c:v>8.0701660080045867E-3</c:v>
                </c:pt>
                <c:pt idx="31">
                  <c:v>-5.5062140793749048E-4</c:v>
                </c:pt>
                <c:pt idx="32">
                  <c:v>8.0701660080045867E-3</c:v>
                </c:pt>
                <c:pt idx="33">
                  <c:v>8.0701660080045867E-3</c:v>
                </c:pt>
                <c:pt idx="34">
                  <c:v>2.3156194739938574E-2</c:v>
                </c:pt>
                <c:pt idx="35">
                  <c:v>2.7466588447909501E-2</c:v>
                </c:pt>
                <c:pt idx="36">
                  <c:v>2.3156194739938574E-2</c:v>
                </c:pt>
                <c:pt idx="37">
                  <c:v>1.6690953423947552E-2</c:v>
                </c:pt>
                <c:pt idx="38">
                  <c:v>8.0701660080045867E-3</c:v>
                </c:pt>
                <c:pt idx="39">
                  <c:v>1.4535407323995608E-2</c:v>
                </c:pt>
                <c:pt idx="40">
                  <c:v>-4.8610151159094173E-3</c:v>
                </c:pt>
                <c:pt idx="41">
                  <c:v>-1.7792196239823421E-2</c:v>
                </c:pt>
                <c:pt idx="42">
                  <c:v>-3.0722678871805464E-2</c:v>
                </c:pt>
                <c:pt idx="43">
                  <c:v>-1.5636650139871477E-2</c:v>
                </c:pt>
                <c:pt idx="44">
                  <c:v>-1.5636650139871477E-2</c:v>
                </c:pt>
                <c:pt idx="45">
                  <c:v>-2.4257437555814443E-2</c:v>
                </c:pt>
                <c:pt idx="46">
                  <c:v>-4.8610151159094173E-3</c:v>
                </c:pt>
                <c:pt idx="47">
                  <c:v>1.6049246920135651E-3</c:v>
                </c:pt>
                <c:pt idx="48">
                  <c:v>1.6049246920135651E-3</c:v>
                </c:pt>
                <c:pt idx="49">
                  <c:v>-2.6412983655765498E-2</c:v>
                </c:pt>
                <c:pt idx="50">
                  <c:v>1.4535407323995608E-2</c:v>
                </c:pt>
                <c:pt idx="51">
                  <c:v>1.6049246920135651E-3</c:v>
                </c:pt>
                <c:pt idx="52">
                  <c:v>-9.1714088238804559E-3</c:v>
                </c:pt>
                <c:pt idx="53">
                  <c:v>-2.210258994779446E-2</c:v>
                </c:pt>
                <c:pt idx="54">
                  <c:v>-5.5062140793749048E-4</c:v>
                </c:pt>
                <c:pt idx="55">
                  <c:v>-1.7792196239823421E-2</c:v>
                </c:pt>
                <c:pt idx="56">
                  <c:v>-9.1714088238804559E-3</c:v>
                </c:pt>
                <c:pt idx="57">
                  <c:v>3.7597723000335481E-3</c:v>
                </c:pt>
                <c:pt idx="58">
                  <c:v>1.6049246920135651E-3</c:v>
                </c:pt>
                <c:pt idx="59">
                  <c:v>3.7597723000335481E-3</c:v>
                </c:pt>
                <c:pt idx="60">
                  <c:v>-1.3481802531851494E-2</c:v>
                </c:pt>
                <c:pt idx="61">
                  <c:v>-4.8610151159094173E-3</c:v>
                </c:pt>
                <c:pt idx="62">
                  <c:v>-1.1326256431900439E-2</c:v>
                </c:pt>
                <c:pt idx="63">
                  <c:v>-9.1714088238804559E-3</c:v>
                </c:pt>
                <c:pt idx="64">
                  <c:v>-2.8567831263785481E-2</c:v>
                </c:pt>
                <c:pt idx="65">
                  <c:v>-9.1714088238804559E-3</c:v>
                </c:pt>
                <c:pt idx="66">
                  <c:v>-9.1714088238804559E-3</c:v>
                </c:pt>
                <c:pt idx="67">
                  <c:v>-5.5062140793749048E-4</c:v>
                </c:pt>
                <c:pt idx="68">
                  <c:v>1.8845801031967535E-2</c:v>
                </c:pt>
                <c:pt idx="69">
                  <c:v>3.177698215588054E-2</c:v>
                </c:pt>
                <c:pt idx="70">
                  <c:v>4.2552617179843599E-2</c:v>
                </c:pt>
                <c:pt idx="71">
                  <c:v>2.3156194739938574E-2</c:v>
                </c:pt>
                <c:pt idx="72">
                  <c:v>1.6690953423947552E-2</c:v>
                </c:pt>
                <c:pt idx="73">
                  <c:v>8.0701660080045867E-3</c:v>
                </c:pt>
                <c:pt idx="74">
                  <c:v>-9.1714088238804559E-3</c:v>
                </c:pt>
                <c:pt idx="75">
                  <c:v>-1.1326256431900439E-2</c:v>
                </c:pt>
                <c:pt idx="76">
                  <c:v>-4.8610151159094173E-3</c:v>
                </c:pt>
                <c:pt idx="77">
                  <c:v>-9.1714088238804559E-3</c:v>
                </c:pt>
                <c:pt idx="78">
                  <c:v>-1.5636650139871477E-2</c:v>
                </c:pt>
                <c:pt idx="79">
                  <c:v>1.022501361602457E-2</c:v>
                </c:pt>
                <c:pt idx="80">
                  <c:v>5.9146199080535311E-3</c:v>
                </c:pt>
                <c:pt idx="81">
                  <c:v>-4.8610151159094173E-3</c:v>
                </c:pt>
                <c:pt idx="82">
                  <c:v>1.6049246920135651E-3</c:v>
                </c:pt>
                <c:pt idx="83">
                  <c:v>1.2380559715975514E-2</c:v>
                </c:pt>
                <c:pt idx="84">
                  <c:v>-4.8610151159094173E-3</c:v>
                </c:pt>
                <c:pt idx="85">
                  <c:v>-5.5062140793749048E-4</c:v>
                </c:pt>
                <c:pt idx="86">
                  <c:v>-9.1714088238804559E-3</c:v>
                </c:pt>
                <c:pt idx="87">
                  <c:v>5.9146199080535311E-3</c:v>
                </c:pt>
                <c:pt idx="88">
                  <c:v>-5.5062140793749048E-4</c:v>
                </c:pt>
                <c:pt idx="89">
                  <c:v>-9.1714088238804559E-3</c:v>
                </c:pt>
                <c:pt idx="90">
                  <c:v>-1.5636650139871477E-2</c:v>
                </c:pt>
                <c:pt idx="91">
                  <c:v>-7.0158627239294002E-3</c:v>
                </c:pt>
                <c:pt idx="92">
                  <c:v>-2.4257437555814443E-2</c:v>
                </c:pt>
                <c:pt idx="93">
                  <c:v>-2.6412983655765498E-2</c:v>
                </c:pt>
                <c:pt idx="94">
                  <c:v>-9.1714088238804559E-3</c:v>
                </c:pt>
                <c:pt idx="95">
                  <c:v>-1.9947043847843404E-2</c:v>
                </c:pt>
                <c:pt idx="96">
                  <c:v>-2.4257437555814443E-2</c:v>
                </c:pt>
                <c:pt idx="97">
                  <c:v>-1.5636650139871477E-2</c:v>
                </c:pt>
                <c:pt idx="98">
                  <c:v>-1.5636650139871477E-2</c:v>
                </c:pt>
                <c:pt idx="99">
                  <c:v>-9.1714088238804559E-3</c:v>
                </c:pt>
                <c:pt idx="100">
                  <c:v>-3.2878224971756409E-2</c:v>
                </c:pt>
                <c:pt idx="101">
                  <c:v>-2.4257437555814443E-2</c:v>
                </c:pt>
                <c:pt idx="102">
                  <c:v>-3.0722678871805464E-2</c:v>
                </c:pt>
                <c:pt idx="103">
                  <c:v>-2.6412983655765498E-2</c:v>
                </c:pt>
                <c:pt idx="104">
                  <c:v>-1.3481802531851494E-2</c:v>
                </c:pt>
                <c:pt idx="105">
                  <c:v>1.4535407323995608E-2</c:v>
                </c:pt>
                <c:pt idx="106">
                  <c:v>8.0701660080045867E-3</c:v>
                </c:pt>
                <c:pt idx="107">
                  <c:v>1.6690953423947552E-2</c:v>
                </c:pt>
                <c:pt idx="108">
                  <c:v>8.0701660080045867E-3</c:v>
                </c:pt>
                <c:pt idx="109">
                  <c:v>-4.8610151159094173E-3</c:v>
                </c:pt>
                <c:pt idx="110">
                  <c:v>-1.7792196239823421E-2</c:v>
                </c:pt>
                <c:pt idx="111">
                  <c:v>-2.4257437555814443E-2</c:v>
                </c:pt>
                <c:pt idx="112">
                  <c:v>-1.7792196239823421E-2</c:v>
                </c:pt>
                <c:pt idx="113">
                  <c:v>-7.0158627239294002E-3</c:v>
                </c:pt>
                <c:pt idx="114">
                  <c:v>-9.1714088238804559E-3</c:v>
                </c:pt>
                <c:pt idx="115">
                  <c:v>5.9146199080535311E-3</c:v>
                </c:pt>
                <c:pt idx="116">
                  <c:v>3.7597723000335481E-3</c:v>
                </c:pt>
                <c:pt idx="117">
                  <c:v>-1.7792196239823421E-2</c:v>
                </c:pt>
                <c:pt idx="118">
                  <c:v>-1.5636650139871477E-2</c:v>
                </c:pt>
                <c:pt idx="119">
                  <c:v>-1.3481802531851494E-2</c:v>
                </c:pt>
                <c:pt idx="120">
                  <c:v>-7.0158627239294002E-3</c:v>
                </c:pt>
                <c:pt idx="121">
                  <c:v>1.2380559715975514E-2</c:v>
                </c:pt>
                <c:pt idx="122">
                  <c:v>3.177698215588054E-2</c:v>
                </c:pt>
                <c:pt idx="123">
                  <c:v>1.8845801031967535E-2</c:v>
                </c:pt>
                <c:pt idx="124">
                  <c:v>2.7466588447909501E-2</c:v>
                </c:pt>
                <c:pt idx="125">
                  <c:v>4.0397769571823505E-2</c:v>
                </c:pt>
                <c:pt idx="126">
                  <c:v>5.7639344403708548E-2</c:v>
                </c:pt>
                <c:pt idx="127">
                  <c:v>6.4104585719699569E-2</c:v>
                </c:pt>
                <c:pt idx="128">
                  <c:v>7.7035766843613573E-2</c:v>
                </c:pt>
                <c:pt idx="129">
                  <c:v>9.212179557554756E-2</c:v>
                </c:pt>
                <c:pt idx="130">
                  <c:v>0.1093633704074326</c:v>
                </c:pt>
                <c:pt idx="131">
                  <c:v>0.12229455153134661</c:v>
                </c:pt>
                <c:pt idx="132">
                  <c:v>0.13953542787130058</c:v>
                </c:pt>
                <c:pt idx="133">
                  <c:v>0.1847942125590325</c:v>
                </c:pt>
                <c:pt idx="134">
                  <c:v>0.22143220983082357</c:v>
                </c:pt>
                <c:pt idx="135">
                  <c:v>0.26453544841860455</c:v>
                </c:pt>
                <c:pt idx="136">
                  <c:v>0.31410462681430851</c:v>
                </c:pt>
                <c:pt idx="137">
                  <c:v>0.38307022764991749</c:v>
                </c:pt>
                <c:pt idx="138">
                  <c:v>0.42186307252972755</c:v>
                </c:pt>
                <c:pt idx="139">
                  <c:v>0.50160430838929748</c:v>
                </c:pt>
                <c:pt idx="140">
                  <c:v>0.57056990922490758</c:v>
                </c:pt>
                <c:pt idx="141">
                  <c:v>0.69988032348018747</c:v>
                </c:pt>
                <c:pt idx="142">
                  <c:v>0.83134628383541764</c:v>
                </c:pt>
                <c:pt idx="143">
                  <c:v>1.0080703303864373</c:v>
                </c:pt>
                <c:pt idx="144">
                  <c:v>1.1934151643534077</c:v>
                </c:pt>
                <c:pt idx="145">
                  <c:v>1.4175528432001974</c:v>
                </c:pt>
                <c:pt idx="146">
                  <c:v>1.6718632780027773</c:v>
                </c:pt>
                <c:pt idx="147">
                  <c:v>1.9822081325170475</c:v>
                </c:pt>
                <c:pt idx="148">
                  <c:v>2.3572081941589573</c:v>
                </c:pt>
                <c:pt idx="149">
                  <c:v>2.7839322818045975</c:v>
                </c:pt>
                <c:pt idx="150">
                  <c:v>3.2925531514097575</c:v>
                </c:pt>
                <c:pt idx="151">
                  <c:v>3.9520357053181177</c:v>
                </c:pt>
                <c:pt idx="152">
                  <c:v>5.2623807242108276</c:v>
                </c:pt>
                <c:pt idx="153">
                  <c:v>10.693414630472766</c:v>
                </c:pt>
                <c:pt idx="154">
                  <c:v>25.904621498396367</c:v>
                </c:pt>
                <c:pt idx="155">
                  <c:v>92.988673663940077</c:v>
                </c:pt>
                <c:pt idx="156">
                  <c:v>305.76022498090373</c:v>
                </c:pt>
                <c:pt idx="157">
                  <c:v>529.08565619896081</c:v>
                </c:pt>
                <c:pt idx="158">
                  <c:v>749.49729409954875</c:v>
                </c:pt>
                <c:pt idx="159">
                  <c:v>959.34643201012079</c:v>
                </c:pt>
                <c:pt idx="160">
                  <c:v>1099.3248807028217</c:v>
                </c:pt>
                <c:pt idx="161">
                  <c:v>1099.3248807028217</c:v>
                </c:pt>
                <c:pt idx="162">
                  <c:v>1099.3248807028217</c:v>
                </c:pt>
                <c:pt idx="163">
                  <c:v>1099.3248807028217</c:v>
                </c:pt>
                <c:pt idx="164">
                  <c:v>1099.3248807028217</c:v>
                </c:pt>
                <c:pt idx="165">
                  <c:v>1045.7365182672017</c:v>
                </c:pt>
                <c:pt idx="166">
                  <c:v>1004.0985872287418</c:v>
                </c:pt>
                <c:pt idx="167">
                  <c:v>1004.0985872287418</c:v>
                </c:pt>
                <c:pt idx="168">
                  <c:v>1004.0985872287418</c:v>
                </c:pt>
                <c:pt idx="169">
                  <c:v>1018.3421215358518</c:v>
                </c:pt>
                <c:pt idx="170">
                  <c:v>1087.5210012947516</c:v>
                </c:pt>
                <c:pt idx="171">
                  <c:v>1099.3248807028217</c:v>
                </c:pt>
                <c:pt idx="172">
                  <c:v>1099.3248807028217</c:v>
                </c:pt>
                <c:pt idx="173">
                  <c:v>1099.3248807028217</c:v>
                </c:pt>
                <c:pt idx="174">
                  <c:v>1099.3248807028217</c:v>
                </c:pt>
                <c:pt idx="175">
                  <c:v>1099.3248807028217</c:v>
                </c:pt>
                <c:pt idx="176">
                  <c:v>1084.8615184120818</c:v>
                </c:pt>
                <c:pt idx="177">
                  <c:v>985.1460012303088</c:v>
                </c:pt>
                <c:pt idx="178">
                  <c:v>840.90462205486176</c:v>
                </c:pt>
                <c:pt idx="179">
                  <c:v>667.19772537086578</c:v>
                </c:pt>
                <c:pt idx="180">
                  <c:v>477.62660450635371</c:v>
                </c:pt>
                <c:pt idx="181">
                  <c:v>320.30763890121074</c:v>
                </c:pt>
                <c:pt idx="182">
                  <c:v>210.82703548500277</c:v>
                </c:pt>
                <c:pt idx="183">
                  <c:v>139.46496680797878</c:v>
                </c:pt>
                <c:pt idx="184">
                  <c:v>94.906777210737374</c:v>
                </c:pt>
                <c:pt idx="185">
                  <c:v>66.430484231543375</c:v>
                </c:pt>
                <c:pt idx="186">
                  <c:v>47.475742687008569</c:v>
                </c:pt>
                <c:pt idx="187">
                  <c:v>35.458501235111271</c:v>
                </c:pt>
                <c:pt idx="188">
                  <c:v>28.768845637468466</c:v>
                </c:pt>
                <c:pt idx="189">
                  <c:v>24.984363268369467</c:v>
                </c:pt>
                <c:pt idx="190">
                  <c:v>22.286087540824369</c:v>
                </c:pt>
                <c:pt idx="191">
                  <c:v>19.790397523586268</c:v>
                </c:pt>
                <c:pt idx="192">
                  <c:v>18.102897595443668</c:v>
                </c:pt>
                <c:pt idx="193">
                  <c:v>16.755915277771066</c:v>
                </c:pt>
                <c:pt idx="194">
                  <c:v>15.572725127033667</c:v>
                </c:pt>
                <c:pt idx="195">
                  <c:v>15.064104257428466</c:v>
                </c:pt>
                <c:pt idx="196">
                  <c:v>16.751604884063067</c:v>
                </c:pt>
                <c:pt idx="197">
                  <c:v>17.031776982621565</c:v>
                </c:pt>
                <c:pt idx="198">
                  <c:v>16.835656513630667</c:v>
                </c:pt>
                <c:pt idx="199">
                  <c:v>16.460656451988665</c:v>
                </c:pt>
                <c:pt idx="200">
                  <c:v>15.816259926812268</c:v>
                </c:pt>
                <c:pt idx="201">
                  <c:v>13.068415020871567</c:v>
                </c:pt>
                <c:pt idx="202">
                  <c:v>11.859363206378267</c:v>
                </c:pt>
                <c:pt idx="203">
                  <c:v>11.186949471345967</c:v>
                </c:pt>
                <c:pt idx="204">
                  <c:v>10.786087047456267</c:v>
                </c:pt>
                <c:pt idx="205">
                  <c:v>10.436949348062168</c:v>
                </c:pt>
                <c:pt idx="206">
                  <c:v>10.143846068379768</c:v>
                </c:pt>
                <c:pt idx="207">
                  <c:v>9.8722940587452666</c:v>
                </c:pt>
                <c:pt idx="208">
                  <c:v>9.7645356130298673</c:v>
                </c:pt>
                <c:pt idx="209">
                  <c:v>9.6998804059022667</c:v>
                </c:pt>
                <c:pt idx="210">
                  <c:v>9.9434152056808678</c:v>
                </c:pt>
                <c:pt idx="211">
                  <c:v>10.505914948897766</c:v>
                </c:pt>
                <c:pt idx="212">
                  <c:v>11.484363144736367</c:v>
                </c:pt>
                <c:pt idx="213">
                  <c:v>12.495138944138766</c:v>
                </c:pt>
                <c:pt idx="214">
                  <c:v>13.488673867201166</c:v>
                </c:pt>
                <c:pt idx="215">
                  <c:v>14.217122021945167</c:v>
                </c:pt>
                <c:pt idx="216">
                  <c:v>14.469276910647768</c:v>
                </c:pt>
                <c:pt idx="217">
                  <c:v>14.299018105412767</c:v>
                </c:pt>
                <c:pt idx="218">
                  <c:v>13.902466773722967</c:v>
                </c:pt>
                <c:pt idx="219">
                  <c:v>13.372293935577867</c:v>
                </c:pt>
                <c:pt idx="220">
                  <c:v>12.686949717913667</c:v>
                </c:pt>
                <c:pt idx="221">
                  <c:v>12.117984034888767</c:v>
                </c:pt>
                <c:pt idx="222">
                  <c:v>11.684794007435267</c:v>
                </c:pt>
                <c:pt idx="223">
                  <c:v>11.829190450422468</c:v>
                </c:pt>
                <c:pt idx="224">
                  <c:v>11.986518074533567</c:v>
                </c:pt>
                <c:pt idx="225">
                  <c:v>12.010225589173366</c:v>
                </c:pt>
                <c:pt idx="226">
                  <c:v>12.124449276204768</c:v>
                </c:pt>
                <c:pt idx="227">
                  <c:v>12.240828509336167</c:v>
                </c:pt>
                <c:pt idx="228">
                  <c:v>11.969277198193668</c:v>
                </c:pt>
                <c:pt idx="229">
                  <c:v>11.708500823583167</c:v>
                </c:pt>
                <c:pt idx="230">
                  <c:v>11.566259926695867</c:v>
                </c:pt>
                <c:pt idx="231">
                  <c:v>11.327035520625268</c:v>
                </c:pt>
                <c:pt idx="232">
                  <c:v>11.133069899242267</c:v>
                </c:pt>
                <c:pt idx="233">
                  <c:v>10.973587427523167</c:v>
                </c:pt>
                <c:pt idx="234">
                  <c:v>10.712811751404567</c:v>
                </c:pt>
                <c:pt idx="235">
                  <c:v>10.240828879071268</c:v>
                </c:pt>
                <c:pt idx="236">
                  <c:v>9.3097943155283875</c:v>
                </c:pt>
                <c:pt idx="237">
                  <c:v>7.8938456985282786</c:v>
                </c:pt>
                <c:pt idx="238">
                  <c:v>6.268846129905258</c:v>
                </c:pt>
                <c:pt idx="239">
                  <c:v>4.7731562770455778</c:v>
                </c:pt>
                <c:pt idx="240">
                  <c:v>3.6869496354915774</c:v>
                </c:pt>
                <c:pt idx="241">
                  <c:v>3.1222943461747175</c:v>
                </c:pt>
                <c:pt idx="242">
                  <c:v>2.9714319633795876</c:v>
                </c:pt>
                <c:pt idx="243">
                  <c:v>3.0899667426108977</c:v>
                </c:pt>
                <c:pt idx="244">
                  <c:v>3.2903976053098076</c:v>
                </c:pt>
                <c:pt idx="245">
                  <c:v>3.5080700428405973</c:v>
                </c:pt>
                <c:pt idx="246">
                  <c:v>3.8464321072107173</c:v>
                </c:pt>
                <c:pt idx="247">
                  <c:v>4.1093633294292378</c:v>
                </c:pt>
                <c:pt idx="248">
                  <c:v>4.255914620024468</c:v>
                </c:pt>
                <c:pt idx="249">
                  <c:v>4.3615182181318675</c:v>
                </c:pt>
                <c:pt idx="250">
                  <c:v>4.3205698271521076</c:v>
                </c:pt>
                <c:pt idx="251">
                  <c:v>4.0360873348856581</c:v>
                </c:pt>
                <c:pt idx="252">
                  <c:v>3.6826392417836078</c:v>
                </c:pt>
                <c:pt idx="253">
                  <c:v>3.2925531514097575</c:v>
                </c:pt>
                <c:pt idx="254">
                  <c:v>2.8270355203923776</c:v>
                </c:pt>
                <c:pt idx="255">
                  <c:v>2.4024669788466975</c:v>
                </c:pt>
                <c:pt idx="256">
                  <c:v>2.0964325180403875</c:v>
                </c:pt>
                <c:pt idx="257">
                  <c:v>1.9089321379734674</c:v>
                </c:pt>
                <c:pt idx="258">
                  <c:v>1.7516045138623473</c:v>
                </c:pt>
                <c:pt idx="259">
                  <c:v>1.6761736717107474</c:v>
                </c:pt>
                <c:pt idx="260">
                  <c:v>1.6352252807309875</c:v>
                </c:pt>
                <c:pt idx="261">
                  <c:v>1.5856561023352773</c:v>
                </c:pt>
                <c:pt idx="262">
                  <c:v>1.5597944385793774</c:v>
                </c:pt>
                <c:pt idx="263">
                  <c:v>1.5899664960432474</c:v>
                </c:pt>
                <c:pt idx="264">
                  <c:v>1.6244496457070174</c:v>
                </c:pt>
                <c:pt idx="265">
                  <c:v>1.6804840654187174</c:v>
                </c:pt>
                <c:pt idx="266">
                  <c:v>1.7903973587421573</c:v>
                </c:pt>
                <c:pt idx="267">
                  <c:v>1.9304841065133274</c:v>
                </c:pt>
                <c:pt idx="268">
                  <c:v>2.0964325180403875</c:v>
                </c:pt>
                <c:pt idx="269">
                  <c:v>2.2494497484435376</c:v>
                </c:pt>
                <c:pt idx="270">
                  <c:v>2.4089322201626873</c:v>
                </c:pt>
                <c:pt idx="271">
                  <c:v>2.5641042981738575</c:v>
                </c:pt>
                <c:pt idx="272">
                  <c:v>2.5921215080297073</c:v>
                </c:pt>
                <c:pt idx="273">
                  <c:v>2.5705702379817774</c:v>
                </c:pt>
                <c:pt idx="274">
                  <c:v>2.5921215080297073</c:v>
                </c:pt>
                <c:pt idx="275">
                  <c:v>2.6266046576934774</c:v>
                </c:pt>
                <c:pt idx="276">
                  <c:v>2.5641042981738575</c:v>
                </c:pt>
                <c:pt idx="277">
                  <c:v>2.5123802721701276</c:v>
                </c:pt>
                <c:pt idx="278">
                  <c:v>2.4218634012865974</c:v>
                </c:pt>
                <c:pt idx="279">
                  <c:v>2.2343630212196772</c:v>
                </c:pt>
                <c:pt idx="280">
                  <c:v>1.9822081325170475</c:v>
                </c:pt>
                <c:pt idx="281">
                  <c:v>1.7774668761101675</c:v>
                </c:pt>
                <c:pt idx="282">
                  <c:v>1.6330704331229575</c:v>
                </c:pt>
                <c:pt idx="283">
                  <c:v>1.4908288377437775</c:v>
                </c:pt>
                <c:pt idx="284">
                  <c:v>1.3852252396363776</c:v>
                </c:pt>
                <c:pt idx="285">
                  <c:v>1.3162596388007675</c:v>
                </c:pt>
                <c:pt idx="286">
                  <c:v>1.2666904604050577</c:v>
                </c:pt>
                <c:pt idx="287">
                  <c:v>1.2386732505492177</c:v>
                </c:pt>
                <c:pt idx="288">
                  <c:v>1.2235872218172776</c:v>
                </c:pt>
                <c:pt idx="289">
                  <c:v>1.2192768281093076</c:v>
                </c:pt>
                <c:pt idx="290">
                  <c:v>1.2192768281093076</c:v>
                </c:pt>
                <c:pt idx="291">
                  <c:v>1.2063456469853975</c:v>
                </c:pt>
                <c:pt idx="292">
                  <c:v>1.1675528021055874</c:v>
                </c:pt>
                <c:pt idx="293">
                  <c:v>1.1546216209816675</c:v>
                </c:pt>
                <c:pt idx="294">
                  <c:v>1.1718631958135575</c:v>
                </c:pt>
                <c:pt idx="295">
                  <c:v>1.1697083482055377</c:v>
                </c:pt>
                <c:pt idx="296">
                  <c:v>1.1804839832294975</c:v>
                </c:pt>
                <c:pt idx="297">
                  <c:v>1.2451391903571376</c:v>
                </c:pt>
                <c:pt idx="298">
                  <c:v>1.3378116073406177</c:v>
                </c:pt>
                <c:pt idx="299">
                  <c:v>1.4153979955921776</c:v>
                </c:pt>
                <c:pt idx="300">
                  <c:v>1.5059148664757074</c:v>
                </c:pt>
                <c:pt idx="301">
                  <c:v>1.6438460681469276</c:v>
                </c:pt>
                <c:pt idx="302">
                  <c:v>1.7753113300102172</c:v>
                </c:pt>
                <c:pt idx="303">
                  <c:v>1.8572081119697472</c:v>
                </c:pt>
                <c:pt idx="304">
                  <c:v>1.9671221037851176</c:v>
                </c:pt>
                <c:pt idx="305">
                  <c:v>2.1050526069643976</c:v>
                </c:pt>
                <c:pt idx="306">
                  <c:v>2.1675529664840174</c:v>
                </c:pt>
                <c:pt idx="307">
                  <c:v>2.1891042365319473</c:v>
                </c:pt>
                <c:pt idx="308">
                  <c:v>2.2063458113638275</c:v>
                </c:pt>
                <c:pt idx="309">
                  <c:v>2.1826389952159575</c:v>
                </c:pt>
                <c:pt idx="310">
                  <c:v>2.1007422132564275</c:v>
                </c:pt>
                <c:pt idx="311">
                  <c:v>1.9843629801250673</c:v>
                </c:pt>
                <c:pt idx="312">
                  <c:v>1.8464324769457776</c:v>
                </c:pt>
                <c:pt idx="313">
                  <c:v>1.7235873040064975</c:v>
                </c:pt>
                <c:pt idx="314">
                  <c:v>1.5878116484352276</c:v>
                </c:pt>
                <c:pt idx="315">
                  <c:v>1.4714324153038674</c:v>
                </c:pt>
                <c:pt idx="316">
                  <c:v>1.3895356333443476</c:v>
                </c:pt>
                <c:pt idx="317">
                  <c:v>1.3227255786086873</c:v>
                </c:pt>
                <c:pt idx="318">
                  <c:v>1.2343628568412375</c:v>
                </c:pt>
                <c:pt idx="319">
                  <c:v>1.1546216209816675</c:v>
                </c:pt>
                <c:pt idx="320">
                  <c:v>1.0899664138540275</c:v>
                </c:pt>
                <c:pt idx="321">
                  <c:v>1.0274667528263475</c:v>
                </c:pt>
                <c:pt idx="322">
                  <c:v>0.96712193940667757</c:v>
                </c:pt>
                <c:pt idx="323">
                  <c:v>0.93479433584285754</c:v>
                </c:pt>
                <c:pt idx="324">
                  <c:v>0.90677712598701754</c:v>
                </c:pt>
                <c:pt idx="325">
                  <c:v>0.87229397632324746</c:v>
                </c:pt>
                <c:pt idx="326">
                  <c:v>0.84643231256734752</c:v>
                </c:pt>
                <c:pt idx="327">
                  <c:v>0.83565597905145761</c:v>
                </c:pt>
                <c:pt idx="328">
                  <c:v>0.8011735278796176</c:v>
                </c:pt>
                <c:pt idx="329">
                  <c:v>0.76453553060782753</c:v>
                </c:pt>
                <c:pt idx="330">
                  <c:v>0.72358713962805765</c:v>
                </c:pt>
                <c:pt idx="331">
                  <c:v>0.69988032348018747</c:v>
                </c:pt>
                <c:pt idx="332">
                  <c:v>0.68048390104027756</c:v>
                </c:pt>
                <c:pt idx="333">
                  <c:v>0.66539787230834746</c:v>
                </c:pt>
                <c:pt idx="334">
                  <c:v>0.65246669118443756</c:v>
                </c:pt>
                <c:pt idx="335">
                  <c:v>0.67401865972428754</c:v>
                </c:pt>
                <c:pt idx="336">
                  <c:v>0.69125953606424761</c:v>
                </c:pt>
                <c:pt idx="337">
                  <c:v>0.67186311362433748</c:v>
                </c:pt>
                <c:pt idx="338">
                  <c:v>0.69341508216419745</c:v>
                </c:pt>
                <c:pt idx="339">
                  <c:v>0.70419071718815751</c:v>
                </c:pt>
                <c:pt idx="340">
                  <c:v>0.69125953606424761</c:v>
                </c:pt>
                <c:pt idx="341">
                  <c:v>0.66755271991636744</c:v>
                </c:pt>
                <c:pt idx="342">
                  <c:v>0.68694914235626758</c:v>
                </c:pt>
                <c:pt idx="343">
                  <c:v>0.68048390104027756</c:v>
                </c:pt>
                <c:pt idx="344">
                  <c:v>0.6847942947482476</c:v>
                </c:pt>
                <c:pt idx="345">
                  <c:v>0.70203586958013753</c:v>
                </c:pt>
                <c:pt idx="346">
                  <c:v>0.7386738668519276</c:v>
                </c:pt>
                <c:pt idx="347">
                  <c:v>0.73436347314395756</c:v>
                </c:pt>
                <c:pt idx="348">
                  <c:v>0.76884592431579757</c:v>
                </c:pt>
                <c:pt idx="349">
                  <c:v>0.80548392158758764</c:v>
                </c:pt>
                <c:pt idx="350">
                  <c:v>0.83996637275942765</c:v>
                </c:pt>
                <c:pt idx="351">
                  <c:v>0.82056995031951752</c:v>
                </c:pt>
                <c:pt idx="352">
                  <c:v>0.89384594486309765</c:v>
                </c:pt>
                <c:pt idx="353">
                  <c:v>0.90031118617908745</c:v>
                </c:pt>
                <c:pt idx="354">
                  <c:v>0.9304839421348875</c:v>
                </c:pt>
                <c:pt idx="355">
                  <c:v>0.95850115199073749</c:v>
                </c:pt>
                <c:pt idx="356">
                  <c:v>1.0123807240944074</c:v>
                </c:pt>
                <c:pt idx="357">
                  <c:v>0.97143233311464761</c:v>
                </c:pt>
                <c:pt idx="358">
                  <c:v>0.9929836031625775</c:v>
                </c:pt>
                <c:pt idx="359">
                  <c:v>0.96712193940667757</c:v>
                </c:pt>
                <c:pt idx="360">
                  <c:v>0.91970830711092766</c:v>
                </c:pt>
                <c:pt idx="361">
                  <c:v>0.91539791340295762</c:v>
                </c:pt>
                <c:pt idx="362">
                  <c:v>0.89600079247111764</c:v>
                </c:pt>
                <c:pt idx="363">
                  <c:v>0.83996637275942765</c:v>
                </c:pt>
                <c:pt idx="364">
                  <c:v>0.81410470900352749</c:v>
                </c:pt>
                <c:pt idx="365">
                  <c:v>0.78393195304772745</c:v>
                </c:pt>
                <c:pt idx="366">
                  <c:v>0.73005307943598752</c:v>
                </c:pt>
                <c:pt idx="367">
                  <c:v>0.69772547587216749</c:v>
                </c:pt>
                <c:pt idx="368">
                  <c:v>0.6847942947482476</c:v>
                </c:pt>
                <c:pt idx="369">
                  <c:v>0.65246669118443756</c:v>
                </c:pt>
                <c:pt idx="370">
                  <c:v>0.60720790649669765</c:v>
                </c:pt>
                <c:pt idx="371">
                  <c:v>0.61798424001259755</c:v>
                </c:pt>
                <c:pt idx="372">
                  <c:v>0.61798424001259755</c:v>
                </c:pt>
                <c:pt idx="373">
                  <c:v>0.55979427420094752</c:v>
                </c:pt>
                <c:pt idx="374">
                  <c:v>0.53177706434509753</c:v>
                </c:pt>
                <c:pt idx="375">
                  <c:v>0.5403978517610476</c:v>
                </c:pt>
                <c:pt idx="376">
                  <c:v>0.50591470209727751</c:v>
                </c:pt>
                <c:pt idx="377">
                  <c:v>0.49729391468132766</c:v>
                </c:pt>
                <c:pt idx="378">
                  <c:v>0.51669103561316765</c:v>
                </c:pt>
                <c:pt idx="379">
                  <c:v>0.51669103561316765</c:v>
                </c:pt>
                <c:pt idx="380">
                  <c:v>0.49729391468132766</c:v>
                </c:pt>
                <c:pt idx="381">
                  <c:v>0.49513906707330746</c:v>
                </c:pt>
                <c:pt idx="382">
                  <c:v>0.49082867336533764</c:v>
                </c:pt>
                <c:pt idx="383">
                  <c:v>0.49729391468132766</c:v>
                </c:pt>
                <c:pt idx="384">
                  <c:v>0.49298421946528748</c:v>
                </c:pt>
                <c:pt idx="385">
                  <c:v>0.49082867336533764</c:v>
                </c:pt>
                <c:pt idx="386">
                  <c:v>0.4455698886776075</c:v>
                </c:pt>
                <c:pt idx="387">
                  <c:v>0.44125949496963746</c:v>
                </c:pt>
                <c:pt idx="388">
                  <c:v>0.41108743750576748</c:v>
                </c:pt>
                <c:pt idx="389">
                  <c:v>0.39815625638185759</c:v>
                </c:pt>
                <c:pt idx="390">
                  <c:v>0.40677704379779744</c:v>
                </c:pt>
                <c:pt idx="391">
                  <c:v>0.42832901233764764</c:v>
                </c:pt>
                <c:pt idx="392">
                  <c:v>0.40031180248180764</c:v>
                </c:pt>
                <c:pt idx="393">
                  <c:v>0.40462149769784761</c:v>
                </c:pt>
                <c:pt idx="394">
                  <c:v>0.3960014087738376</c:v>
                </c:pt>
                <c:pt idx="395">
                  <c:v>0.39169101506585757</c:v>
                </c:pt>
                <c:pt idx="396">
                  <c:v>0.40462149769784761</c:v>
                </c:pt>
                <c:pt idx="397">
                  <c:v>0.42617346623769758</c:v>
                </c:pt>
                <c:pt idx="398">
                  <c:v>0.42832901233764764</c:v>
                </c:pt>
                <c:pt idx="399">
                  <c:v>0.45419067609354757</c:v>
                </c:pt>
                <c:pt idx="400">
                  <c:v>0.47574264463340754</c:v>
                </c:pt>
                <c:pt idx="401">
                  <c:v>0.48220788594939756</c:v>
                </c:pt>
                <c:pt idx="402">
                  <c:v>0.4714322509254375</c:v>
                </c:pt>
                <c:pt idx="403">
                  <c:v>0.50807024819722757</c:v>
                </c:pt>
                <c:pt idx="404">
                  <c:v>0.51238064190519761</c:v>
                </c:pt>
                <c:pt idx="405">
                  <c:v>0.48005303834137758</c:v>
                </c:pt>
                <c:pt idx="406">
                  <c:v>0.4865182796573676</c:v>
                </c:pt>
                <c:pt idx="407">
                  <c:v>0.51453548951321759</c:v>
                </c:pt>
                <c:pt idx="408">
                  <c:v>0.52100142932113747</c:v>
                </c:pt>
                <c:pt idx="409">
                  <c:v>0.52962151824514747</c:v>
                </c:pt>
                <c:pt idx="410">
                  <c:v>0.57919069664085765</c:v>
                </c:pt>
                <c:pt idx="411">
                  <c:v>0.58996633166481749</c:v>
                </c:pt>
                <c:pt idx="412">
                  <c:v>0.58350109034882747</c:v>
                </c:pt>
                <c:pt idx="413">
                  <c:v>0.58134624274080748</c:v>
                </c:pt>
                <c:pt idx="414">
                  <c:v>0.59212187776476755</c:v>
                </c:pt>
                <c:pt idx="415">
                  <c:v>0.61151830020466746</c:v>
                </c:pt>
                <c:pt idx="416">
                  <c:v>0.62660432893660756</c:v>
                </c:pt>
                <c:pt idx="417">
                  <c:v>0.64815629747645753</c:v>
                </c:pt>
                <c:pt idx="418">
                  <c:v>0.67617350733230752</c:v>
                </c:pt>
                <c:pt idx="419">
                  <c:v>0.71927674592008761</c:v>
                </c:pt>
                <c:pt idx="420">
                  <c:v>0.77531116563178759</c:v>
                </c:pt>
                <c:pt idx="421">
                  <c:v>0.85936349369125764</c:v>
                </c:pt>
                <c:pt idx="422">
                  <c:v>0.94125957715884756</c:v>
                </c:pt>
                <c:pt idx="423">
                  <c:v>1.0253112067263976</c:v>
                </c:pt>
                <c:pt idx="424">
                  <c:v>1.0447083276582276</c:v>
                </c:pt>
                <c:pt idx="425">
                  <c:v>1.0511735689742174</c:v>
                </c:pt>
                <c:pt idx="426">
                  <c:v>1.0382423878503078</c:v>
                </c:pt>
                <c:pt idx="427">
                  <c:v>1.0166911178023876</c:v>
                </c:pt>
                <c:pt idx="428">
                  <c:v>0.99082875555455752</c:v>
                </c:pt>
                <c:pt idx="429">
                  <c:v>1.0037599366784677</c:v>
                </c:pt>
                <c:pt idx="430">
                  <c:v>1.0016043905785175</c:v>
                </c:pt>
                <c:pt idx="431">
                  <c:v>0.96281154569870753</c:v>
                </c:pt>
                <c:pt idx="432">
                  <c:v>0.93910472955082758</c:v>
                </c:pt>
                <c:pt idx="433">
                  <c:v>0.9175527610109776</c:v>
                </c:pt>
                <c:pt idx="434">
                  <c:v>0.88738070354710763</c:v>
                </c:pt>
                <c:pt idx="435">
                  <c:v>0.83350113144343763</c:v>
                </c:pt>
                <c:pt idx="436">
                  <c:v>0.8011735278796176</c:v>
                </c:pt>
                <c:pt idx="437">
                  <c:v>0.78393195304772745</c:v>
                </c:pt>
                <c:pt idx="438">
                  <c:v>0.73436347314395756</c:v>
                </c:pt>
                <c:pt idx="439">
                  <c:v>0.68263874864829754</c:v>
                </c:pt>
                <c:pt idx="440">
                  <c:v>0.6567770848924076</c:v>
                </c:pt>
                <c:pt idx="441">
                  <c:v>0.64384590376848749</c:v>
                </c:pt>
                <c:pt idx="442">
                  <c:v>0.62013908762061754</c:v>
                </c:pt>
                <c:pt idx="443">
                  <c:v>0.61367384630462751</c:v>
                </c:pt>
                <c:pt idx="444">
                  <c:v>0.62444948132858757</c:v>
                </c:pt>
                <c:pt idx="445">
                  <c:v>0.62660432893660756</c:v>
                </c:pt>
                <c:pt idx="446">
                  <c:v>0.62229393522863752</c:v>
                </c:pt>
                <c:pt idx="447">
                  <c:v>0.61367384630462751</c:v>
                </c:pt>
                <c:pt idx="448">
                  <c:v>0.56625951551693754</c:v>
                </c:pt>
                <c:pt idx="449">
                  <c:v>0.5684150616168876</c:v>
                </c:pt>
                <c:pt idx="450">
                  <c:v>0.54470824546901764</c:v>
                </c:pt>
                <c:pt idx="451">
                  <c:v>0.54686309307703762</c:v>
                </c:pt>
                <c:pt idx="452">
                  <c:v>0.52315627692915745</c:v>
                </c:pt>
                <c:pt idx="453">
                  <c:v>0.51884588322118763</c:v>
                </c:pt>
                <c:pt idx="454">
                  <c:v>0.4865182796573676</c:v>
                </c:pt>
                <c:pt idx="455">
                  <c:v>0.48867382575731766</c:v>
                </c:pt>
                <c:pt idx="456">
                  <c:v>0.4714322509254375</c:v>
                </c:pt>
                <c:pt idx="457">
                  <c:v>0.46065661590146745</c:v>
                </c:pt>
                <c:pt idx="458">
                  <c:v>0.48867382575731766</c:v>
                </c:pt>
                <c:pt idx="459">
                  <c:v>0.47358709853345748</c:v>
                </c:pt>
                <c:pt idx="460">
                  <c:v>0.44341504106958751</c:v>
                </c:pt>
                <c:pt idx="461">
                  <c:v>0.42832901233764764</c:v>
                </c:pt>
                <c:pt idx="462">
                  <c:v>0.42832901233764764</c:v>
                </c:pt>
                <c:pt idx="463">
                  <c:v>0.41755267882175751</c:v>
                </c:pt>
                <c:pt idx="464">
                  <c:v>0.40677704379779744</c:v>
                </c:pt>
                <c:pt idx="465">
                  <c:v>0.39815625638185759</c:v>
                </c:pt>
                <c:pt idx="466">
                  <c:v>0.39384586267387756</c:v>
                </c:pt>
                <c:pt idx="467">
                  <c:v>0.38738062135788753</c:v>
                </c:pt>
                <c:pt idx="468">
                  <c:v>0.34858707798614763</c:v>
                </c:pt>
                <c:pt idx="469">
                  <c:v>0.34643223037812765</c:v>
                </c:pt>
                <c:pt idx="470">
                  <c:v>0.37444944023397764</c:v>
                </c:pt>
                <c:pt idx="471">
                  <c:v>0.36798419891798761</c:v>
                </c:pt>
                <c:pt idx="472">
                  <c:v>0.37229389413402758</c:v>
                </c:pt>
                <c:pt idx="473">
                  <c:v>0.39384586267387756</c:v>
                </c:pt>
                <c:pt idx="474">
                  <c:v>0.39384586267387756</c:v>
                </c:pt>
                <c:pt idx="475">
                  <c:v>0.36367380521001758</c:v>
                </c:pt>
                <c:pt idx="476">
                  <c:v>0.3550530177940675</c:v>
                </c:pt>
                <c:pt idx="477">
                  <c:v>0.34643223037812765</c:v>
                </c:pt>
                <c:pt idx="478">
                  <c:v>0.32919065554624749</c:v>
                </c:pt>
                <c:pt idx="479">
                  <c:v>0.32488026183827057</c:v>
                </c:pt>
                <c:pt idx="480">
                  <c:v>0.32272541423025058</c:v>
                </c:pt>
                <c:pt idx="481">
                  <c:v>0.32703580793822751</c:v>
                </c:pt>
                <c:pt idx="482">
                  <c:v>0.32056986813029953</c:v>
                </c:pt>
                <c:pt idx="483">
                  <c:v>0.32703580793822751</c:v>
                </c:pt>
                <c:pt idx="484">
                  <c:v>0.33781144296218757</c:v>
                </c:pt>
                <c:pt idx="485">
                  <c:v>0.33350104925421753</c:v>
                </c:pt>
                <c:pt idx="486">
                  <c:v>0.3162594744223286</c:v>
                </c:pt>
                <c:pt idx="487">
                  <c:v>0.3162594744223286</c:v>
                </c:pt>
                <c:pt idx="488">
                  <c:v>0.33350104925421753</c:v>
                </c:pt>
                <c:pt idx="489">
                  <c:v>0.31194908071435756</c:v>
                </c:pt>
                <c:pt idx="490">
                  <c:v>0.32272541423025058</c:v>
                </c:pt>
                <c:pt idx="491">
                  <c:v>0.32488026183827057</c:v>
                </c:pt>
                <c:pt idx="492">
                  <c:v>0.32703580793822751</c:v>
                </c:pt>
                <c:pt idx="493">
                  <c:v>0.31194908071435756</c:v>
                </c:pt>
                <c:pt idx="494">
                  <c:v>0.33134620164619755</c:v>
                </c:pt>
                <c:pt idx="495">
                  <c:v>0.3162594744223286</c:v>
                </c:pt>
                <c:pt idx="496">
                  <c:v>0.32703580793822751</c:v>
                </c:pt>
                <c:pt idx="497">
                  <c:v>0.31194908071435756</c:v>
                </c:pt>
                <c:pt idx="498">
                  <c:v>0.30979423310633758</c:v>
                </c:pt>
                <c:pt idx="499">
                  <c:v>0.30979423310633758</c:v>
                </c:pt>
                <c:pt idx="500">
                  <c:v>0.33781144296218757</c:v>
                </c:pt>
                <c:pt idx="501">
                  <c:v>0.35289747169411745</c:v>
                </c:pt>
                <c:pt idx="502">
                  <c:v>0.38953546896590752</c:v>
                </c:pt>
                <c:pt idx="503">
                  <c:v>0.40031180248180764</c:v>
                </c:pt>
                <c:pt idx="504">
                  <c:v>0.40893189140581765</c:v>
                </c:pt>
                <c:pt idx="505">
                  <c:v>0.40031180248180764</c:v>
                </c:pt>
                <c:pt idx="506">
                  <c:v>0.42186307252972755</c:v>
                </c:pt>
                <c:pt idx="507">
                  <c:v>0.43910464736161747</c:v>
                </c:pt>
                <c:pt idx="508">
                  <c:v>0.46065661590146745</c:v>
                </c:pt>
                <c:pt idx="509">
                  <c:v>0.48436343204934762</c:v>
                </c:pt>
                <c:pt idx="510">
                  <c:v>0.4865182796573676</c:v>
                </c:pt>
                <c:pt idx="511">
                  <c:v>0.49513906707330746</c:v>
                </c:pt>
                <c:pt idx="512">
                  <c:v>0.48436343204934762</c:v>
                </c:pt>
                <c:pt idx="513">
                  <c:v>0.49298421946528748</c:v>
                </c:pt>
                <c:pt idx="514">
                  <c:v>0.47358709853345748</c:v>
                </c:pt>
                <c:pt idx="515">
                  <c:v>0.49729391468132766</c:v>
                </c:pt>
                <c:pt idx="516">
                  <c:v>0.47358709853345748</c:v>
                </c:pt>
                <c:pt idx="517">
                  <c:v>0.49298421946528748</c:v>
                </c:pt>
                <c:pt idx="518">
                  <c:v>0.48867382575731766</c:v>
                </c:pt>
                <c:pt idx="519">
                  <c:v>0.49729391468132766</c:v>
                </c:pt>
                <c:pt idx="520">
                  <c:v>0.49298421946528748</c:v>
                </c:pt>
                <c:pt idx="521">
                  <c:v>0.48867382575731766</c:v>
                </c:pt>
                <c:pt idx="522">
                  <c:v>0.48220788594939756</c:v>
                </c:pt>
                <c:pt idx="523">
                  <c:v>0.46712185721745747</c:v>
                </c:pt>
                <c:pt idx="524">
                  <c:v>0.4714322509254375</c:v>
                </c:pt>
                <c:pt idx="525">
                  <c:v>0.46065661590146745</c:v>
                </c:pt>
                <c:pt idx="526">
                  <c:v>0.48220788594939756</c:v>
                </c:pt>
                <c:pt idx="527">
                  <c:v>0.48005303834137758</c:v>
                </c:pt>
                <c:pt idx="528">
                  <c:v>0.48220788594939756</c:v>
                </c:pt>
                <c:pt idx="529">
                  <c:v>0.49729391468132766</c:v>
                </c:pt>
                <c:pt idx="530">
                  <c:v>0.50807024819722757</c:v>
                </c:pt>
                <c:pt idx="531">
                  <c:v>0.51884588322118763</c:v>
                </c:pt>
                <c:pt idx="532">
                  <c:v>0.52531182302910751</c:v>
                </c:pt>
                <c:pt idx="533">
                  <c:v>0.55117348678500766</c:v>
                </c:pt>
                <c:pt idx="534">
                  <c:v>0.54686309307703762</c:v>
                </c:pt>
                <c:pt idx="535">
                  <c:v>0.55117348678500766</c:v>
                </c:pt>
                <c:pt idx="536">
                  <c:v>0.54255269936906758</c:v>
                </c:pt>
                <c:pt idx="537">
                  <c:v>0.4994494607812775</c:v>
                </c:pt>
                <c:pt idx="538">
                  <c:v>0.49729391468132766</c:v>
                </c:pt>
                <c:pt idx="539">
                  <c:v>0.49298421946528748</c:v>
                </c:pt>
                <c:pt idx="540">
                  <c:v>0.47358709853345748</c:v>
                </c:pt>
                <c:pt idx="541">
                  <c:v>0.45634622219349763</c:v>
                </c:pt>
                <c:pt idx="542">
                  <c:v>0.48005303834137758</c:v>
                </c:pt>
                <c:pt idx="543">
                  <c:v>0.45203582848552759</c:v>
                </c:pt>
                <c:pt idx="544">
                  <c:v>0.44341504106958751</c:v>
                </c:pt>
                <c:pt idx="545">
                  <c:v>0.4714322509254375</c:v>
                </c:pt>
                <c:pt idx="546">
                  <c:v>0.48220788594939756</c:v>
                </c:pt>
                <c:pt idx="547">
                  <c:v>0.49729391468132766</c:v>
                </c:pt>
                <c:pt idx="548">
                  <c:v>0.50375985448924754</c:v>
                </c:pt>
                <c:pt idx="549">
                  <c:v>0.48867382575731766</c:v>
                </c:pt>
                <c:pt idx="550">
                  <c:v>0.46281146350948765</c:v>
                </c:pt>
                <c:pt idx="551">
                  <c:v>0.46281146350948765</c:v>
                </c:pt>
                <c:pt idx="552">
                  <c:v>0.42186307252972755</c:v>
                </c:pt>
                <c:pt idx="553">
                  <c:v>0.41108743750576748</c:v>
                </c:pt>
                <c:pt idx="554">
                  <c:v>0.41324228511378747</c:v>
                </c:pt>
                <c:pt idx="555">
                  <c:v>0.44341504106958751</c:v>
                </c:pt>
                <c:pt idx="556">
                  <c:v>0.45203582848552759</c:v>
                </c:pt>
                <c:pt idx="557">
                  <c:v>0.4865182796573676</c:v>
                </c:pt>
                <c:pt idx="558">
                  <c:v>0.50807024819722757</c:v>
                </c:pt>
                <c:pt idx="559">
                  <c:v>0.53824230566108755</c:v>
                </c:pt>
                <c:pt idx="560">
                  <c:v>0.54470824546901764</c:v>
                </c:pt>
                <c:pt idx="561">
                  <c:v>0.50807024819722757</c:v>
                </c:pt>
                <c:pt idx="562">
                  <c:v>0.50591470209727751</c:v>
                </c:pt>
                <c:pt idx="563">
                  <c:v>0.50375985448924754</c:v>
                </c:pt>
                <c:pt idx="564">
                  <c:v>0.47789749224142752</c:v>
                </c:pt>
                <c:pt idx="565">
                  <c:v>0.46496631111750764</c:v>
                </c:pt>
                <c:pt idx="566">
                  <c:v>0.48867382575731766</c:v>
                </c:pt>
                <c:pt idx="567">
                  <c:v>0.49513906707330746</c:v>
                </c:pt>
                <c:pt idx="568">
                  <c:v>0.49513906707330746</c:v>
                </c:pt>
                <c:pt idx="569">
                  <c:v>0.48867382575731766</c:v>
                </c:pt>
                <c:pt idx="570">
                  <c:v>0.51022509580524755</c:v>
                </c:pt>
                <c:pt idx="571">
                  <c:v>0.51238064190519761</c:v>
                </c:pt>
                <c:pt idx="572">
                  <c:v>0.51884588322118763</c:v>
                </c:pt>
                <c:pt idx="573">
                  <c:v>0.51669103561316765</c:v>
                </c:pt>
                <c:pt idx="574">
                  <c:v>0.52962151824514747</c:v>
                </c:pt>
                <c:pt idx="575">
                  <c:v>0.50591470209727751</c:v>
                </c:pt>
                <c:pt idx="576">
                  <c:v>0.52531182302910751</c:v>
                </c:pt>
                <c:pt idx="577">
                  <c:v>0.53393191195311751</c:v>
                </c:pt>
                <c:pt idx="578">
                  <c:v>0.53393191195311751</c:v>
                </c:pt>
                <c:pt idx="579">
                  <c:v>0.54901863917698746</c:v>
                </c:pt>
                <c:pt idx="580">
                  <c:v>0.53608745805306757</c:v>
                </c:pt>
                <c:pt idx="581">
                  <c:v>0.52100142932113747</c:v>
                </c:pt>
                <c:pt idx="582">
                  <c:v>0.50807024819722757</c:v>
                </c:pt>
                <c:pt idx="583">
                  <c:v>0.52746667063712749</c:v>
                </c:pt>
                <c:pt idx="584">
                  <c:v>0.54470824546901764</c:v>
                </c:pt>
                <c:pt idx="585">
                  <c:v>0.55332903288495749</c:v>
                </c:pt>
                <c:pt idx="586">
                  <c:v>0.57703584903283744</c:v>
                </c:pt>
                <c:pt idx="587">
                  <c:v>0.59427672537278753</c:v>
                </c:pt>
                <c:pt idx="588">
                  <c:v>0.6158286939126475</c:v>
                </c:pt>
                <c:pt idx="589">
                  <c:v>0.60505305888867766</c:v>
                </c:pt>
                <c:pt idx="590">
                  <c:v>0.65031114508447752</c:v>
                </c:pt>
                <c:pt idx="591">
                  <c:v>0.64815629747645753</c:v>
                </c:pt>
                <c:pt idx="592">
                  <c:v>0.67832905343225758</c:v>
                </c:pt>
                <c:pt idx="593">
                  <c:v>0.68263874864829754</c:v>
                </c:pt>
                <c:pt idx="594">
                  <c:v>0.73436347314395756</c:v>
                </c:pt>
                <c:pt idx="595">
                  <c:v>0.73651832075197754</c:v>
                </c:pt>
                <c:pt idx="596">
                  <c:v>0.75160434948390764</c:v>
                </c:pt>
                <c:pt idx="597">
                  <c:v>0.73005307943598752</c:v>
                </c:pt>
                <c:pt idx="598">
                  <c:v>0.75160434948390764</c:v>
                </c:pt>
                <c:pt idx="599">
                  <c:v>0.73436347314395756</c:v>
                </c:pt>
                <c:pt idx="600">
                  <c:v>0.72358713962805765</c:v>
                </c:pt>
                <c:pt idx="601">
                  <c:v>0.69988032348018747</c:v>
                </c:pt>
                <c:pt idx="602">
                  <c:v>0.74513910816791762</c:v>
                </c:pt>
                <c:pt idx="603">
                  <c:v>0.74082871445994758</c:v>
                </c:pt>
                <c:pt idx="604">
                  <c:v>0.74513910816791762</c:v>
                </c:pt>
                <c:pt idx="605">
                  <c:v>0.74513910816791762</c:v>
                </c:pt>
                <c:pt idx="606">
                  <c:v>0.77531116563178759</c:v>
                </c:pt>
                <c:pt idx="607">
                  <c:v>0.72574268572801748</c:v>
                </c:pt>
                <c:pt idx="608">
                  <c:v>0.69988032348018747</c:v>
                </c:pt>
                <c:pt idx="609">
                  <c:v>0.69772547587216749</c:v>
                </c:pt>
                <c:pt idx="610">
                  <c:v>0.69125953606424761</c:v>
                </c:pt>
                <c:pt idx="611">
                  <c:v>0.66324232620839763</c:v>
                </c:pt>
                <c:pt idx="612">
                  <c:v>0.65893193250042759</c:v>
                </c:pt>
                <c:pt idx="613">
                  <c:v>0.64600144986843755</c:v>
                </c:pt>
                <c:pt idx="614">
                  <c:v>0.60720790649669765</c:v>
                </c:pt>
                <c:pt idx="615">
                  <c:v>0.58781148405679751</c:v>
                </c:pt>
                <c:pt idx="616">
                  <c:v>0.59858711908075757</c:v>
                </c:pt>
                <c:pt idx="617">
                  <c:v>0.58996633166481749</c:v>
                </c:pt>
                <c:pt idx="618">
                  <c:v>0.5684150616168876</c:v>
                </c:pt>
                <c:pt idx="619">
                  <c:v>0.5684150616168876</c:v>
                </c:pt>
                <c:pt idx="620">
                  <c:v>0.5684150616168876</c:v>
                </c:pt>
                <c:pt idx="621">
                  <c:v>0.53393191195311751</c:v>
                </c:pt>
                <c:pt idx="622">
                  <c:v>0.53177706434509753</c:v>
                </c:pt>
                <c:pt idx="623">
                  <c:v>0.51238064190519761</c:v>
                </c:pt>
                <c:pt idx="624">
                  <c:v>0.50160430838929748</c:v>
                </c:pt>
                <c:pt idx="625">
                  <c:v>0.49298421946528748</c:v>
                </c:pt>
                <c:pt idx="626">
                  <c:v>0.48220788594939756</c:v>
                </c:pt>
                <c:pt idx="627">
                  <c:v>0.45634622219349763</c:v>
                </c:pt>
                <c:pt idx="628">
                  <c:v>0.46281146350948765</c:v>
                </c:pt>
                <c:pt idx="629">
                  <c:v>0.44772543477755755</c:v>
                </c:pt>
                <c:pt idx="630">
                  <c:v>0.44125949496963746</c:v>
                </c:pt>
                <c:pt idx="631">
                  <c:v>0.45203582848552759</c:v>
                </c:pt>
                <c:pt idx="632">
                  <c:v>0.44772543477755755</c:v>
                </c:pt>
                <c:pt idx="633">
                  <c:v>0.44125949496963746</c:v>
                </c:pt>
                <c:pt idx="634">
                  <c:v>0.43263940604562745</c:v>
                </c:pt>
                <c:pt idx="635">
                  <c:v>0.41539783121373752</c:v>
                </c:pt>
                <c:pt idx="636">
                  <c:v>0.39384586267387756</c:v>
                </c:pt>
                <c:pt idx="637">
                  <c:v>0.40893189140581765</c:v>
                </c:pt>
                <c:pt idx="638">
                  <c:v>0.40893189140581765</c:v>
                </c:pt>
                <c:pt idx="639">
                  <c:v>0.41755267882175751</c:v>
                </c:pt>
                <c:pt idx="640">
                  <c:v>0.43048385994566762</c:v>
                </c:pt>
                <c:pt idx="641">
                  <c:v>0.44125949496963746</c:v>
                </c:pt>
                <c:pt idx="642">
                  <c:v>0.44988028238557753</c:v>
                </c:pt>
                <c:pt idx="643">
                  <c:v>0.45203582848552759</c:v>
                </c:pt>
                <c:pt idx="644">
                  <c:v>0.45419067609354757</c:v>
                </c:pt>
                <c:pt idx="645">
                  <c:v>0.42617346623769758</c:v>
                </c:pt>
                <c:pt idx="646">
                  <c:v>0.44125949496963746</c:v>
                </c:pt>
                <c:pt idx="647">
                  <c:v>0.4240186186296776</c:v>
                </c:pt>
                <c:pt idx="648">
                  <c:v>0.41539783121373752</c:v>
                </c:pt>
                <c:pt idx="649">
                  <c:v>0.41970822492170756</c:v>
                </c:pt>
                <c:pt idx="650">
                  <c:v>0.44772543477755755</c:v>
                </c:pt>
                <c:pt idx="651">
                  <c:v>0.45634622219349763</c:v>
                </c:pt>
                <c:pt idx="652">
                  <c:v>0.44772543477755755</c:v>
                </c:pt>
                <c:pt idx="653">
                  <c:v>0.43910464736161747</c:v>
                </c:pt>
                <c:pt idx="654">
                  <c:v>0.43263940604562745</c:v>
                </c:pt>
                <c:pt idx="655">
                  <c:v>0.45203582848552759</c:v>
                </c:pt>
                <c:pt idx="656">
                  <c:v>0.44772543477755755</c:v>
                </c:pt>
                <c:pt idx="657">
                  <c:v>0.46281146350948765</c:v>
                </c:pt>
                <c:pt idx="658">
                  <c:v>0.48220788594939756</c:v>
                </c:pt>
                <c:pt idx="659">
                  <c:v>0.49298421946528748</c:v>
                </c:pt>
                <c:pt idx="660">
                  <c:v>0.44772543477755755</c:v>
                </c:pt>
                <c:pt idx="661">
                  <c:v>0.43263940604562745</c:v>
                </c:pt>
                <c:pt idx="662">
                  <c:v>0.42617346623769758</c:v>
                </c:pt>
                <c:pt idx="663">
                  <c:v>0.43694910126166764</c:v>
                </c:pt>
                <c:pt idx="664">
                  <c:v>0.45419067609354757</c:v>
                </c:pt>
                <c:pt idx="665">
                  <c:v>0.49513906707330746</c:v>
                </c:pt>
                <c:pt idx="666">
                  <c:v>0.51022509580524755</c:v>
                </c:pt>
                <c:pt idx="667">
                  <c:v>0.54686309307703762</c:v>
                </c:pt>
                <c:pt idx="668">
                  <c:v>0.54686309307703762</c:v>
                </c:pt>
                <c:pt idx="669">
                  <c:v>0.54255269936906758</c:v>
                </c:pt>
                <c:pt idx="670">
                  <c:v>0.56410466790891756</c:v>
                </c:pt>
                <c:pt idx="671">
                  <c:v>0.57919069664085765</c:v>
                </c:pt>
                <c:pt idx="672">
                  <c:v>0.5684150616168876</c:v>
                </c:pt>
                <c:pt idx="673">
                  <c:v>0.56410466790891756</c:v>
                </c:pt>
                <c:pt idx="674">
                  <c:v>0.57056990922490758</c:v>
                </c:pt>
                <c:pt idx="675">
                  <c:v>0.55763872810099746</c:v>
                </c:pt>
                <c:pt idx="676">
                  <c:v>0.53608745805306757</c:v>
                </c:pt>
                <c:pt idx="677">
                  <c:v>0.55548388049297748</c:v>
                </c:pt>
                <c:pt idx="678">
                  <c:v>0.58996633166481749</c:v>
                </c:pt>
                <c:pt idx="679">
                  <c:v>0.58350109034882747</c:v>
                </c:pt>
                <c:pt idx="680">
                  <c:v>0.57272545532485764</c:v>
                </c:pt>
                <c:pt idx="681">
                  <c:v>0.58996633166481749</c:v>
                </c:pt>
                <c:pt idx="682">
                  <c:v>0.59427672537278753</c:v>
                </c:pt>
                <c:pt idx="683">
                  <c:v>0.57703584903283744</c:v>
                </c:pt>
                <c:pt idx="684">
                  <c:v>0.56625951551693754</c:v>
                </c:pt>
                <c:pt idx="685">
                  <c:v>0.57488030293287762</c:v>
                </c:pt>
                <c:pt idx="686">
                  <c:v>0.57272545532485764</c:v>
                </c:pt>
                <c:pt idx="687">
                  <c:v>0.56625951551693754</c:v>
                </c:pt>
                <c:pt idx="688">
                  <c:v>0.55117348678500766</c:v>
                </c:pt>
                <c:pt idx="689">
                  <c:v>0.57919069664085765</c:v>
                </c:pt>
                <c:pt idx="690">
                  <c:v>0.59643227147273759</c:v>
                </c:pt>
                <c:pt idx="691">
                  <c:v>0.60936345259664748</c:v>
                </c:pt>
                <c:pt idx="692">
                  <c:v>0.60074266518070762</c:v>
                </c:pt>
                <c:pt idx="693">
                  <c:v>0.61798424001259755</c:v>
                </c:pt>
                <c:pt idx="694">
                  <c:v>0.59427672537278753</c:v>
                </c:pt>
                <c:pt idx="695">
                  <c:v>0.58996633166481749</c:v>
                </c:pt>
                <c:pt idx="696">
                  <c:v>0.57919069664085765</c:v>
                </c:pt>
                <c:pt idx="697">
                  <c:v>0.58134624274080748</c:v>
                </c:pt>
                <c:pt idx="698">
                  <c:v>0.57703584903283744</c:v>
                </c:pt>
                <c:pt idx="699">
                  <c:v>0.58565663644877752</c:v>
                </c:pt>
                <c:pt idx="700">
                  <c:v>0.54686309307703762</c:v>
                </c:pt>
                <c:pt idx="701">
                  <c:v>0.53177706434509753</c:v>
                </c:pt>
                <c:pt idx="702">
                  <c:v>0.52531182302910751</c:v>
                </c:pt>
                <c:pt idx="703">
                  <c:v>0.51238064190519761</c:v>
                </c:pt>
                <c:pt idx="704">
                  <c:v>0.49298421946528748</c:v>
                </c:pt>
                <c:pt idx="705">
                  <c:v>0.53177706434509753</c:v>
                </c:pt>
                <c:pt idx="706">
                  <c:v>0.54470824546901764</c:v>
                </c:pt>
                <c:pt idx="707">
                  <c:v>0.54901863917698746</c:v>
                </c:pt>
                <c:pt idx="708">
                  <c:v>0.53824230566108755</c:v>
                </c:pt>
                <c:pt idx="709">
                  <c:v>0.56410466790891756</c:v>
                </c:pt>
                <c:pt idx="710">
                  <c:v>0.54686309307703762</c:v>
                </c:pt>
                <c:pt idx="711">
                  <c:v>0.54255269936906758</c:v>
                </c:pt>
                <c:pt idx="712">
                  <c:v>0.53608745805306757</c:v>
                </c:pt>
                <c:pt idx="713">
                  <c:v>0.53608745805306757</c:v>
                </c:pt>
                <c:pt idx="714">
                  <c:v>0.51669103561316765</c:v>
                </c:pt>
                <c:pt idx="715">
                  <c:v>0.51238064190519761</c:v>
                </c:pt>
                <c:pt idx="716">
                  <c:v>0.51022509580524755</c:v>
                </c:pt>
                <c:pt idx="717">
                  <c:v>0.48220788594939756</c:v>
                </c:pt>
                <c:pt idx="718">
                  <c:v>0.48867382575731766</c:v>
                </c:pt>
                <c:pt idx="719">
                  <c:v>0.49513906707330746</c:v>
                </c:pt>
                <c:pt idx="720">
                  <c:v>0.50375985448924754</c:v>
                </c:pt>
                <c:pt idx="721">
                  <c:v>0.50375985448924754</c:v>
                </c:pt>
                <c:pt idx="722">
                  <c:v>0.51022509580524755</c:v>
                </c:pt>
                <c:pt idx="723">
                  <c:v>0.51884588322118763</c:v>
                </c:pt>
                <c:pt idx="724">
                  <c:v>0.51022509580524755</c:v>
                </c:pt>
                <c:pt idx="725">
                  <c:v>0.51238064190519761</c:v>
                </c:pt>
                <c:pt idx="726">
                  <c:v>0.50807024819722757</c:v>
                </c:pt>
                <c:pt idx="727">
                  <c:v>0.51884588322118763</c:v>
                </c:pt>
                <c:pt idx="728">
                  <c:v>0.51669103561316765</c:v>
                </c:pt>
                <c:pt idx="729">
                  <c:v>0.50591470209727751</c:v>
                </c:pt>
                <c:pt idx="730">
                  <c:v>0.48220788594939756</c:v>
                </c:pt>
                <c:pt idx="731">
                  <c:v>0.47358709853345748</c:v>
                </c:pt>
                <c:pt idx="732">
                  <c:v>0.43910464736161747</c:v>
                </c:pt>
                <c:pt idx="733">
                  <c:v>0.44341504106958751</c:v>
                </c:pt>
                <c:pt idx="734">
                  <c:v>0.43910464736161747</c:v>
                </c:pt>
                <c:pt idx="735">
                  <c:v>0.42832901233764764</c:v>
                </c:pt>
                <c:pt idx="736">
                  <c:v>0.43694910126166764</c:v>
                </c:pt>
                <c:pt idx="737">
                  <c:v>0.47358709853345748</c:v>
                </c:pt>
                <c:pt idx="738">
                  <c:v>0.44125949496963746</c:v>
                </c:pt>
                <c:pt idx="739">
                  <c:v>0.44125949496963746</c:v>
                </c:pt>
                <c:pt idx="740">
                  <c:v>0.43479425365364766</c:v>
                </c:pt>
                <c:pt idx="741">
                  <c:v>0.41539783121373752</c:v>
                </c:pt>
                <c:pt idx="742">
                  <c:v>0.40031180248180764</c:v>
                </c:pt>
                <c:pt idx="743">
                  <c:v>0.39384586267387756</c:v>
                </c:pt>
                <c:pt idx="744">
                  <c:v>0.3960014087738376</c:v>
                </c:pt>
                <c:pt idx="745">
                  <c:v>0.39815625638185759</c:v>
                </c:pt>
                <c:pt idx="746">
                  <c:v>0.40893189140581765</c:v>
                </c:pt>
                <c:pt idx="747">
                  <c:v>0.41970822492170756</c:v>
                </c:pt>
                <c:pt idx="748">
                  <c:v>0.4455698886776075</c:v>
                </c:pt>
                <c:pt idx="749">
                  <c:v>0.44125949496963746</c:v>
                </c:pt>
                <c:pt idx="750">
                  <c:v>0.44341504106958751</c:v>
                </c:pt>
                <c:pt idx="751">
                  <c:v>0.43479425365364766</c:v>
                </c:pt>
                <c:pt idx="752">
                  <c:v>0.43263940604562745</c:v>
                </c:pt>
                <c:pt idx="753">
                  <c:v>0.43479425365364766</c:v>
                </c:pt>
                <c:pt idx="754">
                  <c:v>0.42186307252972755</c:v>
                </c:pt>
                <c:pt idx="755">
                  <c:v>0.44341504106958751</c:v>
                </c:pt>
                <c:pt idx="756">
                  <c:v>0.41970822492170756</c:v>
                </c:pt>
                <c:pt idx="757">
                  <c:v>0.39815625638185759</c:v>
                </c:pt>
                <c:pt idx="758">
                  <c:v>0.38953546896590752</c:v>
                </c:pt>
                <c:pt idx="759">
                  <c:v>0.41539783121373752</c:v>
                </c:pt>
                <c:pt idx="760">
                  <c:v>0.39384586267387756</c:v>
                </c:pt>
                <c:pt idx="761">
                  <c:v>0.44125949496963746</c:v>
                </c:pt>
                <c:pt idx="762">
                  <c:v>0.46712185721745747</c:v>
                </c:pt>
                <c:pt idx="763">
                  <c:v>0.4714322509254375</c:v>
                </c:pt>
                <c:pt idx="764">
                  <c:v>0.45203582848552759</c:v>
                </c:pt>
                <c:pt idx="765">
                  <c:v>0.45634622219349763</c:v>
                </c:pt>
                <c:pt idx="766">
                  <c:v>0.4455698886776075</c:v>
                </c:pt>
                <c:pt idx="767">
                  <c:v>0.43263940604562745</c:v>
                </c:pt>
                <c:pt idx="768">
                  <c:v>0.42617346623769758</c:v>
                </c:pt>
                <c:pt idx="769">
                  <c:v>0.43910464736161747</c:v>
                </c:pt>
                <c:pt idx="770">
                  <c:v>0.44988028238557753</c:v>
                </c:pt>
                <c:pt idx="771">
                  <c:v>0.43048385994566762</c:v>
                </c:pt>
                <c:pt idx="772">
                  <c:v>0.42617346623769758</c:v>
                </c:pt>
                <c:pt idx="773">
                  <c:v>0.43048385994566762</c:v>
                </c:pt>
                <c:pt idx="774">
                  <c:v>0.43694910126166764</c:v>
                </c:pt>
                <c:pt idx="775">
                  <c:v>0.4455698886776075</c:v>
                </c:pt>
                <c:pt idx="776">
                  <c:v>0.47574264463340754</c:v>
                </c:pt>
                <c:pt idx="777">
                  <c:v>0.48005303834137758</c:v>
                </c:pt>
                <c:pt idx="778">
                  <c:v>0.49082867336533764</c:v>
                </c:pt>
                <c:pt idx="779">
                  <c:v>0.47574264463340754</c:v>
                </c:pt>
                <c:pt idx="780">
                  <c:v>0.48436343204934762</c:v>
                </c:pt>
                <c:pt idx="781">
                  <c:v>0.4714322509254375</c:v>
                </c:pt>
                <c:pt idx="782">
                  <c:v>0.45203582848552759</c:v>
                </c:pt>
                <c:pt idx="783">
                  <c:v>0.42832901233764764</c:v>
                </c:pt>
                <c:pt idx="784">
                  <c:v>0.4240186186296776</c:v>
                </c:pt>
                <c:pt idx="785">
                  <c:v>0.40893189140581765</c:v>
                </c:pt>
                <c:pt idx="786">
                  <c:v>0.4240186186296776</c:v>
                </c:pt>
                <c:pt idx="787">
                  <c:v>0.46496631111750764</c:v>
                </c:pt>
                <c:pt idx="788">
                  <c:v>0.45203582848552759</c:v>
                </c:pt>
                <c:pt idx="789">
                  <c:v>0.47789749224142752</c:v>
                </c:pt>
                <c:pt idx="790">
                  <c:v>0.48220788594939756</c:v>
                </c:pt>
                <c:pt idx="791">
                  <c:v>0.4865182796573676</c:v>
                </c:pt>
                <c:pt idx="792">
                  <c:v>0.49082867336533764</c:v>
                </c:pt>
                <c:pt idx="793">
                  <c:v>0.53608745805306757</c:v>
                </c:pt>
                <c:pt idx="794">
                  <c:v>0.54470824546901764</c:v>
                </c:pt>
                <c:pt idx="795">
                  <c:v>0.55548388049297748</c:v>
                </c:pt>
                <c:pt idx="796">
                  <c:v>0.54686309307703762</c:v>
                </c:pt>
                <c:pt idx="797">
                  <c:v>0.54470824546901764</c:v>
                </c:pt>
                <c:pt idx="798">
                  <c:v>0.55332903288495749</c:v>
                </c:pt>
                <c:pt idx="799">
                  <c:v>0.54255269936906758</c:v>
                </c:pt>
                <c:pt idx="800">
                  <c:v>0.54901863917698746</c:v>
                </c:pt>
                <c:pt idx="801">
                  <c:v>0.55763872810099746</c:v>
                </c:pt>
                <c:pt idx="802">
                  <c:v>0.54255269936906758</c:v>
                </c:pt>
                <c:pt idx="803">
                  <c:v>0.50591470209727751</c:v>
                </c:pt>
                <c:pt idx="804">
                  <c:v>0.52531182302910751</c:v>
                </c:pt>
                <c:pt idx="805">
                  <c:v>0.52531182302910751</c:v>
                </c:pt>
                <c:pt idx="806">
                  <c:v>0.52315627692915745</c:v>
                </c:pt>
                <c:pt idx="807">
                  <c:v>0.55979427420094752</c:v>
                </c:pt>
                <c:pt idx="808">
                  <c:v>0.56410466790891756</c:v>
                </c:pt>
                <c:pt idx="809">
                  <c:v>0.5619491218089675</c:v>
                </c:pt>
                <c:pt idx="810">
                  <c:v>0.57272545532485764</c:v>
                </c:pt>
                <c:pt idx="811">
                  <c:v>0.58134624274080748</c:v>
                </c:pt>
                <c:pt idx="812">
                  <c:v>0.57919069664085765</c:v>
                </c:pt>
                <c:pt idx="813">
                  <c:v>0.60289751278872761</c:v>
                </c:pt>
                <c:pt idx="814">
                  <c:v>0.58996633166481749</c:v>
                </c:pt>
                <c:pt idx="815">
                  <c:v>0.57488030293287762</c:v>
                </c:pt>
                <c:pt idx="816">
                  <c:v>0.55979427420094752</c:v>
                </c:pt>
                <c:pt idx="817">
                  <c:v>0.55763872810099746</c:v>
                </c:pt>
                <c:pt idx="818">
                  <c:v>0.57919069664085765</c:v>
                </c:pt>
                <c:pt idx="819">
                  <c:v>0.59212187776476755</c:v>
                </c:pt>
                <c:pt idx="820">
                  <c:v>0.61151830020466746</c:v>
                </c:pt>
                <c:pt idx="821">
                  <c:v>0.6309147226445776</c:v>
                </c:pt>
                <c:pt idx="822">
                  <c:v>0.65893193250042759</c:v>
                </c:pt>
                <c:pt idx="823">
                  <c:v>0.71281150460409759</c:v>
                </c:pt>
                <c:pt idx="824">
                  <c:v>0.73651832075197754</c:v>
                </c:pt>
                <c:pt idx="825">
                  <c:v>0.77100147041574763</c:v>
                </c:pt>
                <c:pt idx="826">
                  <c:v>0.81194916290357766</c:v>
                </c:pt>
                <c:pt idx="827">
                  <c:v>0.79686313417164756</c:v>
                </c:pt>
                <c:pt idx="828">
                  <c:v>0.74513910816791762</c:v>
                </c:pt>
                <c:pt idx="829">
                  <c:v>0.74944950187588766</c:v>
                </c:pt>
                <c:pt idx="830">
                  <c:v>0.71496635221211757</c:v>
                </c:pt>
                <c:pt idx="831">
                  <c:v>0.69341508216419745</c:v>
                </c:pt>
                <c:pt idx="832">
                  <c:v>0.71065665699607761</c:v>
                </c:pt>
                <c:pt idx="833">
                  <c:v>0.70203586958013753</c:v>
                </c:pt>
                <c:pt idx="834">
                  <c:v>0.68694914235626758</c:v>
                </c:pt>
                <c:pt idx="835">
                  <c:v>0.71281150460409759</c:v>
                </c:pt>
                <c:pt idx="836">
                  <c:v>0.70634626328810757</c:v>
                </c:pt>
                <c:pt idx="837">
                  <c:v>0.67401865972428754</c:v>
                </c:pt>
                <c:pt idx="838">
                  <c:v>0.69556992977221765</c:v>
                </c:pt>
                <c:pt idx="839">
                  <c:v>0.69772547587216749</c:v>
                </c:pt>
                <c:pt idx="840">
                  <c:v>0.68048390104027756</c:v>
                </c:pt>
                <c:pt idx="841">
                  <c:v>0.66539787230834746</c:v>
                </c:pt>
                <c:pt idx="842">
                  <c:v>0.67401865972428754</c:v>
                </c:pt>
                <c:pt idx="843">
                  <c:v>0.65031114508447752</c:v>
                </c:pt>
                <c:pt idx="844">
                  <c:v>0.62875987503655761</c:v>
                </c:pt>
                <c:pt idx="845">
                  <c:v>0.63522511635254764</c:v>
                </c:pt>
                <c:pt idx="846">
                  <c:v>0.66324232620839763</c:v>
                </c:pt>
                <c:pt idx="847">
                  <c:v>0.6567770848924076</c:v>
                </c:pt>
                <c:pt idx="848">
                  <c:v>0.65893193250042759</c:v>
                </c:pt>
                <c:pt idx="849">
                  <c:v>0.6697082660163175</c:v>
                </c:pt>
                <c:pt idx="850">
                  <c:v>0.64600144986843755</c:v>
                </c:pt>
                <c:pt idx="851">
                  <c:v>0.63953551006051745</c:v>
                </c:pt>
                <c:pt idx="852">
                  <c:v>0.64169105616046751</c:v>
                </c:pt>
                <c:pt idx="853">
                  <c:v>0.65031114508447752</c:v>
                </c:pt>
                <c:pt idx="854">
                  <c:v>0.63953551006051745</c:v>
                </c:pt>
                <c:pt idx="855">
                  <c:v>0.6309147226445776</c:v>
                </c:pt>
                <c:pt idx="856">
                  <c:v>0.6158286939126475</c:v>
                </c:pt>
                <c:pt idx="857">
                  <c:v>0.63307026874452765</c:v>
                </c:pt>
                <c:pt idx="858">
                  <c:v>0.63953551006051745</c:v>
                </c:pt>
                <c:pt idx="859">
                  <c:v>0.61367384630462751</c:v>
                </c:pt>
                <c:pt idx="860">
                  <c:v>0.59858711908075757</c:v>
                </c:pt>
                <c:pt idx="861">
                  <c:v>0.60936345259664748</c:v>
                </c:pt>
                <c:pt idx="862">
                  <c:v>0.58781148405679751</c:v>
                </c:pt>
                <c:pt idx="863">
                  <c:v>0.56625951551693754</c:v>
                </c:pt>
                <c:pt idx="864">
                  <c:v>0.58350109034882747</c:v>
                </c:pt>
                <c:pt idx="865">
                  <c:v>0.59643227147273759</c:v>
                </c:pt>
                <c:pt idx="866">
                  <c:v>0.58565663644877752</c:v>
                </c:pt>
                <c:pt idx="867">
                  <c:v>0.58134624274080748</c:v>
                </c:pt>
                <c:pt idx="868">
                  <c:v>0.57919069664085765</c:v>
                </c:pt>
                <c:pt idx="869">
                  <c:v>0.57919069664085765</c:v>
                </c:pt>
                <c:pt idx="870">
                  <c:v>0.58781148405679751</c:v>
                </c:pt>
                <c:pt idx="871">
                  <c:v>0.58781148405679751</c:v>
                </c:pt>
                <c:pt idx="872">
                  <c:v>0.59643227147273759</c:v>
                </c:pt>
                <c:pt idx="873">
                  <c:v>0.58350109034882747</c:v>
                </c:pt>
                <c:pt idx="874">
                  <c:v>0.58781148405679751</c:v>
                </c:pt>
                <c:pt idx="875">
                  <c:v>0.57919069664085765</c:v>
                </c:pt>
                <c:pt idx="876">
                  <c:v>0.57488030293287762</c:v>
                </c:pt>
                <c:pt idx="877">
                  <c:v>0.55979427420094752</c:v>
                </c:pt>
                <c:pt idx="878">
                  <c:v>0.58134624274080748</c:v>
                </c:pt>
                <c:pt idx="879">
                  <c:v>0.58996633166481749</c:v>
                </c:pt>
                <c:pt idx="880">
                  <c:v>0.57056990922490758</c:v>
                </c:pt>
                <c:pt idx="881">
                  <c:v>0.56410466790891756</c:v>
                </c:pt>
                <c:pt idx="882">
                  <c:v>0.54686309307703762</c:v>
                </c:pt>
                <c:pt idx="883">
                  <c:v>0.53393191195311751</c:v>
                </c:pt>
                <c:pt idx="884">
                  <c:v>0.52100142932113747</c:v>
                </c:pt>
                <c:pt idx="885">
                  <c:v>0.54686309307703762</c:v>
                </c:pt>
                <c:pt idx="886">
                  <c:v>0.53608745805306757</c:v>
                </c:pt>
                <c:pt idx="887">
                  <c:v>0.55332903288495749</c:v>
                </c:pt>
                <c:pt idx="888">
                  <c:v>0.54686309307703762</c:v>
                </c:pt>
                <c:pt idx="889">
                  <c:v>0.55763872810099746</c:v>
                </c:pt>
                <c:pt idx="890">
                  <c:v>0.5619491218089675</c:v>
                </c:pt>
                <c:pt idx="891">
                  <c:v>0.55332903288495749</c:v>
                </c:pt>
                <c:pt idx="892">
                  <c:v>0.54255269936906758</c:v>
                </c:pt>
                <c:pt idx="893">
                  <c:v>0.55979427420094752</c:v>
                </c:pt>
                <c:pt idx="894">
                  <c:v>0.55332903288495749</c:v>
                </c:pt>
                <c:pt idx="895">
                  <c:v>0.53177706434509753</c:v>
                </c:pt>
                <c:pt idx="896">
                  <c:v>0.57272545532485764</c:v>
                </c:pt>
                <c:pt idx="897">
                  <c:v>0.60505305888867766</c:v>
                </c:pt>
                <c:pt idx="898">
                  <c:v>0.61151830020466746</c:v>
                </c:pt>
                <c:pt idx="899">
                  <c:v>0.64169105616046751</c:v>
                </c:pt>
                <c:pt idx="900">
                  <c:v>0.6697082660163175</c:v>
                </c:pt>
                <c:pt idx="901">
                  <c:v>0.69341508216419745</c:v>
                </c:pt>
                <c:pt idx="902">
                  <c:v>0.69772547587216749</c:v>
                </c:pt>
                <c:pt idx="903">
                  <c:v>0.68263874864829754</c:v>
                </c:pt>
                <c:pt idx="904">
                  <c:v>0.67617350733230752</c:v>
                </c:pt>
                <c:pt idx="905">
                  <c:v>0.67186311362433748</c:v>
                </c:pt>
                <c:pt idx="906">
                  <c:v>0.65246669118443756</c:v>
                </c:pt>
                <c:pt idx="907">
                  <c:v>0.66755271991636744</c:v>
                </c:pt>
                <c:pt idx="908">
                  <c:v>0.68263874864829754</c:v>
                </c:pt>
                <c:pt idx="909">
                  <c:v>0.6847942947482476</c:v>
                </c:pt>
                <c:pt idx="910">
                  <c:v>0.71065665699607761</c:v>
                </c:pt>
                <c:pt idx="911">
                  <c:v>0.72789753333603746</c:v>
                </c:pt>
                <c:pt idx="912">
                  <c:v>0.71065665699607761</c:v>
                </c:pt>
                <c:pt idx="913">
                  <c:v>0.72574268572801748</c:v>
                </c:pt>
                <c:pt idx="914">
                  <c:v>0.74944950187588766</c:v>
                </c:pt>
                <c:pt idx="915">
                  <c:v>0.74513910816791762</c:v>
                </c:pt>
                <c:pt idx="916">
                  <c:v>0.76669107670777759</c:v>
                </c:pt>
                <c:pt idx="917">
                  <c:v>0.77962155933975763</c:v>
                </c:pt>
                <c:pt idx="918">
                  <c:v>0.81194916290357766</c:v>
                </c:pt>
                <c:pt idx="919">
                  <c:v>0.81841510271149753</c:v>
                </c:pt>
                <c:pt idx="920">
                  <c:v>0.83781152515140744</c:v>
                </c:pt>
                <c:pt idx="921">
                  <c:v>0.84212191885937748</c:v>
                </c:pt>
                <c:pt idx="922">
                  <c:v>0.86367388739922746</c:v>
                </c:pt>
                <c:pt idx="923">
                  <c:v>0.87875991613116755</c:v>
                </c:pt>
                <c:pt idx="924">
                  <c:v>0.90031118617908745</c:v>
                </c:pt>
                <c:pt idx="925">
                  <c:v>0.9175527610109776</c:v>
                </c:pt>
                <c:pt idx="926">
                  <c:v>0.91324236730300756</c:v>
                </c:pt>
                <c:pt idx="927">
                  <c:v>0.93694918345087752</c:v>
                </c:pt>
                <c:pt idx="928">
                  <c:v>0.96065599959875747</c:v>
                </c:pt>
                <c:pt idx="929">
                  <c:v>0.96712193940667757</c:v>
                </c:pt>
                <c:pt idx="930">
                  <c:v>0.97143233311464761</c:v>
                </c:pt>
                <c:pt idx="931">
                  <c:v>0.9929836031625775</c:v>
                </c:pt>
                <c:pt idx="932">
                  <c:v>1.0102251779944575</c:v>
                </c:pt>
                <c:pt idx="933">
                  <c:v>0.98220796813861766</c:v>
                </c:pt>
                <c:pt idx="934">
                  <c:v>0.99082875555455752</c:v>
                </c:pt>
                <c:pt idx="935">
                  <c:v>1.0166911178023876</c:v>
                </c:pt>
                <c:pt idx="936">
                  <c:v>1.0059147842864875</c:v>
                </c:pt>
                <c:pt idx="937">
                  <c:v>0.97143233311464761</c:v>
                </c:pt>
                <c:pt idx="938">
                  <c:v>0.9994495429704976</c:v>
                </c:pt>
                <c:pt idx="939">
                  <c:v>1.0188459654104074</c:v>
                </c:pt>
                <c:pt idx="940">
                  <c:v>1.0231563591183774</c:v>
                </c:pt>
                <c:pt idx="941">
                  <c:v>1.0511735689742174</c:v>
                </c:pt>
                <c:pt idx="942">
                  <c:v>1.0856560201460574</c:v>
                </c:pt>
                <c:pt idx="943">
                  <c:v>1.0597943563901677</c:v>
                </c:pt>
                <c:pt idx="944">
                  <c:v>1.0447083276582276</c:v>
                </c:pt>
                <c:pt idx="945">
                  <c:v>1.0317771465343175</c:v>
                </c:pt>
                <c:pt idx="946">
                  <c:v>1.0511735689742174</c:v>
                </c:pt>
                <c:pt idx="947">
                  <c:v>1.0619492039981875</c:v>
                </c:pt>
                <c:pt idx="948">
                  <c:v>1.0878115662460175</c:v>
                </c:pt>
                <c:pt idx="949">
                  <c:v>1.1093635347858677</c:v>
                </c:pt>
                <c:pt idx="950">
                  <c:v>1.1093635347858677</c:v>
                </c:pt>
                <c:pt idx="951">
                  <c:v>1.0964323536619576</c:v>
                </c:pt>
                <c:pt idx="952">
                  <c:v>1.0964323536619576</c:v>
                </c:pt>
                <c:pt idx="953">
                  <c:v>1.0791907788300676</c:v>
                </c:pt>
                <c:pt idx="954">
                  <c:v>1.0597943563901677</c:v>
                </c:pt>
                <c:pt idx="955">
                  <c:v>1.0554839626821977</c:v>
                </c:pt>
                <c:pt idx="956">
                  <c:v>1.0317771465343175</c:v>
                </c:pt>
                <c:pt idx="957">
                  <c:v>1.0145355717024276</c:v>
                </c:pt>
                <c:pt idx="958">
                  <c:v>1.0231563591183774</c:v>
                </c:pt>
                <c:pt idx="959">
                  <c:v>1.0210008130184276</c:v>
                </c:pt>
                <c:pt idx="960">
                  <c:v>1.0403979339502576</c:v>
                </c:pt>
                <c:pt idx="961">
                  <c:v>1.0662595977061575</c:v>
                </c:pt>
                <c:pt idx="962">
                  <c:v>1.0727255375140774</c:v>
                </c:pt>
                <c:pt idx="963">
                  <c:v>1.0813456264380874</c:v>
                </c:pt>
                <c:pt idx="964">
                  <c:v>1.0705699914141276</c:v>
                </c:pt>
                <c:pt idx="965">
                  <c:v>1.0533284165822376</c:v>
                </c:pt>
                <c:pt idx="966">
                  <c:v>1.0274667528263475</c:v>
                </c:pt>
                <c:pt idx="967">
                  <c:v>1.0253112067263976</c:v>
                </c:pt>
                <c:pt idx="968">
                  <c:v>1.0166911178023876</c:v>
                </c:pt>
                <c:pt idx="969">
                  <c:v>1.0210008130184276</c:v>
                </c:pt>
                <c:pt idx="970">
                  <c:v>1.0059147842864875</c:v>
                </c:pt>
                <c:pt idx="971">
                  <c:v>0.9994495429704976</c:v>
                </c:pt>
                <c:pt idx="972">
                  <c:v>0.97574272682261765</c:v>
                </c:pt>
                <c:pt idx="973">
                  <c:v>0.95850115199073749</c:v>
                </c:pt>
                <c:pt idx="974">
                  <c:v>0.9175527610109776</c:v>
                </c:pt>
                <c:pt idx="975">
                  <c:v>0.91324236730300756</c:v>
                </c:pt>
                <c:pt idx="976">
                  <c:v>0.92832839603493766</c:v>
                </c:pt>
                <c:pt idx="977">
                  <c:v>0.94125957715884756</c:v>
                </c:pt>
                <c:pt idx="978">
                  <c:v>0.94125957715884756</c:v>
                </c:pt>
                <c:pt idx="979">
                  <c:v>0.96065599959875747</c:v>
                </c:pt>
                <c:pt idx="980">
                  <c:v>0.95850115199073749</c:v>
                </c:pt>
                <c:pt idx="981">
                  <c:v>0.92186315471894764</c:v>
                </c:pt>
                <c:pt idx="982">
                  <c:v>0.89600079247111764</c:v>
                </c:pt>
                <c:pt idx="983">
                  <c:v>0.87229397632324746</c:v>
                </c:pt>
                <c:pt idx="984">
                  <c:v>0.85289755388333754</c:v>
                </c:pt>
                <c:pt idx="985">
                  <c:v>0.82919073773545759</c:v>
                </c:pt>
                <c:pt idx="986">
                  <c:v>0.84427676646739747</c:v>
                </c:pt>
                <c:pt idx="987">
                  <c:v>0.84858716017536751</c:v>
                </c:pt>
                <c:pt idx="988">
                  <c:v>0.83996637275942765</c:v>
                </c:pt>
                <c:pt idx="989">
                  <c:v>0.81410470900352749</c:v>
                </c:pt>
                <c:pt idx="990">
                  <c:v>0.83350113144343763</c:v>
                </c:pt>
                <c:pt idx="991">
                  <c:v>0.80332837548763758</c:v>
                </c:pt>
                <c:pt idx="992">
                  <c:v>0.78177710543970746</c:v>
                </c:pt>
                <c:pt idx="993">
                  <c:v>0.78824234675569749</c:v>
                </c:pt>
                <c:pt idx="994">
                  <c:v>0.81410470900352749</c:v>
                </c:pt>
                <c:pt idx="995">
                  <c:v>0.79686313417164756</c:v>
                </c:pt>
                <c:pt idx="996">
                  <c:v>0.80979431529555745</c:v>
                </c:pt>
                <c:pt idx="997">
                  <c:v>0.82488034402748756</c:v>
                </c:pt>
                <c:pt idx="998">
                  <c:v>0.80979431529555745</c:v>
                </c:pt>
                <c:pt idx="999">
                  <c:v>0.79255274046366753</c:v>
                </c:pt>
                <c:pt idx="1000">
                  <c:v>0.78824234675569749</c:v>
                </c:pt>
                <c:pt idx="1001">
                  <c:v>0.79686313417164756</c:v>
                </c:pt>
                <c:pt idx="1002">
                  <c:v>0.79039789285564754</c:v>
                </c:pt>
                <c:pt idx="1003">
                  <c:v>0.76238068299980755</c:v>
                </c:pt>
                <c:pt idx="1004">
                  <c:v>0.77746671173173765</c:v>
                </c:pt>
                <c:pt idx="1005">
                  <c:v>0.79039789285564754</c:v>
                </c:pt>
                <c:pt idx="1006">
                  <c:v>0.7602251368998475</c:v>
                </c:pt>
                <c:pt idx="1007">
                  <c:v>0.73651832075197754</c:v>
                </c:pt>
                <c:pt idx="1008">
                  <c:v>0.77746671173173765</c:v>
                </c:pt>
                <c:pt idx="1009">
                  <c:v>0.79901868027159761</c:v>
                </c:pt>
                <c:pt idx="1010">
                  <c:v>0.80763876919560762</c:v>
                </c:pt>
                <c:pt idx="1011">
                  <c:v>0.80332837548763758</c:v>
                </c:pt>
                <c:pt idx="1012">
                  <c:v>0.84427676646739747</c:v>
                </c:pt>
                <c:pt idx="1013">
                  <c:v>0.86367388739922746</c:v>
                </c:pt>
                <c:pt idx="1014">
                  <c:v>0.8550530999832876</c:v>
                </c:pt>
                <c:pt idx="1015">
                  <c:v>0.87444952242319751</c:v>
                </c:pt>
                <c:pt idx="1016">
                  <c:v>0.92186315471894764</c:v>
                </c:pt>
                <c:pt idx="1017">
                  <c:v>0.94341512325880761</c:v>
                </c:pt>
                <c:pt idx="1018">
                  <c:v>0.94772551696677765</c:v>
                </c:pt>
                <c:pt idx="1019">
                  <c:v>0.96927678701469755</c:v>
                </c:pt>
                <c:pt idx="1020">
                  <c:v>0.9563463043827175</c:v>
                </c:pt>
                <c:pt idx="1021">
                  <c:v>0.96712193940667757</c:v>
                </c:pt>
                <c:pt idx="1022">
                  <c:v>0.96496639330672751</c:v>
                </c:pt>
                <c:pt idx="1023">
                  <c:v>0.99729399687054754</c:v>
                </c:pt>
                <c:pt idx="1024">
                  <c:v>1.0059147842864875</c:v>
                </c:pt>
                <c:pt idx="1025">
                  <c:v>1.0102251779944575</c:v>
                </c:pt>
                <c:pt idx="1026">
                  <c:v>1.0166911178023876</c:v>
                </c:pt>
                <c:pt idx="1027">
                  <c:v>1.0360875402422876</c:v>
                </c:pt>
                <c:pt idx="1028">
                  <c:v>1.0360875402422876</c:v>
                </c:pt>
                <c:pt idx="1029">
                  <c:v>1.0490187213661977</c:v>
                </c:pt>
                <c:pt idx="1030">
                  <c:v>1.0942768075620077</c:v>
                </c:pt>
                <c:pt idx="1031">
                  <c:v>1.1072079886859174</c:v>
                </c:pt>
                <c:pt idx="1032">
                  <c:v>1.1222940174178477</c:v>
                </c:pt>
                <c:pt idx="1033">
                  <c:v>1.1503112272736975</c:v>
                </c:pt>
                <c:pt idx="1034">
                  <c:v>1.1912596182534574</c:v>
                </c:pt>
                <c:pt idx="1035">
                  <c:v>1.2041907993773777</c:v>
                </c:pt>
                <c:pt idx="1036">
                  <c:v>1.2451391903571376</c:v>
                </c:pt>
                <c:pt idx="1037">
                  <c:v>1.2925528226528877</c:v>
                </c:pt>
                <c:pt idx="1038">
                  <c:v>1.3076388513848176</c:v>
                </c:pt>
                <c:pt idx="1039">
                  <c:v>1.3442768486566075</c:v>
                </c:pt>
                <c:pt idx="1040">
                  <c:v>1.3981564207602872</c:v>
                </c:pt>
                <c:pt idx="1041">
                  <c:v>1.4261736306161374</c:v>
                </c:pt>
                <c:pt idx="1042">
                  <c:v>1.4628116278879273</c:v>
                </c:pt>
                <c:pt idx="1043">
                  <c:v>1.5037600188676876</c:v>
                </c:pt>
                <c:pt idx="1044">
                  <c:v>1.5166905014996672</c:v>
                </c:pt>
                <c:pt idx="1045">
                  <c:v>1.5210008952076373</c:v>
                </c:pt>
                <c:pt idx="1046">
                  <c:v>1.5490181050634875</c:v>
                </c:pt>
                <c:pt idx="1047">
                  <c:v>1.5554840448714073</c:v>
                </c:pt>
                <c:pt idx="1048">
                  <c:v>1.5705700736033474</c:v>
                </c:pt>
                <c:pt idx="1049">
                  <c:v>1.5770353149193372</c:v>
                </c:pt>
                <c:pt idx="1050">
                  <c:v>1.5964324358511774</c:v>
                </c:pt>
                <c:pt idx="1051">
                  <c:v>1.6330704331229575</c:v>
                </c:pt>
                <c:pt idx="1052">
                  <c:v>1.6438460681469276</c:v>
                </c:pt>
                <c:pt idx="1053">
                  <c:v>1.6610876429788073</c:v>
                </c:pt>
                <c:pt idx="1054">
                  <c:v>1.7171220626905073</c:v>
                </c:pt>
                <c:pt idx="1055">
                  <c:v>1.7494496662543275</c:v>
                </c:pt>
                <c:pt idx="1056">
                  <c:v>1.7343629390304574</c:v>
                </c:pt>
                <c:pt idx="1057">
                  <c:v>1.7472941201543772</c:v>
                </c:pt>
                <c:pt idx="1058">
                  <c:v>1.7710009363022476</c:v>
                </c:pt>
                <c:pt idx="1059">
                  <c:v>1.7257428501064473</c:v>
                </c:pt>
                <c:pt idx="1060">
                  <c:v>1.7408288788383772</c:v>
                </c:pt>
                <c:pt idx="1061">
                  <c:v>1.7128116689825372</c:v>
                </c:pt>
                <c:pt idx="1062">
                  <c:v>1.6998804878586173</c:v>
                </c:pt>
                <c:pt idx="1063">
                  <c:v>1.6610876429788073</c:v>
                </c:pt>
                <c:pt idx="1064">
                  <c:v>1.7063457291746076</c:v>
                </c:pt>
                <c:pt idx="1065">
                  <c:v>1.6998804878586173</c:v>
                </c:pt>
                <c:pt idx="1066">
                  <c:v>1.7774668761101675</c:v>
                </c:pt>
                <c:pt idx="1067">
                  <c:v>1.8097944796739873</c:v>
                </c:pt>
                <c:pt idx="1068">
                  <c:v>1.8722941407016775</c:v>
                </c:pt>
                <c:pt idx="1069">
                  <c:v>1.8938461092415375</c:v>
                </c:pt>
                <c:pt idx="1070">
                  <c:v>1.8787600805095974</c:v>
                </c:pt>
                <c:pt idx="1071">
                  <c:v>1.8550525658697876</c:v>
                </c:pt>
                <c:pt idx="1072">
                  <c:v>1.8658288993856873</c:v>
                </c:pt>
                <c:pt idx="1073">
                  <c:v>1.8658288993856873</c:v>
                </c:pt>
                <c:pt idx="1074">
                  <c:v>1.8572081119697472</c:v>
                </c:pt>
                <c:pt idx="1075">
                  <c:v>1.8787600805095974</c:v>
                </c:pt>
                <c:pt idx="1076">
                  <c:v>1.8916905631415775</c:v>
                </c:pt>
                <c:pt idx="1077">
                  <c:v>1.8787600805095974</c:v>
                </c:pt>
                <c:pt idx="1078">
                  <c:v>1.8615185056777173</c:v>
                </c:pt>
                <c:pt idx="1079">
                  <c:v>1.8119493272820075</c:v>
                </c:pt>
                <c:pt idx="1080">
                  <c:v>1.7839321174261675</c:v>
                </c:pt>
                <c:pt idx="1081">
                  <c:v>1.7494496662543275</c:v>
                </c:pt>
                <c:pt idx="1082">
                  <c:v>1.7278976977144676</c:v>
                </c:pt>
                <c:pt idx="1083">
                  <c:v>1.6761736717107474</c:v>
                </c:pt>
                <c:pt idx="1084">
                  <c:v>1.7020353354666375</c:v>
                </c:pt>
                <c:pt idx="1085">
                  <c:v>1.7041908815665874</c:v>
                </c:pt>
                <c:pt idx="1086">
                  <c:v>1.6955700941506473</c:v>
                </c:pt>
                <c:pt idx="1087">
                  <c:v>1.7041908815665874</c:v>
                </c:pt>
                <c:pt idx="1088">
                  <c:v>1.7257428501064473</c:v>
                </c:pt>
                <c:pt idx="1089">
                  <c:v>1.7020353354666375</c:v>
                </c:pt>
                <c:pt idx="1090">
                  <c:v>1.6934152465426275</c:v>
                </c:pt>
                <c:pt idx="1091">
                  <c:v>1.6891048528346575</c:v>
                </c:pt>
                <c:pt idx="1092">
                  <c:v>1.6632424905868275</c:v>
                </c:pt>
                <c:pt idx="1093">
                  <c:v>1.6524668555628677</c:v>
                </c:pt>
                <c:pt idx="1094">
                  <c:v>1.6481564618548976</c:v>
                </c:pt>
                <c:pt idx="1095">
                  <c:v>1.6244496457070174</c:v>
                </c:pt>
                <c:pt idx="1096">
                  <c:v>1.6438460681469276</c:v>
                </c:pt>
                <c:pt idx="1097">
                  <c:v>1.6546217031708874</c:v>
                </c:pt>
                <c:pt idx="1098">
                  <c:v>1.6222940996070676</c:v>
                </c:pt>
                <c:pt idx="1099">
                  <c:v>1.5878116484352276</c:v>
                </c:pt>
                <c:pt idx="1100">
                  <c:v>1.5705700736033474</c:v>
                </c:pt>
                <c:pt idx="1101">
                  <c:v>1.5188460475996175</c:v>
                </c:pt>
                <c:pt idx="1102">
                  <c:v>1.5274668350155673</c:v>
                </c:pt>
                <c:pt idx="1103">
                  <c:v>1.5339320763315576</c:v>
                </c:pt>
                <c:pt idx="1104">
                  <c:v>1.5231564413075875</c:v>
                </c:pt>
                <c:pt idx="1105">
                  <c:v>1.5339320763315576</c:v>
                </c:pt>
                <c:pt idx="1106">
                  <c:v>1.5317772287235374</c:v>
                </c:pt>
                <c:pt idx="1107">
                  <c:v>1.4994496251597176</c:v>
                </c:pt>
                <c:pt idx="1108">
                  <c:v>1.5102252601836774</c:v>
                </c:pt>
                <c:pt idx="1109">
                  <c:v>1.5231564413075875</c:v>
                </c:pt>
                <c:pt idx="1110">
                  <c:v>1.5145356538916475</c:v>
                </c:pt>
                <c:pt idx="1111">
                  <c:v>1.4908288377437775</c:v>
                </c:pt>
                <c:pt idx="1112">
                  <c:v>1.4520352943720276</c:v>
                </c:pt>
                <c:pt idx="1113">
                  <c:v>1.4003112683683074</c:v>
                </c:pt>
                <c:pt idx="1114">
                  <c:v>1.3852252396363776</c:v>
                </c:pt>
                <c:pt idx="1115">
                  <c:v>1.3615184234884974</c:v>
                </c:pt>
                <c:pt idx="1116">
                  <c:v>1.3550531821725076</c:v>
                </c:pt>
                <c:pt idx="1117">
                  <c:v>1.3658288171964674</c:v>
                </c:pt>
                <c:pt idx="1118">
                  <c:v>1.3787599983203775</c:v>
                </c:pt>
                <c:pt idx="1119">
                  <c:v>1.3550531821725076</c:v>
                </c:pt>
                <c:pt idx="1120">
                  <c:v>1.3291908199246776</c:v>
                </c:pt>
                <c:pt idx="1121">
                  <c:v>1.3356560612406674</c:v>
                </c:pt>
                <c:pt idx="1122">
                  <c:v>1.3162596388007675</c:v>
                </c:pt>
                <c:pt idx="1123">
                  <c:v>1.3119492450927974</c:v>
                </c:pt>
                <c:pt idx="1124">
                  <c:v>1.2903979750448675</c:v>
                </c:pt>
                <c:pt idx="1125">
                  <c:v>1.2925528226528877</c:v>
                </c:pt>
                <c:pt idx="1126">
                  <c:v>1.2623807651890178</c:v>
                </c:pt>
                <c:pt idx="1127">
                  <c:v>1.2666904604050577</c:v>
                </c:pt>
                <c:pt idx="1128">
                  <c:v>1.2386732505492177</c:v>
                </c:pt>
                <c:pt idx="1129">
                  <c:v>1.2472940379651574</c:v>
                </c:pt>
                <c:pt idx="1130">
                  <c:v>1.2451391903571376</c:v>
                </c:pt>
                <c:pt idx="1131">
                  <c:v>1.2516044316731274</c:v>
                </c:pt>
                <c:pt idx="1132">
                  <c:v>1.2192768281093076</c:v>
                </c:pt>
                <c:pt idx="1133">
                  <c:v>1.2322080092332177</c:v>
                </c:pt>
                <c:pt idx="1134">
                  <c:v>1.2451391903571376</c:v>
                </c:pt>
                <c:pt idx="1135">
                  <c:v>1.2451391903571376</c:v>
                </c:pt>
                <c:pt idx="1136">
                  <c:v>1.2602252190890675</c:v>
                </c:pt>
                <c:pt idx="1137">
                  <c:v>1.2882424289449177</c:v>
                </c:pt>
                <c:pt idx="1138">
                  <c:v>1.2860875813368975</c:v>
                </c:pt>
                <c:pt idx="1139">
                  <c:v>1.2839320352369477</c:v>
                </c:pt>
                <c:pt idx="1140">
                  <c:v>1.3162596388007675</c:v>
                </c:pt>
                <c:pt idx="1141">
                  <c:v>1.3485872423645873</c:v>
                </c:pt>
                <c:pt idx="1142">
                  <c:v>1.3593628773885476</c:v>
                </c:pt>
                <c:pt idx="1143">
                  <c:v>1.3787599983203775</c:v>
                </c:pt>
                <c:pt idx="1144">
                  <c:v>1.4003112683683074</c:v>
                </c:pt>
                <c:pt idx="1145">
                  <c:v>1.4175528432001974</c:v>
                </c:pt>
                <c:pt idx="1146">
                  <c:v>1.3960008746603374</c:v>
                </c:pt>
                <c:pt idx="1147">
                  <c:v>1.4283284782241576</c:v>
                </c:pt>
                <c:pt idx="1148">
                  <c:v>1.4347944180320775</c:v>
                </c:pt>
                <c:pt idx="1149">
                  <c:v>1.4046216620762775</c:v>
                </c:pt>
                <c:pt idx="1150">
                  <c:v>1.3981564207602872</c:v>
                </c:pt>
                <c:pt idx="1151">
                  <c:v>1.3895356333443476</c:v>
                </c:pt>
                <c:pt idx="1152">
                  <c:v>1.4498804467640074</c:v>
                </c:pt>
                <c:pt idx="1153">
                  <c:v>1.5554840448714073</c:v>
                </c:pt>
                <c:pt idx="1154">
                  <c:v>1.6869493067347072</c:v>
                </c:pt>
                <c:pt idx="1155">
                  <c:v>1.7753113300102172</c:v>
                </c:pt>
                <c:pt idx="1156">
                  <c:v>1.9024668966574776</c:v>
                </c:pt>
                <c:pt idx="1157">
                  <c:v>1.9541909226611973</c:v>
                </c:pt>
                <c:pt idx="1158">
                  <c:v>1.9778977388090775</c:v>
                </c:pt>
                <c:pt idx="1159">
                  <c:v>2.0166905836888875</c:v>
                </c:pt>
                <c:pt idx="1160">
                  <c:v>2.0770353971085576</c:v>
                </c:pt>
                <c:pt idx="1161">
                  <c:v>2.1524669377520875</c:v>
                </c:pt>
                <c:pt idx="1162">
                  <c:v>2.2063458113638275</c:v>
                </c:pt>
                <c:pt idx="1163">
                  <c:v>2.2882425933233472</c:v>
                </c:pt>
                <c:pt idx="1164">
                  <c:v>2.3507422543510375</c:v>
                </c:pt>
                <c:pt idx="1165">
                  <c:v>2.4218634012865974</c:v>
                </c:pt>
                <c:pt idx="1166">
                  <c:v>2.4714318811903673</c:v>
                </c:pt>
                <c:pt idx="1167">
                  <c:v>2.5382426344179576</c:v>
                </c:pt>
                <c:pt idx="1168">
                  <c:v>2.5856562667137175</c:v>
                </c:pt>
                <c:pt idx="1169">
                  <c:v>2.6438462325253576</c:v>
                </c:pt>
                <c:pt idx="1170">
                  <c:v>2.6783286836971976</c:v>
                </c:pt>
                <c:pt idx="1171">
                  <c:v>2.7085014396529976</c:v>
                </c:pt>
                <c:pt idx="1172">
                  <c:v>2.7451387384328574</c:v>
                </c:pt>
                <c:pt idx="1173">
                  <c:v>2.7947079168285573</c:v>
                </c:pt>
                <c:pt idx="1174">
                  <c:v>2.8227251266844076</c:v>
                </c:pt>
                <c:pt idx="1175">
                  <c:v>2.8550527302482274</c:v>
                </c:pt>
                <c:pt idx="1176">
                  <c:v>2.8873803338120476</c:v>
                </c:pt>
                <c:pt idx="1177">
                  <c:v>2.8873803338120476</c:v>
                </c:pt>
                <c:pt idx="1178">
                  <c:v>2.9498806933316675</c:v>
                </c:pt>
                <c:pt idx="1179">
                  <c:v>3.0403975642151972</c:v>
                </c:pt>
                <c:pt idx="1180">
                  <c:v>3.0985875300268475</c:v>
                </c:pt>
                <c:pt idx="1181">
                  <c:v>3.1675531308624576</c:v>
                </c:pt>
                <c:pt idx="1182">
                  <c:v>3.2580700017459874</c:v>
                </c:pt>
                <c:pt idx="1183">
                  <c:v>3.2860872116018376</c:v>
                </c:pt>
                <c:pt idx="1184">
                  <c:v>3.3119495738496676</c:v>
                </c:pt>
                <c:pt idx="1185">
                  <c:v>3.3938456573172577</c:v>
                </c:pt>
                <c:pt idx="1186">
                  <c:v>3.4628112581528678</c:v>
                </c:pt>
                <c:pt idx="1187">
                  <c:v>3.4886736204006872</c:v>
                </c:pt>
                <c:pt idx="1188">
                  <c:v>3.5339324050884273</c:v>
                </c:pt>
                <c:pt idx="1189">
                  <c:v>3.5382427987963978</c:v>
                </c:pt>
                <c:pt idx="1190">
                  <c:v>3.5231560715725272</c:v>
                </c:pt>
                <c:pt idx="1191">
                  <c:v>3.5188456778645576</c:v>
                </c:pt>
                <c:pt idx="1192">
                  <c:v>3.5360872526964475</c:v>
                </c:pt>
                <c:pt idx="1193">
                  <c:v>3.5317768589884673</c:v>
                </c:pt>
                <c:pt idx="1194">
                  <c:v>3.5899668248001171</c:v>
                </c:pt>
                <c:pt idx="1195">
                  <c:v>3.6373804570958677</c:v>
                </c:pt>
                <c:pt idx="1196">
                  <c:v>3.6460012445118175</c:v>
                </c:pt>
                <c:pt idx="1197">
                  <c:v>3.6503116382197871</c:v>
                </c:pt>
                <c:pt idx="1198">
                  <c:v>3.6503116382197871</c:v>
                </c:pt>
                <c:pt idx="1199">
                  <c:v>3.6093632472400272</c:v>
                </c:pt>
                <c:pt idx="1200">
                  <c:v>3.5791904912842276</c:v>
                </c:pt>
                <c:pt idx="1201">
                  <c:v>3.5942772185080876</c:v>
                </c:pt>
                <c:pt idx="1202">
                  <c:v>3.5985876122160572</c:v>
                </c:pt>
                <c:pt idx="1203">
                  <c:v>3.6028980059240276</c:v>
                </c:pt>
                <c:pt idx="1204">
                  <c:v>3.6179840346559673</c:v>
                </c:pt>
                <c:pt idx="1205">
                  <c:v>3.6309152157798779</c:v>
                </c:pt>
                <c:pt idx="1206">
                  <c:v>3.5748800975762571</c:v>
                </c:pt>
                <c:pt idx="1207">
                  <c:v>3.5619496149442678</c:v>
                </c:pt>
                <c:pt idx="1208">
                  <c:v>3.5360872526964475</c:v>
                </c:pt>
                <c:pt idx="1209">
                  <c:v>3.5037596491326277</c:v>
                </c:pt>
                <c:pt idx="1210">
                  <c:v>3.4541904707369171</c:v>
                </c:pt>
                <c:pt idx="1211">
                  <c:v>3.411087232149137</c:v>
                </c:pt>
                <c:pt idx="1212">
                  <c:v>3.3701388411693771</c:v>
                </c:pt>
                <c:pt idx="1213">
                  <c:v>3.352897964829427</c:v>
                </c:pt>
                <c:pt idx="1214">
                  <c:v>3.3378112376055573</c:v>
                </c:pt>
                <c:pt idx="1215">
                  <c:v>3.3119495738496676</c:v>
                </c:pt>
                <c:pt idx="1216">
                  <c:v>3.327035602581597</c:v>
                </c:pt>
                <c:pt idx="1217">
                  <c:v>3.3313459962895675</c:v>
                </c:pt>
                <c:pt idx="1218">
                  <c:v>3.3141044214576776</c:v>
                </c:pt>
                <c:pt idx="1219">
                  <c:v>3.2796219702858473</c:v>
                </c:pt>
                <c:pt idx="1220">
                  <c:v>3.2559151541379676</c:v>
                </c:pt>
                <c:pt idx="1221">
                  <c:v>3.2537596080380173</c:v>
                </c:pt>
                <c:pt idx="1222">
                  <c:v>3.2343631855981076</c:v>
                </c:pt>
                <c:pt idx="1223">
                  <c:v>3.2020355820342874</c:v>
                </c:pt>
                <c:pt idx="1224">
                  <c:v>3.1653975847624976</c:v>
                </c:pt>
                <c:pt idx="1225">
                  <c:v>3.1761732197864676</c:v>
                </c:pt>
                <c:pt idx="1226">
                  <c:v>3.1610871910545275</c:v>
                </c:pt>
                <c:pt idx="1227">
                  <c:v>3.0942771363188775</c:v>
                </c:pt>
                <c:pt idx="1228">
                  <c:v>3.1028979237348175</c:v>
                </c:pt>
                <c:pt idx="1229">
                  <c:v>3.1136735587587774</c:v>
                </c:pt>
                <c:pt idx="1230">
                  <c:v>3.0921215902189174</c:v>
                </c:pt>
                <c:pt idx="1231">
                  <c:v>3.0748807138789673</c:v>
                </c:pt>
                <c:pt idx="1232">
                  <c:v>3.1352255272986373</c:v>
                </c:pt>
                <c:pt idx="1233">
                  <c:v>3.1093631650508073</c:v>
                </c:pt>
                <c:pt idx="1234">
                  <c:v>3.0813459551949576</c:v>
                </c:pt>
                <c:pt idx="1235">
                  <c:v>3.0576391390470876</c:v>
                </c:pt>
                <c:pt idx="1236">
                  <c:v>3.0425531103151475</c:v>
                </c:pt>
                <c:pt idx="1237">
                  <c:v>2.9778979031875075</c:v>
                </c:pt>
                <c:pt idx="1238">
                  <c:v>3.0188462941672776</c:v>
                </c:pt>
                <c:pt idx="1239">
                  <c:v>3.0360871705072277</c:v>
                </c:pt>
                <c:pt idx="1240">
                  <c:v>3.0382427166071775</c:v>
                </c:pt>
                <c:pt idx="1241">
                  <c:v>3.0166907480673175</c:v>
                </c:pt>
                <c:pt idx="1242">
                  <c:v>3.0059151130433572</c:v>
                </c:pt>
                <c:pt idx="1243">
                  <c:v>2.9153975436678974</c:v>
                </c:pt>
                <c:pt idx="1244">
                  <c:v>2.9089323023518974</c:v>
                </c:pt>
                <c:pt idx="1245">
                  <c:v>2.9046219086439273</c:v>
                </c:pt>
                <c:pt idx="1246">
                  <c:v>2.9132426960598776</c:v>
                </c:pt>
                <c:pt idx="1247">
                  <c:v>2.9132426960598776</c:v>
                </c:pt>
                <c:pt idx="1248">
                  <c:v>2.9197079373758674</c:v>
                </c:pt>
                <c:pt idx="1249">
                  <c:v>2.8615186700561472</c:v>
                </c:pt>
                <c:pt idx="1250">
                  <c:v>2.8248806727843574</c:v>
                </c:pt>
                <c:pt idx="1251">
                  <c:v>2.7774663419966776</c:v>
                </c:pt>
                <c:pt idx="1252">
                  <c:v>2.7666907069727076</c:v>
                </c:pt>
                <c:pt idx="1253">
                  <c:v>2.7451387384328574</c:v>
                </c:pt>
                <c:pt idx="1254">
                  <c:v>2.7602254656567173</c:v>
                </c:pt>
                <c:pt idx="1255">
                  <c:v>2.7386734971168676</c:v>
                </c:pt>
                <c:pt idx="1256">
                  <c:v>2.7300527097009275</c:v>
                </c:pt>
                <c:pt idx="1257">
                  <c:v>2.6632426549652672</c:v>
                </c:pt>
                <c:pt idx="1258">
                  <c:v>2.6567767151573376</c:v>
                </c:pt>
                <c:pt idx="1259">
                  <c:v>2.6352254451094175</c:v>
                </c:pt>
                <c:pt idx="1260">
                  <c:v>2.6632426549652672</c:v>
                </c:pt>
                <c:pt idx="1261">
                  <c:v>2.6783286836971976</c:v>
                </c:pt>
                <c:pt idx="1262">
                  <c:v>2.6869494711131376</c:v>
                </c:pt>
                <c:pt idx="1263">
                  <c:v>2.6761738360891774</c:v>
                </c:pt>
                <c:pt idx="1264">
                  <c:v>2.6373802927174372</c:v>
                </c:pt>
                <c:pt idx="1265">
                  <c:v>2.6072082352535673</c:v>
                </c:pt>
                <c:pt idx="1266">
                  <c:v>2.6136734765695575</c:v>
                </c:pt>
                <c:pt idx="1267">
                  <c:v>2.6287595053014976</c:v>
                </c:pt>
                <c:pt idx="1268">
                  <c:v>2.6093630828615875</c:v>
                </c:pt>
                <c:pt idx="1269">
                  <c:v>2.6438462325253576</c:v>
                </c:pt>
                <c:pt idx="1270">
                  <c:v>2.6352254451094175</c:v>
                </c:pt>
                <c:pt idx="1271">
                  <c:v>2.5597939044658875</c:v>
                </c:pt>
                <c:pt idx="1272">
                  <c:v>2.5576390568578673</c:v>
                </c:pt>
                <c:pt idx="1273">
                  <c:v>2.5511738155418775</c:v>
                </c:pt>
                <c:pt idx="1274">
                  <c:v>2.5339322407099876</c:v>
                </c:pt>
                <c:pt idx="1275">
                  <c:v>2.5403974820259774</c:v>
                </c:pt>
                <c:pt idx="1276">
                  <c:v>2.5705702379817774</c:v>
                </c:pt>
                <c:pt idx="1277">
                  <c:v>2.5576390568578673</c:v>
                </c:pt>
                <c:pt idx="1278">
                  <c:v>2.5748806316897475</c:v>
                </c:pt>
                <c:pt idx="1279">
                  <c:v>2.6007422954456474</c:v>
                </c:pt>
                <c:pt idx="1280">
                  <c:v>2.5813458730057373</c:v>
                </c:pt>
                <c:pt idx="1281">
                  <c:v>2.6093630828615875</c:v>
                </c:pt>
                <c:pt idx="1282">
                  <c:v>2.6481566262333276</c:v>
                </c:pt>
                <c:pt idx="1283">
                  <c:v>2.6546218675493276</c:v>
                </c:pt>
                <c:pt idx="1284">
                  <c:v>2.6847939250131874</c:v>
                </c:pt>
                <c:pt idx="1285">
                  <c:v>2.7494491321408274</c:v>
                </c:pt>
                <c:pt idx="1286">
                  <c:v>2.7710011006806874</c:v>
                </c:pt>
                <c:pt idx="1287">
                  <c:v>2.7645358593646976</c:v>
                </c:pt>
                <c:pt idx="1288">
                  <c:v>2.8162598853684173</c:v>
                </c:pt>
                <c:pt idx="1289">
                  <c:v>2.8701387589801572</c:v>
                </c:pt>
                <c:pt idx="1290">
                  <c:v>2.8960011212279873</c:v>
                </c:pt>
                <c:pt idx="1291">
                  <c:v>2.9261738771837873</c:v>
                </c:pt>
                <c:pt idx="1292">
                  <c:v>3.0016047193353876</c:v>
                </c:pt>
                <c:pt idx="1293">
                  <c:v>3.0684147740710475</c:v>
                </c:pt>
                <c:pt idx="1294">
                  <c:v>3.0878111965109474</c:v>
                </c:pt>
                <c:pt idx="1295">
                  <c:v>3.1416907686146276</c:v>
                </c:pt>
                <c:pt idx="1296">
                  <c:v>3.2343631855981076</c:v>
                </c:pt>
                <c:pt idx="1297">
                  <c:v>3.3141044214576776</c:v>
                </c:pt>
                <c:pt idx="1298">
                  <c:v>3.3205703612656072</c:v>
                </c:pt>
                <c:pt idx="1299">
                  <c:v>3.3593632061454177</c:v>
                </c:pt>
                <c:pt idx="1300">
                  <c:v>3.3938456573172577</c:v>
                </c:pt>
                <c:pt idx="1301">
                  <c:v>3.4391044420049872</c:v>
                </c:pt>
                <c:pt idx="1302">
                  <c:v>3.5080700428405973</c:v>
                </c:pt>
                <c:pt idx="1303">
                  <c:v>3.6266048220719074</c:v>
                </c:pt>
                <c:pt idx="1304">
                  <c:v>3.6998801181235579</c:v>
                </c:pt>
                <c:pt idx="1305">
                  <c:v>3.8033288686229372</c:v>
                </c:pt>
                <c:pt idx="1306">
                  <c:v>3.8701389233585979</c:v>
                </c:pt>
                <c:pt idx="1307">
                  <c:v>3.8938457395064678</c:v>
                </c:pt>
                <c:pt idx="1308">
                  <c:v>3.9908285501979273</c:v>
                </c:pt>
                <c:pt idx="1309">
                  <c:v>4.1244493581611783</c:v>
                </c:pt>
                <c:pt idx="1310">
                  <c:v>4.2128113814366879</c:v>
                </c:pt>
                <c:pt idx="1311">
                  <c:v>4.2860873759802676</c:v>
                </c:pt>
                <c:pt idx="1312">
                  <c:v>4.4067770028196076</c:v>
                </c:pt>
                <c:pt idx="1313">
                  <c:v>4.4434150000913979</c:v>
                </c:pt>
                <c:pt idx="1314">
                  <c:v>4.4757426036552079</c:v>
                </c:pt>
                <c:pt idx="1315">
                  <c:v>4.5425526583908677</c:v>
                </c:pt>
                <c:pt idx="1316">
                  <c:v>4.6653978313301581</c:v>
                </c:pt>
                <c:pt idx="1317">
                  <c:v>4.7817770644615178</c:v>
                </c:pt>
                <c:pt idx="1318">
                  <c:v>4.9046215389088683</c:v>
                </c:pt>
                <c:pt idx="1319">
                  <c:v>5.0166910768241877</c:v>
                </c:pt>
                <c:pt idx="1320">
                  <c:v>5.1115183414156977</c:v>
                </c:pt>
                <c:pt idx="1321">
                  <c:v>5.1697083072273378</c:v>
                </c:pt>
                <c:pt idx="1322">
                  <c:v>5.2128115458151276</c:v>
                </c:pt>
                <c:pt idx="1323">
                  <c:v>5.2753112068428081</c:v>
                </c:pt>
                <c:pt idx="1324">
                  <c:v>5.3615183825103081</c:v>
                </c:pt>
                <c:pt idx="1325">
                  <c:v>5.4326388309539375</c:v>
                </c:pt>
                <c:pt idx="1326">
                  <c:v>5.5188460066214278</c:v>
                </c:pt>
                <c:pt idx="1327">
                  <c:v>5.5791908200410978</c:v>
                </c:pt>
                <c:pt idx="1328">
                  <c:v>5.639535633460758</c:v>
                </c:pt>
                <c:pt idx="1329">
                  <c:v>5.665397995708588</c:v>
                </c:pt>
                <c:pt idx="1330">
                  <c:v>5.7300532028362277</c:v>
                </c:pt>
                <c:pt idx="1331">
                  <c:v>5.7817772288399478</c:v>
                </c:pt>
                <c:pt idx="1332">
                  <c:v>5.8636733123075375</c:v>
                </c:pt>
                <c:pt idx="1333">
                  <c:v>5.9197077320192379</c:v>
                </c:pt>
                <c:pt idx="1334">
                  <c:v>6.0102253013947076</c:v>
                </c:pt>
                <c:pt idx="1335">
                  <c:v>6.0597944797904075</c:v>
                </c:pt>
                <c:pt idx="1336">
                  <c:v>6.1201392932100775</c:v>
                </c:pt>
                <c:pt idx="1337">
                  <c:v>6.1373801695500276</c:v>
                </c:pt>
                <c:pt idx="1338">
                  <c:v>6.1072081120861581</c:v>
                </c:pt>
                <c:pt idx="1339">
                  <c:v>6.1395357156499779</c:v>
                </c:pt>
                <c:pt idx="1340">
                  <c:v>6.1222941408180978</c:v>
                </c:pt>
                <c:pt idx="1341">
                  <c:v>6.0921220833542282</c:v>
                </c:pt>
                <c:pt idx="1342">
                  <c:v>6.0576389336904581</c:v>
                </c:pt>
                <c:pt idx="1343">
                  <c:v>6.0942769309622475</c:v>
                </c:pt>
                <c:pt idx="1344">
                  <c:v>6.0597944797904075</c:v>
                </c:pt>
                <c:pt idx="1345">
                  <c:v>6.0576389336904581</c:v>
                </c:pt>
                <c:pt idx="1346">
                  <c:v>6.0447077525665378</c:v>
                </c:pt>
                <c:pt idx="1347">
                  <c:v>6.0813457498383281</c:v>
                </c:pt>
                <c:pt idx="1348">
                  <c:v>6.1266045345260682</c:v>
                </c:pt>
                <c:pt idx="1349">
                  <c:v>6.1007421722782382</c:v>
                </c:pt>
                <c:pt idx="1350">
                  <c:v>6.1072081120861581</c:v>
                </c:pt>
                <c:pt idx="1351">
                  <c:v>6.1072081120861581</c:v>
                </c:pt>
                <c:pt idx="1352">
                  <c:v>6.0813457498383281</c:v>
                </c:pt>
                <c:pt idx="1353">
                  <c:v>5.9692769104149379</c:v>
                </c:pt>
                <c:pt idx="1354">
                  <c:v>5.8744496458234376</c:v>
                </c:pt>
                <c:pt idx="1355">
                  <c:v>5.7990181051799077</c:v>
                </c:pt>
                <c:pt idx="1356">
                  <c:v>5.7623801079081183</c:v>
                </c:pt>
                <c:pt idx="1357">
                  <c:v>5.7041908405883976</c:v>
                </c:pt>
                <c:pt idx="1358">
                  <c:v>5.7020352944884483</c:v>
                </c:pt>
                <c:pt idx="1359">
                  <c:v>5.7041908405883976</c:v>
                </c:pt>
                <c:pt idx="1360">
                  <c:v>5.6546216621926977</c:v>
                </c:pt>
                <c:pt idx="1361">
                  <c:v>5.581345667649118</c:v>
                </c:pt>
                <c:pt idx="1362">
                  <c:v>5.5037599778894979</c:v>
                </c:pt>
                <c:pt idx="1363">
                  <c:v>5.3960008336821481</c:v>
                </c:pt>
                <c:pt idx="1364">
                  <c:v>5.3442768076784182</c:v>
                </c:pt>
                <c:pt idx="1365">
                  <c:v>5.3076388104066279</c:v>
                </c:pt>
                <c:pt idx="1366">
                  <c:v>5.2753112068428081</c:v>
                </c:pt>
                <c:pt idx="1367">
                  <c:v>5.2903979340666778</c:v>
                </c:pt>
                <c:pt idx="1368">
                  <c:v>5.3054839627986077</c:v>
                </c:pt>
                <c:pt idx="1369">
                  <c:v>5.2817771466507377</c:v>
                </c:pt>
                <c:pt idx="1370">
                  <c:v>5.2817771466507377</c:v>
                </c:pt>
                <c:pt idx="1371">
                  <c:v>5.2645355718188478</c:v>
                </c:pt>
                <c:pt idx="1372">
                  <c:v>5.1804839422513078</c:v>
                </c:pt>
                <c:pt idx="1373">
                  <c:v>5.1330703099555475</c:v>
                </c:pt>
                <c:pt idx="1374">
                  <c:v>5.0727254965358881</c:v>
                </c:pt>
                <c:pt idx="1375">
                  <c:v>4.9714322921364582</c:v>
                </c:pt>
                <c:pt idx="1376">
                  <c:v>4.859363452713068</c:v>
                </c:pt>
                <c:pt idx="1377">
                  <c:v>4.8378114841732076</c:v>
                </c:pt>
                <c:pt idx="1378">
                  <c:v>4.8291906967572675</c:v>
                </c:pt>
                <c:pt idx="1379">
                  <c:v>4.8464322715891575</c:v>
                </c:pt>
                <c:pt idx="1380">
                  <c:v>4.8615183003210882</c:v>
                </c:pt>
                <c:pt idx="1381">
                  <c:v>4.9110874787167882</c:v>
                </c:pt>
                <c:pt idx="1382">
                  <c:v>4.919708266132738</c:v>
                </c:pt>
                <c:pt idx="1383">
                  <c:v>4.8766043290530181</c:v>
                </c:pt>
                <c:pt idx="1384">
                  <c:v>4.8227254554412777</c:v>
                </c:pt>
                <c:pt idx="1385">
                  <c:v>4.8313462428572178</c:v>
                </c:pt>
                <c:pt idx="1386">
                  <c:v>4.8485871191971777</c:v>
                </c:pt>
                <c:pt idx="1387">
                  <c:v>4.8464322715891575</c:v>
                </c:pt>
                <c:pt idx="1388">
                  <c:v>4.8248803030492979</c:v>
                </c:pt>
                <c:pt idx="1389">
                  <c:v>4.8356566365651883</c:v>
                </c:pt>
                <c:pt idx="1390">
                  <c:v>4.8054838806093878</c:v>
                </c:pt>
                <c:pt idx="1391">
                  <c:v>4.7559147022136878</c:v>
                </c:pt>
                <c:pt idx="1392">
                  <c:v>4.7214322510418478</c:v>
                </c:pt>
                <c:pt idx="1393">
                  <c:v>4.7472939147977478</c:v>
                </c:pt>
                <c:pt idx="1394">
                  <c:v>4.7192767049418975</c:v>
                </c:pt>
                <c:pt idx="1395">
                  <c:v>4.6718630726461479</c:v>
                </c:pt>
                <c:pt idx="1396">
                  <c:v>4.6675526789381783</c:v>
                </c:pt>
                <c:pt idx="1397">
                  <c:v>4.6826394061620382</c:v>
                </c:pt>
                <c:pt idx="1398">
                  <c:v>4.7041906762099677</c:v>
                </c:pt>
                <c:pt idx="1399">
                  <c:v>4.7300530384577879</c:v>
                </c:pt>
                <c:pt idx="1400">
                  <c:v>4.7516043085057182</c:v>
                </c:pt>
                <c:pt idx="1401">
                  <c:v>4.6783290124540677</c:v>
                </c:pt>
                <c:pt idx="1402">
                  <c:v>4.6179841990343977</c:v>
                </c:pt>
                <c:pt idx="1403">
                  <c:v>4.5554838395147881</c:v>
                </c:pt>
                <c:pt idx="1404">
                  <c:v>4.4972945721950675</c:v>
                </c:pt>
                <c:pt idx="1405">
                  <c:v>4.4822078449712075</c:v>
                </c:pt>
                <c:pt idx="1406">
                  <c:v>4.5016042674111079</c:v>
                </c:pt>
                <c:pt idx="1407">
                  <c:v>4.4972945721950675</c:v>
                </c:pt>
                <c:pt idx="1408">
                  <c:v>4.4886737847791283</c:v>
                </c:pt>
                <c:pt idx="1409">
                  <c:v>4.4908286323871476</c:v>
                </c:pt>
                <c:pt idx="1410">
                  <c:v>4.4175526378435679</c:v>
                </c:pt>
                <c:pt idx="1411">
                  <c:v>4.342121795691968</c:v>
                </c:pt>
                <c:pt idx="1412">
                  <c:v>4.3097941921281482</c:v>
                </c:pt>
                <c:pt idx="1413">
                  <c:v>4.1998802003127782</c:v>
                </c:pt>
                <c:pt idx="1414">
                  <c:v>4.0899669069893383</c:v>
                </c:pt>
                <c:pt idx="1415">
                  <c:v>4.1050529357212682</c:v>
                </c:pt>
                <c:pt idx="1416">
                  <c:v>4.2063461401206981</c:v>
                </c:pt>
                <c:pt idx="1417">
                  <c:v>4.1847941715808377</c:v>
                </c:pt>
                <c:pt idx="1418">
                  <c:v>4.2386737436845179</c:v>
                </c:pt>
                <c:pt idx="1419">
                  <c:v>4.3054837984201777</c:v>
                </c:pt>
                <c:pt idx="1420">
                  <c:v>4.3485870370079578</c:v>
                </c:pt>
                <c:pt idx="1421">
                  <c:v>4.3184149795440883</c:v>
                </c:pt>
                <c:pt idx="1422">
                  <c:v>4.3119497382280976</c:v>
                </c:pt>
                <c:pt idx="1423">
                  <c:v>4.3507425831079081</c:v>
                </c:pt>
                <c:pt idx="1424">
                  <c:v>4.3464321893999376</c:v>
                </c:pt>
                <c:pt idx="1425">
                  <c:v>4.3205698271521076</c:v>
                </c:pt>
                <c:pt idx="1426">
                  <c:v>4.2839318298803182</c:v>
                </c:pt>
                <c:pt idx="1427">
                  <c:v>4.2882422235882878</c:v>
                </c:pt>
                <c:pt idx="1428">
                  <c:v>4.2171217751446575</c:v>
                </c:pt>
                <c:pt idx="1429">
                  <c:v>4.2041905940207478</c:v>
                </c:pt>
                <c:pt idx="1430">
                  <c:v>4.1740185365568783</c:v>
                </c:pt>
                <c:pt idx="1431">
                  <c:v>4.1740185365568783</c:v>
                </c:pt>
                <c:pt idx="1432">
                  <c:v>4.1869497176807879</c:v>
                </c:pt>
                <c:pt idx="1433">
                  <c:v>4.2085009877287183</c:v>
                </c:pt>
                <c:pt idx="1434">
                  <c:v>4.2020357464127276</c:v>
                </c:pt>
                <c:pt idx="1435">
                  <c:v>4.2085009877287183</c:v>
                </c:pt>
                <c:pt idx="1436">
                  <c:v>4.2063461401206981</c:v>
                </c:pt>
                <c:pt idx="1437">
                  <c:v>4.1998802003127782</c:v>
                </c:pt>
                <c:pt idx="1438">
                  <c:v>4.2365181975845676</c:v>
                </c:pt>
                <c:pt idx="1439">
                  <c:v>4.3011734047122081</c:v>
                </c:pt>
                <c:pt idx="1440">
                  <c:v>4.3809146405717776</c:v>
                </c:pt>
                <c:pt idx="1441">
                  <c:v>4.4197081839435182</c:v>
                </c:pt>
                <c:pt idx="1442">
                  <c:v>4.4757426036552079</c:v>
                </c:pt>
                <c:pt idx="1443">
                  <c:v>4.5296214772669581</c:v>
                </c:pt>
                <c:pt idx="1444">
                  <c:v>4.5835010493706276</c:v>
                </c:pt>
                <c:pt idx="1445">
                  <c:v>4.6675526789381783</c:v>
                </c:pt>
                <c:pt idx="1446">
                  <c:v>4.7688458833376082</c:v>
                </c:pt>
                <c:pt idx="1447">
                  <c:v>4.799018639293398</c:v>
                </c:pt>
                <c:pt idx="1448">
                  <c:v>4.8766043290530181</c:v>
                </c:pt>
                <c:pt idx="1449">
                  <c:v>4.9692767460365079</c:v>
                </c:pt>
                <c:pt idx="1450">
                  <c:v>5.003759895700278</c:v>
                </c:pt>
                <c:pt idx="1451">
                  <c:v>5.038242346872118</c:v>
                </c:pt>
                <c:pt idx="1452">
                  <c:v>5.1632423674194179</c:v>
                </c:pt>
                <c:pt idx="1453">
                  <c:v>5.2494495430869179</c:v>
                </c:pt>
                <c:pt idx="1454">
                  <c:v>5.2990187214826179</c:v>
                </c:pt>
                <c:pt idx="1455">
                  <c:v>5.3636732301183283</c:v>
                </c:pt>
                <c:pt idx="1456">
                  <c:v>5.460656040809778</c:v>
                </c:pt>
                <c:pt idx="1457">
                  <c:v>5.5791908200410978</c:v>
                </c:pt>
                <c:pt idx="1458">
                  <c:v>5.607208029896948</c:v>
                </c:pt>
                <c:pt idx="1459">
                  <c:v>5.6632424496086378</c:v>
                </c:pt>
                <c:pt idx="1460">
                  <c:v>5.7731564414240077</c:v>
                </c:pt>
                <c:pt idx="1461">
                  <c:v>5.8981564619713183</c:v>
                </c:pt>
                <c:pt idx="1462">
                  <c:v>5.971432456514898</c:v>
                </c:pt>
                <c:pt idx="1463">
                  <c:v>6.0619493273984277</c:v>
                </c:pt>
                <c:pt idx="1464">
                  <c:v>6.1503113506739382</c:v>
                </c:pt>
                <c:pt idx="1465">
                  <c:v>6.2451393137573783</c:v>
                </c:pt>
                <c:pt idx="1466">
                  <c:v>6.3485873657648275</c:v>
                </c:pt>
                <c:pt idx="1467">
                  <c:v>6.4304841477243482</c:v>
                </c:pt>
                <c:pt idx="1468">
                  <c:v>6.6007422544674581</c:v>
                </c:pt>
                <c:pt idx="1469">
                  <c:v>6.7882426345343783</c:v>
                </c:pt>
                <c:pt idx="1470">
                  <c:v>6.9412598649375274</c:v>
                </c:pt>
                <c:pt idx="1471">
                  <c:v>7.0878111555327576</c:v>
                </c:pt>
                <c:pt idx="1472">
                  <c:v>7.2602255068677479</c:v>
                </c:pt>
                <c:pt idx="1473">
                  <c:v>7.3916907687310482</c:v>
                </c:pt>
                <c:pt idx="1474">
                  <c:v>7.488673579422497</c:v>
                </c:pt>
                <c:pt idx="1475">
                  <c:v>7.5813459964059886</c:v>
                </c:pt>
                <c:pt idx="1476">
                  <c:v>7.615828447577818</c:v>
                </c:pt>
                <c:pt idx="1477">
                  <c:v>7.7494492555410686</c:v>
                </c:pt>
                <c:pt idx="1478">
                  <c:v>7.8097940689607386</c:v>
                </c:pt>
                <c:pt idx="1479">
                  <c:v>7.9046220320441671</c:v>
                </c:pt>
                <c:pt idx="1480">
                  <c:v>7.9865181155117684</c:v>
                </c:pt>
                <c:pt idx="1481">
                  <c:v>8.1373804983068965</c:v>
                </c:pt>
                <c:pt idx="1482">
                  <c:v>8.1589324668467462</c:v>
                </c:pt>
                <c:pt idx="1483">
                  <c:v>8.1675525557707669</c:v>
                </c:pt>
                <c:pt idx="1484">
                  <c:v>8.2063460991425075</c:v>
                </c:pt>
                <c:pt idx="1485">
                  <c:v>8.234363308998347</c:v>
                </c:pt>
                <c:pt idx="1486">
                  <c:v>8.2817769412941065</c:v>
                </c:pt>
                <c:pt idx="1487">
                  <c:v>8.3464321484217479</c:v>
                </c:pt>
                <c:pt idx="1488">
                  <c:v>8.4671217752610772</c:v>
                </c:pt>
                <c:pt idx="1489">
                  <c:v>8.5856565544923864</c:v>
                </c:pt>
                <c:pt idx="1490">
                  <c:v>8.7602250549434668</c:v>
                </c:pt>
                <c:pt idx="1491">
                  <c:v>8.7817770234833272</c:v>
                </c:pt>
                <c:pt idx="1492">
                  <c:v>8.8270358081710576</c:v>
                </c:pt>
                <c:pt idx="1493">
                  <c:v>8.8485870782189764</c:v>
                </c:pt>
                <c:pt idx="1494">
                  <c:v>8.788242264799317</c:v>
                </c:pt>
                <c:pt idx="1495">
                  <c:v>8.7041906352317664</c:v>
                </c:pt>
                <c:pt idx="1496">
                  <c:v>8.7128114226477162</c:v>
                </c:pt>
                <c:pt idx="1497">
                  <c:v>8.7990185983152074</c:v>
                </c:pt>
                <c:pt idx="1498">
                  <c:v>8.8291906557790778</c:v>
                </c:pt>
                <c:pt idx="1499">
                  <c:v>8.924018618862517</c:v>
                </c:pt>
                <c:pt idx="1500">
                  <c:v>8.9412594952024662</c:v>
                </c:pt>
                <c:pt idx="1501">
                  <c:v>8.9391046475944478</c:v>
                </c:pt>
                <c:pt idx="1502">
                  <c:v>8.8916910152986972</c:v>
                </c:pt>
                <c:pt idx="1503">
                  <c:v>8.9498802826184072</c:v>
                </c:pt>
                <c:pt idx="1504">
                  <c:v>8.9003118027146364</c:v>
                </c:pt>
                <c:pt idx="1505">
                  <c:v>8.898156256614687</c:v>
                </c:pt>
                <c:pt idx="1506">
                  <c:v>9.0016043086221273</c:v>
                </c:pt>
                <c:pt idx="1507">
                  <c:v>9.0813462429736376</c:v>
                </c:pt>
                <c:pt idx="1508">
                  <c:v>9.1244494815614168</c:v>
                </c:pt>
                <c:pt idx="1509">
                  <c:v>9.2559147434247162</c:v>
                </c:pt>
                <c:pt idx="1510">
                  <c:v>9.4153979136357666</c:v>
                </c:pt>
                <c:pt idx="1511">
                  <c:v>9.4477255171996664</c:v>
                </c:pt>
                <c:pt idx="1512">
                  <c:v>9.3895355513879668</c:v>
                </c:pt>
                <c:pt idx="1513">
                  <c:v>9.2731563182565964</c:v>
                </c:pt>
                <c:pt idx="1514">
                  <c:v>9.1589319327332568</c:v>
                </c:pt>
                <c:pt idx="1515">
                  <c:v>9.0253118232619371</c:v>
                </c:pt>
                <c:pt idx="1516">
                  <c:v>8.8916910152986972</c:v>
                </c:pt>
                <c:pt idx="1517">
                  <c:v>8.8572078656349174</c:v>
                </c:pt>
                <c:pt idx="1518">
                  <c:v>8.811949080947187</c:v>
                </c:pt>
                <c:pt idx="1519">
                  <c:v>8.7235870576716774</c:v>
                </c:pt>
                <c:pt idx="1520">
                  <c:v>8.6115182182482872</c:v>
                </c:pt>
                <c:pt idx="1521">
                  <c:v>8.525311741072727</c:v>
                </c:pt>
                <c:pt idx="1522">
                  <c:v>8.4067769618414072</c:v>
                </c:pt>
                <c:pt idx="1523">
                  <c:v>8.4218629905733362</c:v>
                </c:pt>
                <c:pt idx="1524">
                  <c:v>8.3809145995935772</c:v>
                </c:pt>
                <c:pt idx="1525">
                  <c:v>8.3184149385658976</c:v>
                </c:pt>
                <c:pt idx="1526">
                  <c:v>8.2106564928504771</c:v>
                </c:pt>
                <c:pt idx="1527">
                  <c:v>8.1589324668467462</c:v>
                </c:pt>
                <c:pt idx="1528">
                  <c:v>8.0037596903436476</c:v>
                </c:pt>
                <c:pt idx="1529">
                  <c:v>7.9800528741957786</c:v>
                </c:pt>
                <c:pt idx="1530">
                  <c:v>7.9628112993638878</c:v>
                </c:pt>
                <c:pt idx="1531">
                  <c:v>7.9520356643399284</c:v>
                </c:pt>
                <c:pt idx="1532">
                  <c:v>7.9110872733601676</c:v>
                </c:pt>
                <c:pt idx="1533">
                  <c:v>7.9649668454638372</c:v>
                </c:pt>
                <c:pt idx="1534">
                  <c:v>7.9671216930718574</c:v>
                </c:pt>
                <c:pt idx="1535">
                  <c:v>7.9714320867798287</c:v>
                </c:pt>
                <c:pt idx="1536">
                  <c:v>7.990828509219738</c:v>
                </c:pt>
                <c:pt idx="1537">
                  <c:v>7.9929840553196874</c:v>
                </c:pt>
                <c:pt idx="1538">
                  <c:v>7.9714320867798287</c:v>
                </c:pt>
                <c:pt idx="1539">
                  <c:v>7.9003116383361975</c:v>
                </c:pt>
                <c:pt idx="1540">
                  <c:v>7.8593632473564385</c:v>
                </c:pt>
                <c:pt idx="1541">
                  <c:v>7.846432066232528</c:v>
                </c:pt>
                <c:pt idx="1542">
                  <c:v>7.8356564312085686</c:v>
                </c:pt>
                <c:pt idx="1543">
                  <c:v>7.7796220114968682</c:v>
                </c:pt>
                <c:pt idx="1544">
                  <c:v>7.7710012240809272</c:v>
                </c:pt>
                <c:pt idx="1545">
                  <c:v>7.7753116177888986</c:v>
                </c:pt>
                <c:pt idx="1546">
                  <c:v>7.7494492555410686</c:v>
                </c:pt>
                <c:pt idx="1547">
                  <c:v>7.6546219909495674</c:v>
                </c:pt>
                <c:pt idx="1548">
                  <c:v>7.607208358653808</c:v>
                </c:pt>
                <c:pt idx="1549">
                  <c:v>7.5964320251379176</c:v>
                </c:pt>
                <c:pt idx="1550">
                  <c:v>7.6028979649458384</c:v>
                </c:pt>
                <c:pt idx="1551">
                  <c:v>7.6115180538698484</c:v>
                </c:pt>
                <c:pt idx="1552">
                  <c:v>7.6395359622176278</c:v>
                </c:pt>
                <c:pt idx="1553">
                  <c:v>7.6610872322655572</c:v>
                </c:pt>
                <c:pt idx="1554">
                  <c:v>7.6718628672895184</c:v>
                </c:pt>
                <c:pt idx="1555">
                  <c:v>7.6481560511416378</c:v>
                </c:pt>
                <c:pt idx="1556">
                  <c:v>7.6201388412857982</c:v>
                </c:pt>
                <c:pt idx="1557">
                  <c:v>7.667553172073478</c:v>
                </c:pt>
                <c:pt idx="1558">
                  <c:v>7.7214320456852272</c:v>
                </c:pt>
                <c:pt idx="1559">
                  <c:v>7.7235875917851784</c:v>
                </c:pt>
                <c:pt idx="1560">
                  <c:v>7.6718628672895184</c:v>
                </c:pt>
                <c:pt idx="1561">
                  <c:v>7.652466444849618</c:v>
                </c:pt>
                <c:pt idx="1562">
                  <c:v>7.5813459964059886</c:v>
                </c:pt>
                <c:pt idx="1563">
                  <c:v>7.439104401026797</c:v>
                </c:pt>
                <c:pt idx="1564">
                  <c:v>7.352897923851228</c:v>
                </c:pt>
                <c:pt idx="1565">
                  <c:v>7.3097939867715178</c:v>
                </c:pt>
                <c:pt idx="1566">
                  <c:v>7.219277115887988</c:v>
                </c:pt>
                <c:pt idx="1567">
                  <c:v>7.2300527509119483</c:v>
                </c:pt>
                <c:pt idx="1568">
                  <c:v>7.2731559894997275</c:v>
                </c:pt>
                <c:pt idx="1569">
                  <c:v>7.329191107703358</c:v>
                </c:pt>
                <c:pt idx="1570">
                  <c:v>7.2860871706236381</c:v>
                </c:pt>
                <c:pt idx="1571">
                  <c:v>7.3097939867715178</c:v>
                </c:pt>
                <c:pt idx="1572">
                  <c:v>7.2257423572039778</c:v>
                </c:pt>
                <c:pt idx="1573">
                  <c:v>7.1395358800284177</c:v>
                </c:pt>
                <c:pt idx="1574">
                  <c:v>7.0274663421130876</c:v>
                </c:pt>
                <c:pt idx="1575">
                  <c:v>6.954191046061438</c:v>
                </c:pt>
                <c:pt idx="1576">
                  <c:v>6.8485874479540483</c:v>
                </c:pt>
                <c:pt idx="1577">
                  <c:v>6.786087088434428</c:v>
                </c:pt>
                <c:pt idx="1578">
                  <c:v>6.7192770336987682</c:v>
                </c:pt>
                <c:pt idx="1579">
                  <c:v>6.6115185879833476</c:v>
                </c:pt>
                <c:pt idx="1580">
                  <c:v>6.546863380855708</c:v>
                </c:pt>
                <c:pt idx="1581">
                  <c:v>6.4778977800200979</c:v>
                </c:pt>
                <c:pt idx="1582">
                  <c:v>6.4261737540163777</c:v>
                </c:pt>
                <c:pt idx="1583">
                  <c:v>6.4089321791844878</c:v>
                </c:pt>
                <c:pt idx="1584">
                  <c:v>6.3507422133728477</c:v>
                </c:pt>
                <c:pt idx="1585">
                  <c:v>6.402466937868498</c:v>
                </c:pt>
                <c:pt idx="1586">
                  <c:v>6.4283286016243979</c:v>
                </c:pt>
                <c:pt idx="1587">
                  <c:v>6.4197078142084578</c:v>
                </c:pt>
                <c:pt idx="1588">
                  <c:v>6.3572081531807676</c:v>
                </c:pt>
                <c:pt idx="1589">
                  <c:v>6.3421221244488377</c:v>
                </c:pt>
                <c:pt idx="1590">
                  <c:v>6.2494497074653479</c:v>
                </c:pt>
                <c:pt idx="1591">
                  <c:v>6.148156503065918</c:v>
                </c:pt>
                <c:pt idx="1592">
                  <c:v>6.0921220833542282</c:v>
                </c:pt>
                <c:pt idx="1593">
                  <c:v>6.0425529049585176</c:v>
                </c:pt>
                <c:pt idx="1594">
                  <c:v>5.980052545438908</c:v>
                </c:pt>
                <c:pt idx="1595">
                  <c:v>6.003760060078708</c:v>
                </c:pt>
                <c:pt idx="1596">
                  <c:v>5.9218632781191882</c:v>
                </c:pt>
                <c:pt idx="1597">
                  <c:v>5.7990181051799077</c:v>
                </c:pt>
                <c:pt idx="1598">
                  <c:v>5.7947077114719381</c:v>
                </c:pt>
                <c:pt idx="1599">
                  <c:v>5.8744496458234376</c:v>
                </c:pt>
                <c:pt idx="1600">
                  <c:v>5.8895356745553675</c:v>
                </c:pt>
                <c:pt idx="1601">
                  <c:v>6.0339321175425775</c:v>
                </c:pt>
                <c:pt idx="1602">
                  <c:v>6.1653973794058778</c:v>
                </c:pt>
                <c:pt idx="1603">
                  <c:v>6.2537601011733175</c:v>
                </c:pt>
                <c:pt idx="1604">
                  <c:v>6.3119493684930381</c:v>
                </c:pt>
                <c:pt idx="1605">
                  <c:v>6.3291909433249183</c:v>
                </c:pt>
                <c:pt idx="1606">
                  <c:v>6.3550526070808182</c:v>
                </c:pt>
                <c:pt idx="1607">
                  <c:v>6.4261737540163777</c:v>
                </c:pt>
                <c:pt idx="1608">
                  <c:v>6.5382425934397679</c:v>
                </c:pt>
                <c:pt idx="1609">
                  <c:v>6.5921221655434481</c:v>
                </c:pt>
                <c:pt idx="1610">
                  <c:v>6.7063458525748576</c:v>
                </c:pt>
                <c:pt idx="1611">
                  <c:v>6.8421215081461177</c:v>
                </c:pt>
                <c:pt idx="1612">
                  <c:v>6.921863442497628</c:v>
                </c:pt>
                <c:pt idx="1613">
                  <c:v>6.9735874685013481</c:v>
                </c:pt>
                <c:pt idx="1614">
                  <c:v>7.0317767358210581</c:v>
                </c:pt>
                <c:pt idx="1615">
                  <c:v>7.0878111555327576</c:v>
                </c:pt>
                <c:pt idx="1616">
                  <c:v>7.1740183312002479</c:v>
                </c:pt>
                <c:pt idx="1617">
                  <c:v>7.337811196627368</c:v>
                </c:pt>
                <c:pt idx="1618">
                  <c:v>7.4498807345426874</c:v>
                </c:pt>
                <c:pt idx="1619">
                  <c:v>7.5899667838219278</c:v>
                </c:pt>
                <c:pt idx="1620">
                  <c:v>7.7796220114968682</c:v>
                </c:pt>
                <c:pt idx="1621">
                  <c:v>7.9046220320441671</c:v>
                </c:pt>
                <c:pt idx="1622">
                  <c:v>7.9261733020920984</c:v>
                </c:pt>
                <c:pt idx="1623">
                  <c:v>7.9929840553196874</c:v>
                </c:pt>
                <c:pt idx="1624">
                  <c:v>8.0619496561552975</c:v>
                </c:pt>
                <c:pt idx="1625">
                  <c:v>8.0597941100553463</c:v>
                </c:pt>
                <c:pt idx="1626">
                  <c:v>8.1804837368946774</c:v>
                </c:pt>
                <c:pt idx="1627">
                  <c:v>8.3464321484217479</c:v>
                </c:pt>
                <c:pt idx="1628">
                  <c:v>8.4304837779892878</c:v>
                </c:pt>
                <c:pt idx="1629">
                  <c:v>8.5813461607844168</c:v>
                </c:pt>
                <c:pt idx="1630">
                  <c:v>8.7451390262115272</c:v>
                </c:pt>
                <c:pt idx="1631">
                  <c:v>8.7753117821673268</c:v>
                </c:pt>
                <c:pt idx="1632">
                  <c:v>8.8593634117348774</c:v>
                </c:pt>
                <c:pt idx="1633">
                  <c:v>9.0231562771619878</c:v>
                </c:pt>
                <c:pt idx="1634">
                  <c:v>9.1460014501012772</c:v>
                </c:pt>
                <c:pt idx="1635">
                  <c:v>9.3033283757204668</c:v>
                </c:pt>
                <c:pt idx="1636">
                  <c:v>9.4822079683714673</c:v>
                </c:pt>
                <c:pt idx="1637">
                  <c:v>9.7214323744420668</c:v>
                </c:pt>
                <c:pt idx="1638">
                  <c:v>9.9477255993888676</c:v>
                </c:pt>
                <c:pt idx="1639">
                  <c:v>10.148156462087767</c:v>
                </c:pt>
                <c:pt idx="1640">
                  <c:v>10.305484086198867</c:v>
                </c:pt>
                <c:pt idx="1641">
                  <c:v>10.499449707581768</c:v>
                </c:pt>
                <c:pt idx="1642">
                  <c:v>10.615828940713167</c:v>
                </c:pt>
                <c:pt idx="1643">
                  <c:v>10.801173774680066</c:v>
                </c:pt>
                <c:pt idx="1644">
                  <c:v>10.941259823959367</c:v>
                </c:pt>
                <c:pt idx="1645">
                  <c:v>11.100742295678467</c:v>
                </c:pt>
                <c:pt idx="1646">
                  <c:v>11.273156647013467</c:v>
                </c:pt>
                <c:pt idx="1647">
                  <c:v>11.417553090000666</c:v>
                </c:pt>
                <c:pt idx="1648">
                  <c:v>11.406776756484767</c:v>
                </c:pt>
                <c:pt idx="1649">
                  <c:v>11.533932323132067</c:v>
                </c:pt>
                <c:pt idx="1650">
                  <c:v>11.676173220019267</c:v>
                </c:pt>
                <c:pt idx="1651">
                  <c:v>11.777466424418767</c:v>
                </c:pt>
                <c:pt idx="1652">
                  <c:v>11.893845657550067</c:v>
                </c:pt>
                <c:pt idx="1653">
                  <c:v>12.023156071805367</c:v>
                </c:pt>
                <c:pt idx="1654">
                  <c:v>12.044708040345267</c:v>
                </c:pt>
                <c:pt idx="1655">
                  <c:v>12.042553192737167</c:v>
                </c:pt>
                <c:pt idx="1656">
                  <c:v>12.107207701372968</c:v>
                </c:pt>
                <c:pt idx="1657">
                  <c:v>12.167552514792566</c:v>
                </c:pt>
                <c:pt idx="1658">
                  <c:v>12.294708081439866</c:v>
                </c:pt>
                <c:pt idx="1659">
                  <c:v>12.320570443687666</c:v>
                </c:pt>
                <c:pt idx="1660">
                  <c:v>12.378759711007367</c:v>
                </c:pt>
                <c:pt idx="1661">
                  <c:v>12.387380498423367</c:v>
                </c:pt>
                <c:pt idx="1662">
                  <c:v>12.415397708279167</c:v>
                </c:pt>
                <c:pt idx="1663">
                  <c:v>12.452035705550967</c:v>
                </c:pt>
                <c:pt idx="1664">
                  <c:v>12.559794151266367</c:v>
                </c:pt>
                <c:pt idx="1665">
                  <c:v>12.650311720641866</c:v>
                </c:pt>
                <c:pt idx="1666">
                  <c:v>12.719277321477467</c:v>
                </c:pt>
                <c:pt idx="1667">
                  <c:v>12.736518197817366</c:v>
                </c:pt>
                <c:pt idx="1668">
                  <c:v>12.667552596981768</c:v>
                </c:pt>
                <c:pt idx="1669">
                  <c:v>12.650311720641866</c:v>
                </c:pt>
                <c:pt idx="1670">
                  <c:v>12.583500967414267</c:v>
                </c:pt>
                <c:pt idx="1671">
                  <c:v>12.529622093802567</c:v>
                </c:pt>
                <c:pt idx="1672">
                  <c:v>12.495138944138766</c:v>
                </c:pt>
                <c:pt idx="1673">
                  <c:v>12.577035726098266</c:v>
                </c:pt>
                <c:pt idx="1674">
                  <c:v>12.583500967414267</c:v>
                </c:pt>
                <c:pt idx="1675">
                  <c:v>12.643845780833967</c:v>
                </c:pt>
                <c:pt idx="1676">
                  <c:v>12.717121775377468</c:v>
                </c:pt>
                <c:pt idx="1677">
                  <c:v>12.762380560065267</c:v>
                </c:pt>
                <c:pt idx="1678">
                  <c:v>12.609363329662067</c:v>
                </c:pt>
                <c:pt idx="1679">
                  <c:v>12.510224972870667</c:v>
                </c:pt>
                <c:pt idx="1680">
                  <c:v>12.456346099258967</c:v>
                </c:pt>
                <c:pt idx="1681">
                  <c:v>12.281776900315966</c:v>
                </c:pt>
                <c:pt idx="1682">
                  <c:v>12.079190491517068</c:v>
                </c:pt>
                <c:pt idx="1683">
                  <c:v>11.999449255657467</c:v>
                </c:pt>
                <c:pt idx="1684">
                  <c:v>12.012380436781466</c:v>
                </c:pt>
                <c:pt idx="1685">
                  <c:v>11.719277157099066</c:v>
                </c:pt>
                <c:pt idx="1686">
                  <c:v>11.648156010163467</c:v>
                </c:pt>
                <c:pt idx="1687">
                  <c:v>11.695570340951168</c:v>
                </c:pt>
                <c:pt idx="1688">
                  <c:v>11.818414815398468</c:v>
                </c:pt>
                <c:pt idx="1689">
                  <c:v>11.783932364226667</c:v>
                </c:pt>
                <c:pt idx="1690">
                  <c:v>12.027466465513367</c:v>
                </c:pt>
                <c:pt idx="1691">
                  <c:v>12.094277218740967</c:v>
                </c:pt>
                <c:pt idx="1692">
                  <c:v>12.053328827761167</c:v>
                </c:pt>
                <c:pt idx="1693">
                  <c:v>11.952035623361766</c:v>
                </c:pt>
                <c:pt idx="1694">
                  <c:v>11.839966783938367</c:v>
                </c:pt>
                <c:pt idx="1695">
                  <c:v>11.788242757934666</c:v>
                </c:pt>
                <c:pt idx="1696">
                  <c:v>11.676173220019267</c:v>
                </c:pt>
                <c:pt idx="1697">
                  <c:v>11.624449194015567</c:v>
                </c:pt>
                <c:pt idx="1698">
                  <c:v>11.572725168011868</c:v>
                </c:pt>
                <c:pt idx="1699">
                  <c:v>11.553328745571967</c:v>
                </c:pt>
                <c:pt idx="1700">
                  <c:v>11.449880693564467</c:v>
                </c:pt>
                <c:pt idx="1701">
                  <c:v>11.380915092728866</c:v>
                </c:pt>
                <c:pt idx="1702">
                  <c:v>11.249449132373668</c:v>
                </c:pt>
                <c:pt idx="1703">
                  <c:v>11.180484230029966</c:v>
                </c:pt>
                <c:pt idx="1704">
                  <c:v>11.064104298406667</c:v>
                </c:pt>
                <c:pt idx="1705">
                  <c:v>11.018846212210867</c:v>
                </c:pt>
                <c:pt idx="1706">
                  <c:v>11.064104298406667</c:v>
                </c:pt>
                <c:pt idx="1707">
                  <c:v>11.176173836322066</c:v>
                </c:pt>
                <c:pt idx="1708">
                  <c:v>11.208501439885866</c:v>
                </c:pt>
                <c:pt idx="1709">
                  <c:v>11.311949491893268</c:v>
                </c:pt>
                <c:pt idx="1710">
                  <c:v>11.271001100913567</c:v>
                </c:pt>
                <c:pt idx="1711">
                  <c:v>11.217121528809868</c:v>
                </c:pt>
                <c:pt idx="1712">
                  <c:v>11.098587448070466</c:v>
                </c:pt>
                <c:pt idx="1713">
                  <c:v>11.036087088550866</c:v>
                </c:pt>
                <c:pt idx="1714">
                  <c:v>10.988673456255068</c:v>
                </c:pt>
                <c:pt idx="1715">
                  <c:v>11.044707875966767</c:v>
                </c:pt>
                <c:pt idx="1716">
                  <c:v>11.038242634650768</c:v>
                </c:pt>
                <c:pt idx="1717">
                  <c:v>11.061949450798666</c:v>
                </c:pt>
                <c:pt idx="1718">
                  <c:v>11.016690666110968</c:v>
                </c:pt>
                <c:pt idx="1719">
                  <c:v>10.924018249127467</c:v>
                </c:pt>
                <c:pt idx="1720">
                  <c:v>10.816259803412066</c:v>
                </c:pt>
                <c:pt idx="1721">
                  <c:v>10.839966619559966</c:v>
                </c:pt>
                <c:pt idx="1722">
                  <c:v>10.807639015996067</c:v>
                </c:pt>
                <c:pt idx="1723">
                  <c:v>10.829190984535966</c:v>
                </c:pt>
                <c:pt idx="1724">
                  <c:v>10.954191005083267</c:v>
                </c:pt>
                <c:pt idx="1725">
                  <c:v>10.980052668839168</c:v>
                </c:pt>
                <c:pt idx="1726">
                  <c:v>10.977897821231167</c:v>
                </c:pt>
                <c:pt idx="1727">
                  <c:v>11.042553028358768</c:v>
                </c:pt>
                <c:pt idx="1728">
                  <c:v>11.074880631922568</c:v>
                </c:pt>
                <c:pt idx="1729">
                  <c:v>10.986518608647067</c:v>
                </c:pt>
                <c:pt idx="1730">
                  <c:v>10.949880611375267</c:v>
                </c:pt>
                <c:pt idx="1731">
                  <c:v>10.908932220395567</c:v>
                </c:pt>
                <c:pt idx="1732">
                  <c:v>10.883069858147667</c:v>
                </c:pt>
                <c:pt idx="1733">
                  <c:v>10.721431840328567</c:v>
                </c:pt>
                <c:pt idx="1734">
                  <c:v>10.605052607197267</c:v>
                </c:pt>
                <c:pt idx="1735">
                  <c:v>10.559794521001468</c:v>
                </c:pt>
                <c:pt idx="1736">
                  <c:v>10.527466917437668</c:v>
                </c:pt>
                <c:pt idx="1737">
                  <c:v>10.430484106746167</c:v>
                </c:pt>
                <c:pt idx="1738">
                  <c:v>10.512380190213767</c:v>
                </c:pt>
                <c:pt idx="1739">
                  <c:v>10.589966578465267</c:v>
                </c:pt>
                <c:pt idx="1740">
                  <c:v>10.641690604469067</c:v>
                </c:pt>
                <c:pt idx="1741">
                  <c:v>10.613673394613167</c:v>
                </c:pt>
                <c:pt idx="1742">
                  <c:v>10.620139334421067</c:v>
                </c:pt>
                <c:pt idx="1743">
                  <c:v>10.540397400069567</c:v>
                </c:pt>
                <c:pt idx="1744">
                  <c:v>10.421863319330267</c:v>
                </c:pt>
                <c:pt idx="1745">
                  <c:v>10.262380149119167</c:v>
                </c:pt>
                <c:pt idx="1746">
                  <c:v>10.167552884527668</c:v>
                </c:pt>
                <c:pt idx="1747">
                  <c:v>10.081345708860168</c:v>
                </c:pt>
                <c:pt idx="1748">
                  <c:v>10.038242470272367</c:v>
                </c:pt>
                <c:pt idx="1749">
                  <c:v>9.9843628981686674</c:v>
                </c:pt>
                <c:pt idx="1750">
                  <c:v>9.8550531824053671</c:v>
                </c:pt>
                <c:pt idx="1751">
                  <c:v>9.7947083689856669</c:v>
                </c:pt>
                <c:pt idx="1752">
                  <c:v>9.6740180436544669</c:v>
                </c:pt>
                <c:pt idx="1753">
                  <c:v>9.5576388105230663</c:v>
                </c:pt>
                <c:pt idx="1754">
                  <c:v>9.5274667530591675</c:v>
                </c:pt>
                <c:pt idx="1755">
                  <c:v>9.5059147845193674</c:v>
                </c:pt>
                <c:pt idx="1756">
                  <c:v>9.348587160408167</c:v>
                </c:pt>
                <c:pt idx="1757">
                  <c:v>9.2171218985448977</c:v>
                </c:pt>
                <c:pt idx="1758">
                  <c:v>9.1718631138571673</c:v>
                </c:pt>
                <c:pt idx="1759">
                  <c:v>9.0210014295539676</c:v>
                </c:pt>
                <c:pt idx="1760">
                  <c:v>8.9153978314465672</c:v>
                </c:pt>
                <c:pt idx="1761">
                  <c:v>8.8938458629067174</c:v>
                </c:pt>
                <c:pt idx="1762">
                  <c:v>8.9046214979306768</c:v>
                </c:pt>
                <c:pt idx="1763">
                  <c:v>8.777466629775347</c:v>
                </c:pt>
                <c:pt idx="1764">
                  <c:v>8.7645354486514364</c:v>
                </c:pt>
                <c:pt idx="1765">
                  <c:v>8.742984178603507</c:v>
                </c:pt>
                <c:pt idx="1766">
                  <c:v>8.6761734253759162</c:v>
                </c:pt>
                <c:pt idx="1767">
                  <c:v>8.5942773419083274</c:v>
                </c:pt>
                <c:pt idx="1768">
                  <c:v>8.5296221347806966</c:v>
                </c:pt>
                <c:pt idx="1769">
                  <c:v>8.4412594130132472</c:v>
                </c:pt>
                <c:pt idx="1770">
                  <c:v>8.3528973897377377</c:v>
                </c:pt>
                <c:pt idx="1771">
                  <c:v>8.234363308998347</c:v>
                </c:pt>
                <c:pt idx="1772">
                  <c:v>8.1912600704105678</c:v>
                </c:pt>
                <c:pt idx="1773">
                  <c:v>8.2214321278744364</c:v>
                </c:pt>
                <c:pt idx="1774">
                  <c:v>8.1977253117265665</c:v>
                </c:pt>
                <c:pt idx="1775">
                  <c:v>8.1783288892866572</c:v>
                </c:pt>
                <c:pt idx="1776">
                  <c:v>8.1653977081627378</c:v>
                </c:pt>
                <c:pt idx="1777">
                  <c:v>8.1158285297670378</c:v>
                </c:pt>
                <c:pt idx="1778">
                  <c:v>8.0576392624473279</c:v>
                </c:pt>
                <c:pt idx="1779">
                  <c:v>8.0253116588835063</c:v>
                </c:pt>
                <c:pt idx="1780">
                  <c:v>8.0016048427356274</c:v>
                </c:pt>
                <c:pt idx="1781">
                  <c:v>7.9865181155117684</c:v>
                </c:pt>
                <c:pt idx="1782">
                  <c:v>7.9649668454638372</c:v>
                </c:pt>
                <c:pt idx="1783">
                  <c:v>7.9951389029277076</c:v>
                </c:pt>
                <c:pt idx="1784">
                  <c:v>8.0102249316596374</c:v>
                </c:pt>
                <c:pt idx="1785">
                  <c:v>8.0662600498632671</c:v>
                </c:pt>
                <c:pt idx="1786">
                  <c:v>8.1460012857228374</c:v>
                </c:pt>
                <c:pt idx="1787">
                  <c:v>8.1804837368946774</c:v>
                </c:pt>
                <c:pt idx="1788">
                  <c:v>8.3119496972499078</c:v>
                </c:pt>
                <c:pt idx="1789">
                  <c:v>8.3615181771536768</c:v>
                </c:pt>
                <c:pt idx="1790">
                  <c:v>8.3162600909578774</c:v>
                </c:pt>
                <c:pt idx="1791">
                  <c:v>8.4606565339450874</c:v>
                </c:pt>
                <c:pt idx="1792">
                  <c:v>8.7666909947513876</c:v>
                </c:pt>
                <c:pt idx="1793">
                  <c:v>8.9778974924742574</c:v>
                </c:pt>
                <c:pt idx="1794">
                  <c:v>9.2257426859608476</c:v>
                </c:pt>
                <c:pt idx="1795">
                  <c:v>9.5899664140868666</c:v>
                </c:pt>
                <c:pt idx="1796">
                  <c:v>9.7666904606378662</c:v>
                </c:pt>
                <c:pt idx="1797">
                  <c:v>9.8636732713293664</c:v>
                </c:pt>
                <c:pt idx="1798">
                  <c:v>9.8981564209931676</c:v>
                </c:pt>
                <c:pt idx="1799">
                  <c:v>10.064104832520167</c:v>
                </c:pt>
                <c:pt idx="1800">
                  <c:v>10.150311309695766</c:v>
                </c:pt>
                <c:pt idx="1801">
                  <c:v>10.271000936535067</c:v>
                </c:pt>
                <c:pt idx="1802">
                  <c:v>10.389535715766367</c:v>
                </c:pt>
                <c:pt idx="1803">
                  <c:v>10.445570135478066</c:v>
                </c:pt>
                <c:pt idx="1804">
                  <c:v>10.490828920165868</c:v>
                </c:pt>
                <c:pt idx="1805">
                  <c:v>10.585656184757367</c:v>
                </c:pt>
                <c:pt idx="1806">
                  <c:v>10.704190963988667</c:v>
                </c:pt>
                <c:pt idx="1807">
                  <c:v>10.786087047456267</c:v>
                </c:pt>
                <c:pt idx="1808">
                  <c:v>10.936949430251367</c:v>
                </c:pt>
                <c:pt idx="1809">
                  <c:v>11.111518629194366</c:v>
                </c:pt>
                <c:pt idx="1810">
                  <c:v>11.350742336773067</c:v>
                </c:pt>
                <c:pt idx="1811">
                  <c:v>11.540397564448067</c:v>
                </c:pt>
                <c:pt idx="1812">
                  <c:v>11.816259967790467</c:v>
                </c:pt>
                <c:pt idx="1813">
                  <c:v>11.962811258385667</c:v>
                </c:pt>
                <c:pt idx="1814">
                  <c:v>12.038242799029266</c:v>
                </c:pt>
                <c:pt idx="1815">
                  <c:v>12.126604822304767</c:v>
                </c:pt>
                <c:pt idx="1816">
                  <c:v>12.316260049979666</c:v>
                </c:pt>
                <c:pt idx="1817">
                  <c:v>12.421862949595168</c:v>
                </c:pt>
                <c:pt idx="1818">
                  <c:v>12.620138964686067</c:v>
                </c:pt>
                <c:pt idx="1819">
                  <c:v>12.917552638076367</c:v>
                </c:pt>
                <c:pt idx="1820">
                  <c:v>13.165397831562967</c:v>
                </c:pt>
                <c:pt idx="1821">
                  <c:v>13.309794274550168</c:v>
                </c:pt>
                <c:pt idx="1822">
                  <c:v>13.490828714809167</c:v>
                </c:pt>
                <c:pt idx="1823">
                  <c:v>13.762380724443666</c:v>
                </c:pt>
                <c:pt idx="1824">
                  <c:v>13.939104770994668</c:v>
                </c:pt>
                <c:pt idx="1825">
                  <c:v>14.055484004126066</c:v>
                </c:pt>
                <c:pt idx="1826">
                  <c:v>14.324880467660567</c:v>
                </c:pt>
                <c:pt idx="1827">
                  <c:v>14.452035335815866</c:v>
                </c:pt>
                <c:pt idx="1828">
                  <c:v>14.561949327631266</c:v>
                </c:pt>
                <c:pt idx="1829">
                  <c:v>14.714966558034467</c:v>
                </c:pt>
                <c:pt idx="1830">
                  <c:v>14.908932179417366</c:v>
                </c:pt>
                <c:pt idx="1831">
                  <c:v>14.954190964105067</c:v>
                </c:pt>
                <c:pt idx="1832">
                  <c:v>15.195570217783766</c:v>
                </c:pt>
                <c:pt idx="1833">
                  <c:v>15.236518608763467</c:v>
                </c:pt>
                <c:pt idx="1834">
                  <c:v>15.210656246515667</c:v>
                </c:pt>
                <c:pt idx="1835">
                  <c:v>15.212811792615668</c:v>
                </c:pt>
                <c:pt idx="1836">
                  <c:v>15.305484209599067</c:v>
                </c:pt>
                <c:pt idx="1837">
                  <c:v>15.361518629310766</c:v>
                </c:pt>
                <c:pt idx="1838">
                  <c:v>15.516690707321967</c:v>
                </c:pt>
                <c:pt idx="1839">
                  <c:v>15.656776756601168</c:v>
                </c:pt>
                <c:pt idx="1840">
                  <c:v>15.807639139396368</c:v>
                </c:pt>
                <c:pt idx="1841">
                  <c:v>15.740828386168769</c:v>
                </c:pt>
                <c:pt idx="1842">
                  <c:v>15.760225507100568</c:v>
                </c:pt>
                <c:pt idx="1843">
                  <c:v>15.837811196860166</c:v>
                </c:pt>
                <c:pt idx="1844">
                  <c:v>15.906776797695866</c:v>
                </c:pt>
                <c:pt idx="1845">
                  <c:v>15.870138800424066</c:v>
                </c:pt>
                <c:pt idx="1846">
                  <c:v>15.936949553651669</c:v>
                </c:pt>
                <c:pt idx="1847">
                  <c:v>15.939104401259666</c:v>
                </c:pt>
                <c:pt idx="1848">
                  <c:v>15.980052792239366</c:v>
                </c:pt>
                <c:pt idx="1849">
                  <c:v>16.122294387618567</c:v>
                </c:pt>
                <c:pt idx="1850">
                  <c:v>16.199880775870167</c:v>
                </c:pt>
                <c:pt idx="1851">
                  <c:v>16.367984035005268</c:v>
                </c:pt>
                <c:pt idx="1852">
                  <c:v>16.486518115744566</c:v>
                </c:pt>
                <c:pt idx="1853">
                  <c:v>16.495138903160566</c:v>
                </c:pt>
                <c:pt idx="1854">
                  <c:v>16.531776900432366</c:v>
                </c:pt>
                <c:pt idx="1855">
                  <c:v>16.585656472536066</c:v>
                </c:pt>
                <c:pt idx="1856">
                  <c:v>16.508070084284466</c:v>
                </c:pt>
                <c:pt idx="1857">
                  <c:v>16.393845698761169</c:v>
                </c:pt>
                <c:pt idx="1858">
                  <c:v>16.393845698761169</c:v>
                </c:pt>
                <c:pt idx="1859">
                  <c:v>16.281776859337768</c:v>
                </c:pt>
                <c:pt idx="1860">
                  <c:v>16.126604781326566</c:v>
                </c:pt>
                <c:pt idx="1861">
                  <c:v>16.031776818243166</c:v>
                </c:pt>
                <c:pt idx="1862">
                  <c:v>15.988673579655366</c:v>
                </c:pt>
                <c:pt idx="1863">
                  <c:v>15.889535921355868</c:v>
                </c:pt>
                <c:pt idx="1864">
                  <c:v>15.827035561836269</c:v>
                </c:pt>
                <c:pt idx="1865">
                  <c:v>15.736518690952767</c:v>
                </c:pt>
                <c:pt idx="1866">
                  <c:v>15.676173877533067</c:v>
                </c:pt>
                <c:pt idx="1867">
                  <c:v>15.546863463277766</c:v>
                </c:pt>
                <c:pt idx="1868">
                  <c:v>15.387380293066666</c:v>
                </c:pt>
                <c:pt idx="1869">
                  <c:v>15.197725065391767</c:v>
                </c:pt>
                <c:pt idx="1870">
                  <c:v>15.068414651136466</c:v>
                </c:pt>
                <c:pt idx="1871">
                  <c:v>14.824880549849768</c:v>
                </c:pt>
                <c:pt idx="1872">
                  <c:v>14.598587324903066</c:v>
                </c:pt>
                <c:pt idx="1873">
                  <c:v>14.305484045220666</c:v>
                </c:pt>
                <c:pt idx="1874">
                  <c:v>14.098587242713867</c:v>
                </c:pt>
                <c:pt idx="1875">
                  <c:v>13.954190799726668</c:v>
                </c:pt>
                <c:pt idx="1876">
                  <c:v>13.740828755903866</c:v>
                </c:pt>
                <c:pt idx="1877">
                  <c:v>13.602897554232568</c:v>
                </c:pt>
                <c:pt idx="1878">
                  <c:v>13.574880344376767</c:v>
                </c:pt>
                <c:pt idx="1879">
                  <c:v>13.587811525500667</c:v>
                </c:pt>
                <c:pt idx="1880">
                  <c:v>13.607207947940568</c:v>
                </c:pt>
                <c:pt idx="1881">
                  <c:v>13.561949163252867</c:v>
                </c:pt>
                <c:pt idx="1882">
                  <c:v>13.456346263637368</c:v>
                </c:pt>
                <c:pt idx="1883">
                  <c:v>13.452035869929366</c:v>
                </c:pt>
                <c:pt idx="1884">
                  <c:v>13.462811504953367</c:v>
                </c:pt>
                <c:pt idx="1885">
                  <c:v>13.518845924665067</c:v>
                </c:pt>
                <c:pt idx="1886">
                  <c:v>13.747293997219767</c:v>
                </c:pt>
                <c:pt idx="1887">
                  <c:v>13.969276828458566</c:v>
                </c:pt>
                <c:pt idx="1888">
                  <c:v>13.964966434750567</c:v>
                </c:pt>
                <c:pt idx="1889">
                  <c:v>13.906777167430867</c:v>
                </c:pt>
                <c:pt idx="1890">
                  <c:v>13.880914805183068</c:v>
                </c:pt>
                <c:pt idx="1891">
                  <c:v>13.850742747719167</c:v>
                </c:pt>
                <c:pt idx="1892">
                  <c:v>13.811949204347467</c:v>
                </c:pt>
                <c:pt idx="1893">
                  <c:v>13.964966434750567</c:v>
                </c:pt>
                <c:pt idx="1894">
                  <c:v>13.967121980850568</c:v>
                </c:pt>
                <c:pt idx="1895">
                  <c:v>13.954190799726668</c:v>
                </c:pt>
                <c:pt idx="1896">
                  <c:v>13.999449584414368</c:v>
                </c:pt>
                <c:pt idx="1897">
                  <c:v>14.014535613146267</c:v>
                </c:pt>
                <c:pt idx="1898">
                  <c:v>13.986518403290466</c:v>
                </c:pt>
                <c:pt idx="1899">
                  <c:v>14.044708369102066</c:v>
                </c:pt>
                <c:pt idx="1900">
                  <c:v>14.031777187978166</c:v>
                </c:pt>
                <c:pt idx="1901">
                  <c:v>13.986518403290466</c:v>
                </c:pt>
                <c:pt idx="1902">
                  <c:v>13.962811587142568</c:v>
                </c:pt>
                <c:pt idx="1903">
                  <c:v>13.928328437478767</c:v>
                </c:pt>
                <c:pt idx="1904">
                  <c:v>13.816259598055467</c:v>
                </c:pt>
                <c:pt idx="1905">
                  <c:v>13.706346304731968</c:v>
                </c:pt>
                <c:pt idx="1906">
                  <c:v>13.654621580236366</c:v>
                </c:pt>
                <c:pt idx="1907">
                  <c:v>13.600742706624567</c:v>
                </c:pt>
                <c:pt idx="1908">
                  <c:v>13.568415103060767</c:v>
                </c:pt>
                <c:pt idx="1909">
                  <c:v>13.551173528228867</c:v>
                </c:pt>
                <c:pt idx="1910">
                  <c:v>13.613673887748467</c:v>
                </c:pt>
                <c:pt idx="1911">
                  <c:v>13.628759916480467</c:v>
                </c:pt>
                <c:pt idx="1912">
                  <c:v>13.658931973944267</c:v>
                </c:pt>
                <c:pt idx="1913">
                  <c:v>13.577035890476667</c:v>
                </c:pt>
                <c:pt idx="1914">
                  <c:v>13.568415103060767</c:v>
                </c:pt>
                <c:pt idx="1915">
                  <c:v>13.454190717537466</c:v>
                </c:pt>
                <c:pt idx="1916">
                  <c:v>13.367984240361867</c:v>
                </c:pt>
                <c:pt idx="1917">
                  <c:v>13.372293935577867</c:v>
                </c:pt>
                <c:pt idx="1918">
                  <c:v>13.389535510409766</c:v>
                </c:pt>
                <c:pt idx="1919">
                  <c:v>13.365828694261866</c:v>
                </c:pt>
                <c:pt idx="1920">
                  <c:v>13.415397872657566</c:v>
                </c:pt>
                <c:pt idx="1921">
                  <c:v>13.436949142705567</c:v>
                </c:pt>
                <c:pt idx="1922">
                  <c:v>13.352897513137966</c:v>
                </c:pt>
                <c:pt idx="1923">
                  <c:v>13.273156277278467</c:v>
                </c:pt>
                <c:pt idx="1924">
                  <c:v>13.236518280006667</c:v>
                </c:pt>
                <c:pt idx="1925">
                  <c:v>13.152466650439067</c:v>
                </c:pt>
                <c:pt idx="1926">
                  <c:v>13.012380601159867</c:v>
                </c:pt>
                <c:pt idx="1927">
                  <c:v>12.898156215636467</c:v>
                </c:pt>
                <c:pt idx="1928">
                  <c:v>12.758070166357268</c:v>
                </c:pt>
                <c:pt idx="1929">
                  <c:v>12.691259413129668</c:v>
                </c:pt>
                <c:pt idx="1930">
                  <c:v>12.605052935954166</c:v>
                </c:pt>
                <c:pt idx="1931">
                  <c:v>12.564104544974366</c:v>
                </c:pt>
                <c:pt idx="1932">
                  <c:v>12.492984096530767</c:v>
                </c:pt>
                <c:pt idx="1933">
                  <c:v>12.490828550430766</c:v>
                </c:pt>
                <c:pt idx="1934">
                  <c:v>12.456346099258967</c:v>
                </c:pt>
                <c:pt idx="1935">
                  <c:v>12.454190553158966</c:v>
                </c:pt>
                <c:pt idx="1936">
                  <c:v>12.329190532611667</c:v>
                </c:pt>
                <c:pt idx="1937">
                  <c:v>12.249449296752067</c:v>
                </c:pt>
                <c:pt idx="1938">
                  <c:v>12.195570423140367</c:v>
                </c:pt>
                <c:pt idx="1939">
                  <c:v>12.040397646637267</c:v>
                </c:pt>
                <c:pt idx="1940">
                  <c:v>11.833500844130468</c:v>
                </c:pt>
                <c:pt idx="1941">
                  <c:v>11.775311576810767</c:v>
                </c:pt>
                <c:pt idx="1942">
                  <c:v>11.661087191287367</c:v>
                </c:pt>
                <c:pt idx="1943">
                  <c:v>11.426173877416668</c:v>
                </c:pt>
                <c:pt idx="1944">
                  <c:v>11.247294284765667</c:v>
                </c:pt>
                <c:pt idx="1945">
                  <c:v>11.193414712661967</c:v>
                </c:pt>
                <c:pt idx="1946">
                  <c:v>11.098587448070466</c:v>
                </c:pt>
                <c:pt idx="1947">
                  <c:v>11.016690666110968</c:v>
                </c:pt>
                <c:pt idx="1948">
                  <c:v>10.995139396063067</c:v>
                </c:pt>
                <c:pt idx="1949">
                  <c:v>10.967121487715268</c:v>
                </c:pt>
                <c:pt idx="1950">
                  <c:v>10.880915010539667</c:v>
                </c:pt>
                <c:pt idx="1951">
                  <c:v>10.904621826687567</c:v>
                </c:pt>
                <c:pt idx="1952">
                  <c:v>10.893846191663567</c:v>
                </c:pt>
                <c:pt idx="1953">
                  <c:v>10.861518588099766</c:v>
                </c:pt>
                <c:pt idx="1954">
                  <c:v>10.837811771951866</c:v>
                </c:pt>
                <c:pt idx="1955">
                  <c:v>10.771001018724368</c:v>
                </c:pt>
                <c:pt idx="1956">
                  <c:v>10.579190943441366</c:v>
                </c:pt>
                <c:pt idx="1957">
                  <c:v>10.482208132749866</c:v>
                </c:pt>
                <c:pt idx="1958">
                  <c:v>10.439104894162067</c:v>
                </c:pt>
                <c:pt idx="1959">
                  <c:v>10.357208112202567</c:v>
                </c:pt>
                <c:pt idx="1960">
                  <c:v>10.301173692490867</c:v>
                </c:pt>
                <c:pt idx="1961">
                  <c:v>10.247294120387267</c:v>
                </c:pt>
                <c:pt idx="1962">
                  <c:v>10.061949286420267</c:v>
                </c:pt>
                <c:pt idx="1963">
                  <c:v>9.9067772084090677</c:v>
                </c:pt>
                <c:pt idx="1964">
                  <c:v>9.8291908201575673</c:v>
                </c:pt>
                <c:pt idx="1965">
                  <c:v>9.7882424291777674</c:v>
                </c:pt>
                <c:pt idx="1966">
                  <c:v>9.760225219321967</c:v>
                </c:pt>
                <c:pt idx="1967">
                  <c:v>9.8636732713293664</c:v>
                </c:pt>
                <c:pt idx="1968">
                  <c:v>9.8270352740575664</c:v>
                </c:pt>
                <c:pt idx="1969">
                  <c:v>9.7710008543458677</c:v>
                </c:pt>
                <c:pt idx="1970">
                  <c:v>9.7149664346341673</c:v>
                </c:pt>
                <c:pt idx="1971">
                  <c:v>9.7408287968819671</c:v>
                </c:pt>
                <c:pt idx="1972">
                  <c:v>9.8011736103016673</c:v>
                </c:pt>
                <c:pt idx="1973">
                  <c:v>9.9455700532888667</c:v>
                </c:pt>
                <c:pt idx="1974">
                  <c:v>10.027466835248367</c:v>
                </c:pt>
                <c:pt idx="1975">
                  <c:v>10.068415226228167</c:v>
                </c:pt>
                <c:pt idx="1976">
                  <c:v>10.018846047832467</c:v>
                </c:pt>
                <c:pt idx="1977">
                  <c:v>9.928328478456967</c:v>
                </c:pt>
                <c:pt idx="1978">
                  <c:v>9.9046216623091663</c:v>
                </c:pt>
                <c:pt idx="1979">
                  <c:v>9.9972940792925673</c:v>
                </c:pt>
                <c:pt idx="1980">
                  <c:v>10.055484045104267</c:v>
                </c:pt>
                <c:pt idx="1981">
                  <c:v>10.227897697947366</c:v>
                </c:pt>
                <c:pt idx="1982">
                  <c:v>10.367983747226567</c:v>
                </c:pt>
                <c:pt idx="1983">
                  <c:v>10.527466917437668</c:v>
                </c:pt>
                <c:pt idx="1984">
                  <c:v>10.682638995448768</c:v>
                </c:pt>
                <c:pt idx="1985">
                  <c:v>10.807639015996067</c:v>
                </c:pt>
                <c:pt idx="1986">
                  <c:v>10.848587406975867</c:v>
                </c:pt>
                <c:pt idx="1987">
                  <c:v>10.906776674295568</c:v>
                </c:pt>
                <c:pt idx="1988">
                  <c:v>10.941259823959367</c:v>
                </c:pt>
                <c:pt idx="1989">
                  <c:v>10.906776674295568</c:v>
                </c:pt>
                <c:pt idx="1990">
                  <c:v>10.973587427523167</c:v>
                </c:pt>
                <c:pt idx="1991">
                  <c:v>11.122294264218366</c:v>
                </c:pt>
                <c:pt idx="1992">
                  <c:v>11.247294284765667</c:v>
                </c:pt>
                <c:pt idx="1993">
                  <c:v>11.283932282037467</c:v>
                </c:pt>
                <c:pt idx="1994">
                  <c:v>11.318414733209266</c:v>
                </c:pt>
                <c:pt idx="1995">
                  <c:v>11.355052730481066</c:v>
                </c:pt>
                <c:pt idx="1996">
                  <c:v>11.383069940336966</c:v>
                </c:pt>
                <c:pt idx="1997">
                  <c:v>11.456345934880467</c:v>
                </c:pt>
                <c:pt idx="1998">
                  <c:v>11.794707999250667</c:v>
                </c:pt>
                <c:pt idx="1999">
                  <c:v>11.863673600086267</c:v>
                </c:pt>
                <c:pt idx="2000">
                  <c:v>12.027466465513367</c:v>
                </c:pt>
                <c:pt idx="2001">
                  <c:v>12.286087294023867</c:v>
                </c:pt>
                <c:pt idx="2002">
                  <c:v>12.600742542246167</c:v>
                </c:pt>
                <c:pt idx="2003">
                  <c:v>12.732207804109468</c:v>
                </c:pt>
                <c:pt idx="2004">
                  <c:v>13.264535489862467</c:v>
                </c:pt>
                <c:pt idx="2005">
                  <c:v>13.783931994491567</c:v>
                </c:pt>
                <c:pt idx="2006">
                  <c:v>14.098587242713867</c:v>
                </c:pt>
                <c:pt idx="2007">
                  <c:v>14.333501255076566</c:v>
                </c:pt>
                <c:pt idx="2008">
                  <c:v>14.602897718611066</c:v>
                </c:pt>
                <c:pt idx="2009">
                  <c:v>14.775311371454068</c:v>
                </c:pt>
                <c:pt idx="2010">
                  <c:v>14.874449728245468</c:v>
                </c:pt>
                <c:pt idx="2011">
                  <c:v>15.117983829532166</c:v>
                </c:pt>
                <c:pt idx="2012">
                  <c:v>15.322725085939068</c:v>
                </c:pt>
                <c:pt idx="2013">
                  <c:v>15.553328704593767</c:v>
                </c:pt>
                <c:pt idx="2014">
                  <c:v>15.762380354708569</c:v>
                </c:pt>
                <c:pt idx="2015">
                  <c:v>16.049018393074967</c:v>
                </c:pt>
                <c:pt idx="2016">
                  <c:v>16.344277218857368</c:v>
                </c:pt>
                <c:pt idx="2017">
                  <c:v>16.658932467079566</c:v>
                </c:pt>
                <c:pt idx="2018">
                  <c:v>16.906776962074268</c:v>
                </c:pt>
                <c:pt idx="2019">
                  <c:v>17.154622155560865</c:v>
                </c:pt>
                <c:pt idx="2020">
                  <c:v>17.232207845320467</c:v>
                </c:pt>
                <c:pt idx="2021">
                  <c:v>17.214966968980466</c:v>
                </c:pt>
                <c:pt idx="2022">
                  <c:v>17.191259454340667</c:v>
                </c:pt>
                <c:pt idx="2023">
                  <c:v>17.296863052448067</c:v>
                </c:pt>
                <c:pt idx="2024">
                  <c:v>17.305483839864067</c:v>
                </c:pt>
                <c:pt idx="2025">
                  <c:v>17.579190697106569</c:v>
                </c:pt>
                <c:pt idx="2026">
                  <c:v>17.870139129180867</c:v>
                </c:pt>
                <c:pt idx="2027">
                  <c:v>18.057638810755869</c:v>
                </c:pt>
                <c:pt idx="2028">
                  <c:v>18.087811566711668</c:v>
                </c:pt>
                <c:pt idx="2029">
                  <c:v>18.258070371946769</c:v>
                </c:pt>
                <c:pt idx="2030">
                  <c:v>18.299018064434566</c:v>
                </c:pt>
                <c:pt idx="2031">
                  <c:v>18.227897615990965</c:v>
                </c:pt>
                <c:pt idx="2032">
                  <c:v>18.372294058978166</c:v>
                </c:pt>
                <c:pt idx="2033">
                  <c:v>18.480053203185467</c:v>
                </c:pt>
                <c:pt idx="2034">
                  <c:v>18.570570074069067</c:v>
                </c:pt>
                <c:pt idx="2035">
                  <c:v>18.549018105529168</c:v>
                </c:pt>
                <c:pt idx="2036">
                  <c:v>18.680484065884368</c:v>
                </c:pt>
                <c:pt idx="2037">
                  <c:v>18.708501275740268</c:v>
                </c:pt>
                <c:pt idx="2038">
                  <c:v>18.721432456864168</c:v>
                </c:pt>
                <c:pt idx="2039">
                  <c:v>18.682638913492369</c:v>
                </c:pt>
                <c:pt idx="2040">
                  <c:v>18.658932097344568</c:v>
                </c:pt>
                <c:pt idx="2041">
                  <c:v>18.598587283924868</c:v>
                </c:pt>
                <c:pt idx="2042">
                  <c:v>18.646000916220668</c:v>
                </c:pt>
                <c:pt idx="2043">
                  <c:v>18.852897718727466</c:v>
                </c:pt>
                <c:pt idx="2044">
                  <c:v>19.029621765278467</c:v>
                </c:pt>
                <c:pt idx="2045">
                  <c:v>19.247294202809268</c:v>
                </c:pt>
                <c:pt idx="2046">
                  <c:v>19.417553008044266</c:v>
                </c:pt>
                <c:pt idx="2047">
                  <c:v>19.411087068236366</c:v>
                </c:pt>
                <c:pt idx="2048">
                  <c:v>19.387380252088466</c:v>
                </c:pt>
                <c:pt idx="2049">
                  <c:v>19.303328622520969</c:v>
                </c:pt>
                <c:pt idx="2050">
                  <c:v>19.249449748909267</c:v>
                </c:pt>
                <c:pt idx="2051">
                  <c:v>19.111518547237967</c:v>
                </c:pt>
                <c:pt idx="2052">
                  <c:v>19.096432518506067</c:v>
                </c:pt>
                <c:pt idx="2053">
                  <c:v>18.977897739274766</c:v>
                </c:pt>
                <c:pt idx="2054">
                  <c:v>18.934794500686966</c:v>
                </c:pt>
                <c:pt idx="2055">
                  <c:v>18.846432477411469</c:v>
                </c:pt>
                <c:pt idx="2056">
                  <c:v>18.755914908035965</c:v>
                </c:pt>
                <c:pt idx="2057">
                  <c:v>18.714966517056268</c:v>
                </c:pt>
                <c:pt idx="2058">
                  <c:v>18.600742830024867</c:v>
                </c:pt>
                <c:pt idx="2059">
                  <c:v>18.533932076797267</c:v>
                </c:pt>
                <c:pt idx="2060">
                  <c:v>18.436949266105767</c:v>
                </c:pt>
                <c:pt idx="2061">
                  <c:v>18.387380786201966</c:v>
                </c:pt>
                <c:pt idx="2062">
                  <c:v>18.193415164819069</c:v>
                </c:pt>
                <c:pt idx="2063">
                  <c:v>18.033931994608068</c:v>
                </c:pt>
                <c:pt idx="2064">
                  <c:v>17.874449522888867</c:v>
                </c:pt>
                <c:pt idx="2065">
                  <c:v>17.682638749113966</c:v>
                </c:pt>
                <c:pt idx="2066">
                  <c:v>17.544708245934668</c:v>
                </c:pt>
                <c:pt idx="2067">
                  <c:v>17.393845863139568</c:v>
                </c:pt>
                <c:pt idx="2068">
                  <c:v>17.352897472159768</c:v>
                </c:pt>
                <c:pt idx="2069">
                  <c:v>17.223587057904567</c:v>
                </c:pt>
                <c:pt idx="2070">
                  <c:v>17.117984158289065</c:v>
                </c:pt>
                <c:pt idx="2071">
                  <c:v>16.986518197933869</c:v>
                </c:pt>
                <c:pt idx="2072">
                  <c:v>16.848586996262569</c:v>
                </c:pt>
                <c:pt idx="2073">
                  <c:v>16.600742501267966</c:v>
                </c:pt>
                <c:pt idx="2074">
                  <c:v>16.426173302324965</c:v>
                </c:pt>
                <c:pt idx="2075">
                  <c:v>16.182639201038267</c:v>
                </c:pt>
                <c:pt idx="2076">
                  <c:v>15.980052792239366</c:v>
                </c:pt>
                <c:pt idx="2077">
                  <c:v>15.755915113392668</c:v>
                </c:pt>
                <c:pt idx="2078">
                  <c:v>15.665397544017168</c:v>
                </c:pt>
                <c:pt idx="2079">
                  <c:v>15.549018310885767</c:v>
                </c:pt>
                <c:pt idx="2080">
                  <c:v>15.471431922634267</c:v>
                </c:pt>
                <c:pt idx="2081">
                  <c:v>15.359363083210866</c:v>
                </c:pt>
                <c:pt idx="2082">
                  <c:v>15.247294243787467</c:v>
                </c:pt>
                <c:pt idx="2083">
                  <c:v>15.206345852807667</c:v>
                </c:pt>
                <c:pt idx="2084">
                  <c:v>15.102897800800267</c:v>
                </c:pt>
                <c:pt idx="2085">
                  <c:v>14.986518567668867</c:v>
                </c:pt>
                <c:pt idx="2086">
                  <c:v>15.023156564940667</c:v>
                </c:pt>
                <c:pt idx="2087">
                  <c:v>15.135225404364068</c:v>
                </c:pt>
                <c:pt idx="2088">
                  <c:v>15.036087047572668</c:v>
                </c:pt>
                <c:pt idx="2089">
                  <c:v>15.193414671683767</c:v>
                </c:pt>
                <c:pt idx="2090">
                  <c:v>15.251604637495467</c:v>
                </c:pt>
                <c:pt idx="2091">
                  <c:v>15.105052648408266</c:v>
                </c:pt>
                <c:pt idx="2092">
                  <c:v>15.081345832260366</c:v>
                </c:pt>
                <c:pt idx="2093">
                  <c:v>15.294707876083267</c:v>
                </c:pt>
                <c:pt idx="2094">
                  <c:v>15.460656287610266</c:v>
                </c:pt>
                <c:pt idx="2095">
                  <c:v>15.676173877533067</c:v>
                </c:pt>
                <c:pt idx="2096">
                  <c:v>15.939104401259666</c:v>
                </c:pt>
                <c:pt idx="2097">
                  <c:v>16.031776818243166</c:v>
                </c:pt>
                <c:pt idx="2098">
                  <c:v>15.967121611115466</c:v>
                </c:pt>
                <c:pt idx="2099">
                  <c:v>15.771001142124568</c:v>
                </c:pt>
                <c:pt idx="2100">
                  <c:v>15.738673538560768</c:v>
                </c:pt>
                <c:pt idx="2101">
                  <c:v>15.766690748416568</c:v>
                </c:pt>
                <c:pt idx="2102">
                  <c:v>15.865828406716066</c:v>
                </c:pt>
                <c:pt idx="2103">
                  <c:v>15.898156010279866</c:v>
                </c:pt>
                <c:pt idx="2104">
                  <c:v>15.990828427263367</c:v>
                </c:pt>
                <c:pt idx="2105">
                  <c:v>16.005915154487266</c:v>
                </c:pt>
                <c:pt idx="2106">
                  <c:v>16.029621970635066</c:v>
                </c:pt>
                <c:pt idx="2107">
                  <c:v>15.980052792239366</c:v>
                </c:pt>
                <c:pt idx="2108">
                  <c:v>15.913242737503769</c:v>
                </c:pt>
                <c:pt idx="2109">
                  <c:v>15.734363144852768</c:v>
                </c:pt>
                <c:pt idx="2110">
                  <c:v>15.609363124305467</c:v>
                </c:pt>
                <c:pt idx="2111">
                  <c:v>15.398156626582566</c:v>
                </c:pt>
                <c:pt idx="2112">
                  <c:v>15.234363062663567</c:v>
                </c:pt>
                <c:pt idx="2113">
                  <c:v>15.210656246515667</c:v>
                </c:pt>
                <c:pt idx="2114">
                  <c:v>15.260225424911367</c:v>
                </c:pt>
                <c:pt idx="2115">
                  <c:v>15.296863422183167</c:v>
                </c:pt>
                <c:pt idx="2116">
                  <c:v>15.337811813162968</c:v>
                </c:pt>
                <c:pt idx="2117">
                  <c:v>15.383069899358766</c:v>
                </c:pt>
                <c:pt idx="2118">
                  <c:v>15.393846232874665</c:v>
                </c:pt>
                <c:pt idx="2119">
                  <c:v>15.299018269791167</c:v>
                </c:pt>
                <c:pt idx="2120">
                  <c:v>15.236518608763467</c:v>
                </c:pt>
                <c:pt idx="2121">
                  <c:v>15.206345852807667</c:v>
                </c:pt>
                <c:pt idx="2122">
                  <c:v>15.124449070848167</c:v>
                </c:pt>
                <c:pt idx="2123">
                  <c:v>15.025311412548668</c:v>
                </c:pt>
                <c:pt idx="2124">
                  <c:v>15.025311412548668</c:v>
                </c:pt>
                <c:pt idx="2125">
                  <c:v>15.038242593672667</c:v>
                </c:pt>
                <c:pt idx="2126">
                  <c:v>14.939104236881168</c:v>
                </c:pt>
                <c:pt idx="2127">
                  <c:v>14.771000977746167</c:v>
                </c:pt>
                <c:pt idx="2128">
                  <c:v>14.658932138322767</c:v>
                </c:pt>
                <c:pt idx="2129">
                  <c:v>14.525311330359466</c:v>
                </c:pt>
                <c:pt idx="2130">
                  <c:v>14.212811628237167</c:v>
                </c:pt>
                <c:pt idx="2131">
                  <c:v>14.094276849005867</c:v>
                </c:pt>
                <c:pt idx="2132">
                  <c:v>14.072725578957966</c:v>
                </c:pt>
                <c:pt idx="2133">
                  <c:v>13.896000833914966</c:v>
                </c:pt>
                <c:pt idx="2134">
                  <c:v>13.699880364924066</c:v>
                </c:pt>
                <c:pt idx="2135">
                  <c:v>13.697725517316067</c:v>
                </c:pt>
                <c:pt idx="2136">
                  <c:v>13.635225157796468</c:v>
                </c:pt>
                <c:pt idx="2137">
                  <c:v>13.531777105788967</c:v>
                </c:pt>
                <c:pt idx="2138">
                  <c:v>13.544708286912867</c:v>
                </c:pt>
                <c:pt idx="2139">
                  <c:v>13.518845924665067</c:v>
                </c:pt>
                <c:pt idx="2140">
                  <c:v>13.346432271821968</c:v>
                </c:pt>
                <c:pt idx="2141">
                  <c:v>13.135225075607167</c:v>
                </c:pt>
                <c:pt idx="2142">
                  <c:v>12.924018577884366</c:v>
                </c:pt>
                <c:pt idx="2143">
                  <c:v>12.680483778105767</c:v>
                </c:pt>
                <c:pt idx="2144">
                  <c:v>12.538242182726567</c:v>
                </c:pt>
                <c:pt idx="2145">
                  <c:v>12.475742521698868</c:v>
                </c:pt>
                <c:pt idx="2146">
                  <c:v>12.454190553158966</c:v>
                </c:pt>
                <c:pt idx="2147">
                  <c:v>12.406776920863267</c:v>
                </c:pt>
                <c:pt idx="2148">
                  <c:v>12.339966866127567</c:v>
                </c:pt>
                <c:pt idx="2149">
                  <c:v>12.277466506607967</c:v>
                </c:pt>
                <c:pt idx="2150">
                  <c:v>12.178328848308468</c:v>
                </c:pt>
                <c:pt idx="2151">
                  <c:v>12.029622011613267</c:v>
                </c:pt>
                <c:pt idx="2152">
                  <c:v>11.883070022526168</c:v>
                </c:pt>
                <c:pt idx="2153">
                  <c:v>11.781776818126668</c:v>
                </c:pt>
                <c:pt idx="2154">
                  <c:v>11.674018372411266</c:v>
                </c:pt>
                <c:pt idx="2155">
                  <c:v>11.637380375139466</c:v>
                </c:pt>
                <c:pt idx="2156">
                  <c:v>11.557639139279967</c:v>
                </c:pt>
                <c:pt idx="2157">
                  <c:v>11.499449173468268</c:v>
                </c:pt>
                <c:pt idx="2158">
                  <c:v>11.484363144736367</c:v>
                </c:pt>
                <c:pt idx="2159">
                  <c:v>11.352897882873068</c:v>
                </c:pt>
                <c:pt idx="2160">
                  <c:v>11.171863442614066</c:v>
                </c:pt>
                <c:pt idx="2161">
                  <c:v>11.042553028358768</c:v>
                </c:pt>
                <c:pt idx="2162">
                  <c:v>11.001604637379067</c:v>
                </c:pt>
                <c:pt idx="2163">
                  <c:v>10.896001039271667</c:v>
                </c:pt>
                <c:pt idx="2164">
                  <c:v>10.846431860875867</c:v>
                </c:pt>
                <c:pt idx="2165">
                  <c:v>10.796863380972168</c:v>
                </c:pt>
                <c:pt idx="2166">
                  <c:v>10.790397441164266</c:v>
                </c:pt>
                <c:pt idx="2167">
                  <c:v>10.727897780136567</c:v>
                </c:pt>
                <c:pt idx="2168">
                  <c:v>10.693414630472766</c:v>
                </c:pt>
                <c:pt idx="2169">
                  <c:v>10.697725024180768</c:v>
                </c:pt>
                <c:pt idx="2170">
                  <c:v>10.674018208032868</c:v>
                </c:pt>
                <c:pt idx="2171">
                  <c:v>10.635225363153067</c:v>
                </c:pt>
                <c:pt idx="2172">
                  <c:v>10.574880549733367</c:v>
                </c:pt>
                <c:pt idx="2173">
                  <c:v>10.544707793777567</c:v>
                </c:pt>
                <c:pt idx="2174">
                  <c:v>10.559794521001468</c:v>
                </c:pt>
                <c:pt idx="2175">
                  <c:v>10.514535736313768</c:v>
                </c:pt>
                <c:pt idx="2176">
                  <c:v>10.557638974901467</c:v>
                </c:pt>
                <c:pt idx="2177">
                  <c:v>10.667552966716867</c:v>
                </c:pt>
                <c:pt idx="2178">
                  <c:v>10.745139354968467</c:v>
                </c:pt>
                <c:pt idx="2179">
                  <c:v>10.751604596284366</c:v>
                </c:pt>
                <c:pt idx="2180">
                  <c:v>10.837811771951866</c:v>
                </c:pt>
                <c:pt idx="2181">
                  <c:v>10.908932220395567</c:v>
                </c:pt>
                <c:pt idx="2182">
                  <c:v>10.913242614103467</c:v>
                </c:pt>
                <c:pt idx="2183">
                  <c:v>10.960656246399267</c:v>
                </c:pt>
                <c:pt idx="2184">
                  <c:v>11.014535818502967</c:v>
                </c:pt>
                <c:pt idx="2185">
                  <c:v>10.939104277859366</c:v>
                </c:pt>
                <c:pt idx="2186">
                  <c:v>11.059793904698767</c:v>
                </c:pt>
                <c:pt idx="2187">
                  <c:v>11.294707917061366</c:v>
                </c:pt>
                <c:pt idx="2188">
                  <c:v>11.585656349135768</c:v>
                </c:pt>
                <c:pt idx="2189">
                  <c:v>11.932639200921868</c:v>
                </c:pt>
                <c:pt idx="2190">
                  <c:v>12.333500926319667</c:v>
                </c:pt>
                <c:pt idx="2191">
                  <c:v>12.445569765743066</c:v>
                </c:pt>
                <c:pt idx="2192">
                  <c:v>12.546862970142467</c:v>
                </c:pt>
                <c:pt idx="2193">
                  <c:v>12.523156153994567</c:v>
                </c:pt>
                <c:pt idx="2194">
                  <c:v>12.419708101987167</c:v>
                </c:pt>
                <c:pt idx="2195">
                  <c:v>12.488673702822767</c:v>
                </c:pt>
                <c:pt idx="2196">
                  <c:v>12.587811361122267</c:v>
                </c:pt>
                <c:pt idx="2197">
                  <c:v>12.628759752101967</c:v>
                </c:pt>
                <c:pt idx="2198">
                  <c:v>12.837811402216866</c:v>
                </c:pt>
                <c:pt idx="2199">
                  <c:v>13.139535469315167</c:v>
                </c:pt>
                <c:pt idx="2200">
                  <c:v>13.337811484406068</c:v>
                </c:pt>
                <c:pt idx="2201">
                  <c:v>13.503759895933166</c:v>
                </c:pt>
                <c:pt idx="2202">
                  <c:v>13.725742727171866</c:v>
                </c:pt>
                <c:pt idx="2203">
                  <c:v>13.878759957575067</c:v>
                </c:pt>
                <c:pt idx="2204">
                  <c:v>13.939104770994668</c:v>
                </c:pt>
                <c:pt idx="2205">
                  <c:v>14.064104791541967</c:v>
                </c:pt>
                <c:pt idx="2206">
                  <c:v>14.350742829908366</c:v>
                </c:pt>
                <c:pt idx="2207">
                  <c:v>14.551173692607266</c:v>
                </c:pt>
                <c:pt idx="2208">
                  <c:v>14.617983747342967</c:v>
                </c:pt>
                <c:pt idx="2209">
                  <c:v>14.827035397457866</c:v>
                </c:pt>
                <c:pt idx="2210">
                  <c:v>15.102897800800267</c:v>
                </c:pt>
                <c:pt idx="2211">
                  <c:v>15.178328642951866</c:v>
                </c:pt>
                <c:pt idx="2212">
                  <c:v>15.402466321798666</c:v>
                </c:pt>
                <c:pt idx="2213">
                  <c:v>15.654621908993168</c:v>
                </c:pt>
                <c:pt idx="2214">
                  <c:v>15.964966763507466</c:v>
                </c:pt>
                <c:pt idx="2215">
                  <c:v>16.189104442354267</c:v>
                </c:pt>
                <c:pt idx="2216">
                  <c:v>16.419708061008969</c:v>
                </c:pt>
                <c:pt idx="2217">
                  <c:v>16.551173322872266</c:v>
                </c:pt>
                <c:pt idx="2218">
                  <c:v>16.777466547818968</c:v>
                </c:pt>
                <c:pt idx="2219">
                  <c:v>16.820569786406768</c:v>
                </c:pt>
                <c:pt idx="2220">
                  <c:v>17.008070166473669</c:v>
                </c:pt>
                <c:pt idx="2221">
                  <c:v>17.324880262303967</c:v>
                </c:pt>
                <c:pt idx="2222">
                  <c:v>17.583501090814465</c:v>
                </c:pt>
                <c:pt idx="2223">
                  <c:v>17.809794315761266</c:v>
                </c:pt>
                <c:pt idx="2224">
                  <c:v>18.165397954963268</c:v>
                </c:pt>
                <c:pt idx="2225">
                  <c:v>18.290397975510565</c:v>
                </c:pt>
                <c:pt idx="2226">
                  <c:v>18.305484004242466</c:v>
                </c:pt>
                <c:pt idx="2227">
                  <c:v>18.411087602349866</c:v>
                </c:pt>
                <c:pt idx="2228">
                  <c:v>18.462811628353567</c:v>
                </c:pt>
                <c:pt idx="2229">
                  <c:v>18.443415205913666</c:v>
                </c:pt>
                <c:pt idx="2230">
                  <c:v>18.424018084981867</c:v>
                </c:pt>
                <c:pt idx="2231">
                  <c:v>18.553328499237168</c:v>
                </c:pt>
                <c:pt idx="2232">
                  <c:v>18.658932097344568</c:v>
                </c:pt>
                <c:pt idx="2233">
                  <c:v>18.665398037152467</c:v>
                </c:pt>
                <c:pt idx="2234">
                  <c:v>18.768846089159869</c:v>
                </c:pt>
                <c:pt idx="2235">
                  <c:v>18.986518526690666</c:v>
                </c:pt>
                <c:pt idx="2236">
                  <c:v>19.040397400302467</c:v>
                </c:pt>
                <c:pt idx="2237">
                  <c:v>19.120139334653967</c:v>
                </c:pt>
                <c:pt idx="2238">
                  <c:v>19.350742254816765</c:v>
                </c:pt>
                <c:pt idx="2239">
                  <c:v>19.406776674528366</c:v>
                </c:pt>
                <c:pt idx="2240">
                  <c:v>19.538242634883666</c:v>
                </c:pt>
                <c:pt idx="2241">
                  <c:v>19.680484230262866</c:v>
                </c:pt>
                <c:pt idx="2242">
                  <c:v>19.717121529042668</c:v>
                </c:pt>
                <c:pt idx="2243">
                  <c:v>19.747294284998468</c:v>
                </c:pt>
                <c:pt idx="2244">
                  <c:v>19.777466342462368</c:v>
                </c:pt>
                <c:pt idx="2245">
                  <c:v>19.624449112059168</c:v>
                </c:pt>
                <c:pt idx="2246">
                  <c:v>19.639535839283067</c:v>
                </c:pt>
                <c:pt idx="2247">
                  <c:v>19.738673497582568</c:v>
                </c:pt>
                <c:pt idx="2248">
                  <c:v>19.760225466122368</c:v>
                </c:pt>
                <c:pt idx="2249">
                  <c:v>19.842121549589969</c:v>
                </c:pt>
                <c:pt idx="2250">
                  <c:v>19.958501481213268</c:v>
                </c:pt>
                <c:pt idx="2251">
                  <c:v>20.036087170972866</c:v>
                </c:pt>
                <c:pt idx="2252">
                  <c:v>20.018846294632969</c:v>
                </c:pt>
                <c:pt idx="2253">
                  <c:v>19.954191087505269</c:v>
                </c:pt>
                <c:pt idx="2254">
                  <c:v>19.975742357553266</c:v>
                </c:pt>
                <c:pt idx="2255">
                  <c:v>19.954191087505269</c:v>
                </c:pt>
                <c:pt idx="2256">
                  <c:v>19.865829064229768</c:v>
                </c:pt>
                <c:pt idx="2257">
                  <c:v>19.924018331549465</c:v>
                </c:pt>
                <c:pt idx="2258">
                  <c:v>20.016690748532966</c:v>
                </c:pt>
                <c:pt idx="2259">
                  <c:v>19.969277116237269</c:v>
                </c:pt>
                <c:pt idx="2260">
                  <c:v>19.995138779993166</c:v>
                </c:pt>
                <c:pt idx="2261">
                  <c:v>19.917553090233568</c:v>
                </c:pt>
                <c:pt idx="2262">
                  <c:v>19.809793946026168</c:v>
                </c:pt>
                <c:pt idx="2263">
                  <c:v>19.706345894018767</c:v>
                </c:pt>
                <c:pt idx="2264">
                  <c:v>19.665397503038967</c:v>
                </c:pt>
                <c:pt idx="2265">
                  <c:v>19.471431881656066</c:v>
                </c:pt>
                <c:pt idx="2266">
                  <c:v>19.305484168620968</c:v>
                </c:pt>
                <c:pt idx="2267">
                  <c:v>18.949880529418866</c:v>
                </c:pt>
                <c:pt idx="2268">
                  <c:v>18.630914887488668</c:v>
                </c:pt>
                <c:pt idx="2269">
                  <c:v>18.286087581802565</c:v>
                </c:pt>
                <c:pt idx="2270">
                  <c:v>18.234362857306966</c:v>
                </c:pt>
                <c:pt idx="2271">
                  <c:v>17.908931974060668</c:v>
                </c:pt>
                <c:pt idx="2272">
                  <c:v>17.941259577624567</c:v>
                </c:pt>
                <c:pt idx="2273">
                  <c:v>18.055483963147868</c:v>
                </c:pt>
                <c:pt idx="2274">
                  <c:v>18.258070371946769</c:v>
                </c:pt>
                <c:pt idx="2275">
                  <c:v>18.189104771111168</c:v>
                </c:pt>
                <c:pt idx="2276">
                  <c:v>18.447725599621666</c:v>
                </c:pt>
                <c:pt idx="2277">
                  <c:v>18.415397996057866</c:v>
                </c:pt>
                <c:pt idx="2278">
                  <c:v>18.240828797114865</c:v>
                </c:pt>
                <c:pt idx="2279">
                  <c:v>18.167552802571269</c:v>
                </c:pt>
                <c:pt idx="2280">
                  <c:v>18.128759957691468</c:v>
                </c:pt>
                <c:pt idx="2281">
                  <c:v>17.956346304848367</c:v>
                </c:pt>
                <c:pt idx="2282">
                  <c:v>17.930483942600567</c:v>
                </c:pt>
                <c:pt idx="2283">
                  <c:v>17.896000792936768</c:v>
                </c:pt>
                <c:pt idx="2284">
                  <c:v>17.658931932966066</c:v>
                </c:pt>
                <c:pt idx="2285">
                  <c:v>17.518845883686868</c:v>
                </c:pt>
                <c:pt idx="2286">
                  <c:v>17.533931912418765</c:v>
                </c:pt>
                <c:pt idx="2287">
                  <c:v>17.406777044263468</c:v>
                </c:pt>
                <c:pt idx="2288">
                  <c:v>17.186949759124666</c:v>
                </c:pt>
                <c:pt idx="2289">
                  <c:v>17.107207824773166</c:v>
                </c:pt>
                <c:pt idx="2290">
                  <c:v>16.956346140469968</c:v>
                </c:pt>
                <c:pt idx="2291">
                  <c:v>16.855052936070567</c:v>
                </c:pt>
                <c:pt idx="2292">
                  <c:v>16.758070125379067</c:v>
                </c:pt>
                <c:pt idx="2293">
                  <c:v>16.844277301046567</c:v>
                </c:pt>
                <c:pt idx="2294">
                  <c:v>16.874449358510468</c:v>
                </c:pt>
                <c:pt idx="2295">
                  <c:v>16.919708143198168</c:v>
                </c:pt>
                <c:pt idx="2296">
                  <c:v>16.859363329778468</c:v>
                </c:pt>
                <c:pt idx="2297">
                  <c:v>16.863673723486468</c:v>
                </c:pt>
                <c:pt idx="2298">
                  <c:v>16.814104545090768</c:v>
                </c:pt>
                <c:pt idx="2299">
                  <c:v>16.674018495811566</c:v>
                </c:pt>
                <c:pt idx="2300">
                  <c:v>16.725742521815267</c:v>
                </c:pt>
                <c:pt idx="2301">
                  <c:v>16.771001306502967</c:v>
                </c:pt>
                <c:pt idx="2302">
                  <c:v>16.773156154110968</c:v>
                </c:pt>
                <c:pt idx="2303">
                  <c:v>16.781776941526967</c:v>
                </c:pt>
                <c:pt idx="2304">
                  <c:v>16.814104545090768</c:v>
                </c:pt>
                <c:pt idx="2305">
                  <c:v>16.643845739855767</c:v>
                </c:pt>
                <c:pt idx="2306">
                  <c:v>16.434794089740866</c:v>
                </c:pt>
                <c:pt idx="2307">
                  <c:v>16.367984035005268</c:v>
                </c:pt>
                <c:pt idx="2308">
                  <c:v>16.413242819692968</c:v>
                </c:pt>
                <c:pt idx="2309">
                  <c:v>16.413242819692968</c:v>
                </c:pt>
                <c:pt idx="2310">
                  <c:v>16.400311638569068</c:v>
                </c:pt>
                <c:pt idx="2311">
                  <c:v>16.512380477992465</c:v>
                </c:pt>
                <c:pt idx="2312">
                  <c:v>16.475742480720665</c:v>
                </c:pt>
                <c:pt idx="2313">
                  <c:v>16.314104462901568</c:v>
                </c:pt>
                <c:pt idx="2314">
                  <c:v>16.253759649481868</c:v>
                </c:pt>
                <c:pt idx="2315">
                  <c:v>16.141690810058467</c:v>
                </c:pt>
                <c:pt idx="2316">
                  <c:v>15.967121611115466</c:v>
                </c:pt>
                <c:pt idx="2317">
                  <c:v>15.872294346523969</c:v>
                </c:pt>
                <c:pt idx="2318">
                  <c:v>15.842121590568166</c:v>
                </c:pt>
                <c:pt idx="2319">
                  <c:v>15.801173898080368</c:v>
                </c:pt>
                <c:pt idx="2320">
                  <c:v>15.822725168128265</c:v>
                </c:pt>
                <c:pt idx="2321">
                  <c:v>15.818414774420265</c:v>
                </c:pt>
                <c:pt idx="2322">
                  <c:v>15.857208317792068</c:v>
                </c:pt>
                <c:pt idx="2323">
                  <c:v>15.865828406716066</c:v>
                </c:pt>
                <c:pt idx="2324">
                  <c:v>15.773155989732565</c:v>
                </c:pt>
                <c:pt idx="2325">
                  <c:v>15.727897903536768</c:v>
                </c:pt>
                <c:pt idx="2326">
                  <c:v>15.674018331433068</c:v>
                </c:pt>
                <c:pt idx="2327">
                  <c:v>15.622294305429367</c:v>
                </c:pt>
                <c:pt idx="2328">
                  <c:v>15.521001101029967</c:v>
                </c:pt>
                <c:pt idx="2329">
                  <c:v>15.551173856985766</c:v>
                </c:pt>
                <c:pt idx="2330">
                  <c:v>15.536087129761867</c:v>
                </c:pt>
                <c:pt idx="2331">
                  <c:v>15.527466342345967</c:v>
                </c:pt>
                <c:pt idx="2332">
                  <c:v>15.432639077754466</c:v>
                </c:pt>
                <c:pt idx="2333">
                  <c:v>15.370138718234767</c:v>
                </c:pt>
                <c:pt idx="2334">
                  <c:v>15.214966640223667</c:v>
                </c:pt>
                <c:pt idx="2335">
                  <c:v>15.178328642951866</c:v>
                </c:pt>
                <c:pt idx="2336">
                  <c:v>15.143846191779968</c:v>
                </c:pt>
                <c:pt idx="2337">
                  <c:v>14.992983808984867</c:v>
                </c:pt>
                <c:pt idx="2338">
                  <c:v>14.837811730973668</c:v>
                </c:pt>
                <c:pt idx="2339">
                  <c:v>14.755914949014167</c:v>
                </c:pt>
                <c:pt idx="2340">
                  <c:v>14.620139293442968</c:v>
                </c:pt>
                <c:pt idx="2341">
                  <c:v>14.549018146507366</c:v>
                </c:pt>
                <c:pt idx="2342">
                  <c:v>14.490828879187667</c:v>
                </c:pt>
                <c:pt idx="2343">
                  <c:v>14.363673312540367</c:v>
                </c:pt>
                <c:pt idx="2344">
                  <c:v>14.195570053405268</c:v>
                </c:pt>
                <c:pt idx="2345">
                  <c:v>14.025311248170267</c:v>
                </c:pt>
                <c:pt idx="2346">
                  <c:v>13.803328416931468</c:v>
                </c:pt>
                <c:pt idx="2347">
                  <c:v>13.714966393655967</c:v>
                </c:pt>
                <c:pt idx="2348">
                  <c:v>13.680483942484168</c:v>
                </c:pt>
                <c:pt idx="2349">
                  <c:v>13.617983582964566</c:v>
                </c:pt>
                <c:pt idx="2350">
                  <c:v>13.536087499496967</c:v>
                </c:pt>
                <c:pt idx="2351">
                  <c:v>13.393845904117766</c:v>
                </c:pt>
                <c:pt idx="2352">
                  <c:v>13.234363432398567</c:v>
                </c:pt>
                <c:pt idx="2353">
                  <c:v>13.061949081063666</c:v>
                </c:pt>
                <c:pt idx="2354">
                  <c:v>12.917552638076367</c:v>
                </c:pt>
                <c:pt idx="2355">
                  <c:v>12.702035746645567</c:v>
                </c:pt>
                <c:pt idx="2356">
                  <c:v>12.542552576434467</c:v>
                </c:pt>
                <c:pt idx="2357">
                  <c:v>12.417552555887166</c:v>
                </c:pt>
                <c:pt idx="2358">
                  <c:v>12.337811320027667</c:v>
                </c:pt>
                <c:pt idx="2359">
                  <c:v>12.184794089624466</c:v>
                </c:pt>
                <c:pt idx="2360">
                  <c:v>12.057639221469167</c:v>
                </c:pt>
                <c:pt idx="2361">
                  <c:v>12.057639221469167</c:v>
                </c:pt>
                <c:pt idx="2362">
                  <c:v>11.896001203650068</c:v>
                </c:pt>
                <c:pt idx="2363">
                  <c:v>11.695570340951168</c:v>
                </c:pt>
                <c:pt idx="2364">
                  <c:v>11.557639139279967</c:v>
                </c:pt>
                <c:pt idx="2365">
                  <c:v>11.430483572632667</c:v>
                </c:pt>
                <c:pt idx="2366">
                  <c:v>11.117983870510367</c:v>
                </c:pt>
                <c:pt idx="2367">
                  <c:v>11.139535839050266</c:v>
                </c:pt>
                <c:pt idx="2368">
                  <c:v>11.178328683930067</c:v>
                </c:pt>
                <c:pt idx="2369">
                  <c:v>11.210656287493867</c:v>
                </c:pt>
                <c:pt idx="2370">
                  <c:v>11.120139416610368</c:v>
                </c:pt>
                <c:pt idx="2371">
                  <c:v>11.275311494621468</c:v>
                </c:pt>
                <c:pt idx="2372">
                  <c:v>11.208501439885866</c:v>
                </c:pt>
                <c:pt idx="2373">
                  <c:v>11.130915051634267</c:v>
                </c:pt>
                <c:pt idx="2374">
                  <c:v>11.077035479530666</c:v>
                </c:pt>
                <c:pt idx="2375">
                  <c:v>11.292553069453367</c:v>
                </c:pt>
                <c:pt idx="2376">
                  <c:v>11.290397523353468</c:v>
                </c:pt>
                <c:pt idx="2377">
                  <c:v>11.421863483708668</c:v>
                </c:pt>
                <c:pt idx="2378">
                  <c:v>11.521001142008167</c:v>
                </c:pt>
                <c:pt idx="2379">
                  <c:v>11.553328745571967</c:v>
                </c:pt>
                <c:pt idx="2380">
                  <c:v>11.540397564448067</c:v>
                </c:pt>
                <c:pt idx="2381">
                  <c:v>11.577035561719867</c:v>
                </c:pt>
                <c:pt idx="2382">
                  <c:v>11.505915113276167</c:v>
                </c:pt>
                <c:pt idx="2383">
                  <c:v>11.546863504255967</c:v>
                </c:pt>
                <c:pt idx="2384">
                  <c:v>11.574880714111867</c:v>
                </c:pt>
                <c:pt idx="2385">
                  <c:v>11.592121590451766</c:v>
                </c:pt>
                <c:pt idx="2386">
                  <c:v>11.674018372411266</c:v>
                </c:pt>
                <c:pt idx="2387">
                  <c:v>11.665397584995366</c:v>
                </c:pt>
                <c:pt idx="2388">
                  <c:v>11.587811196743766</c:v>
                </c:pt>
                <c:pt idx="2389">
                  <c:v>11.658932343679368</c:v>
                </c:pt>
                <c:pt idx="2390">
                  <c:v>11.628759587723566</c:v>
                </c:pt>
                <c:pt idx="2391">
                  <c:v>11.626604740115567</c:v>
                </c:pt>
                <c:pt idx="2392">
                  <c:v>11.680483613727267</c:v>
                </c:pt>
                <c:pt idx="2393">
                  <c:v>11.766690789394767</c:v>
                </c:pt>
                <c:pt idx="2394">
                  <c:v>11.725742398415067</c:v>
                </c:pt>
                <c:pt idx="2395">
                  <c:v>11.723587550806966</c:v>
                </c:pt>
                <c:pt idx="2396">
                  <c:v>11.734363185830967</c:v>
                </c:pt>
                <c:pt idx="2397">
                  <c:v>11.753759608270867</c:v>
                </c:pt>
                <c:pt idx="2398">
                  <c:v>11.827035602814467</c:v>
                </c:pt>
                <c:pt idx="2399">
                  <c:v>11.990828468241567</c:v>
                </c:pt>
                <c:pt idx="2400">
                  <c:v>12.204190512064367</c:v>
                </c:pt>
                <c:pt idx="2401">
                  <c:v>12.238673661728168</c:v>
                </c:pt>
                <c:pt idx="2402">
                  <c:v>12.331346078711666</c:v>
                </c:pt>
                <c:pt idx="2403">
                  <c:v>12.318414897587767</c:v>
                </c:pt>
                <c:pt idx="2404">
                  <c:v>12.374449317299367</c:v>
                </c:pt>
                <c:pt idx="2405">
                  <c:v>12.447725311842968</c:v>
                </c:pt>
                <c:pt idx="2406">
                  <c:v>12.613673723370066</c:v>
                </c:pt>
                <c:pt idx="2407">
                  <c:v>12.689104565521667</c:v>
                </c:pt>
                <c:pt idx="2408">
                  <c:v>12.870139005780667</c:v>
                </c:pt>
                <c:pt idx="2409">
                  <c:v>12.954190635348168</c:v>
                </c:pt>
                <c:pt idx="2410">
                  <c:v>13.053328992139567</c:v>
                </c:pt>
                <c:pt idx="2411">
                  <c:v>13.191259495318867</c:v>
                </c:pt>
                <c:pt idx="2412">
                  <c:v>13.380914722993866</c:v>
                </c:pt>
                <c:pt idx="2413">
                  <c:v>13.546863134520867</c:v>
                </c:pt>
                <c:pt idx="2414">
                  <c:v>13.717121939755968</c:v>
                </c:pt>
                <c:pt idx="2415">
                  <c:v>13.857207989035167</c:v>
                </c:pt>
                <c:pt idx="2416">
                  <c:v>13.954190799726668</c:v>
                </c:pt>
                <c:pt idx="2417">
                  <c:v>14.042552823002167</c:v>
                </c:pt>
                <c:pt idx="2418">
                  <c:v>14.169707691157466</c:v>
                </c:pt>
                <c:pt idx="2419">
                  <c:v>14.380914887372267</c:v>
                </c:pt>
                <c:pt idx="2420">
                  <c:v>14.574880508755166</c:v>
                </c:pt>
                <c:pt idx="2421">
                  <c:v>14.796863339993967</c:v>
                </c:pt>
                <c:pt idx="2422">
                  <c:v>15.085656225968368</c:v>
                </c:pt>
                <c:pt idx="2423">
                  <c:v>15.419707896630566</c:v>
                </c:pt>
                <c:pt idx="2424">
                  <c:v>15.589966701865567</c:v>
                </c:pt>
                <c:pt idx="2425">
                  <c:v>15.867983952816068</c:v>
                </c:pt>
                <c:pt idx="2426">
                  <c:v>16.077035602930867</c:v>
                </c:pt>
                <c:pt idx="2427">
                  <c:v>16.292553192853667</c:v>
                </c:pt>
                <c:pt idx="2428">
                  <c:v>16.365828488905269</c:v>
                </c:pt>
                <c:pt idx="2429">
                  <c:v>16.628759711123767</c:v>
                </c:pt>
                <c:pt idx="2430">
                  <c:v>16.816260091190767</c:v>
                </c:pt>
                <c:pt idx="2431">
                  <c:v>17.154622155560865</c:v>
                </c:pt>
                <c:pt idx="2432">
                  <c:v>17.339966989527866</c:v>
                </c:pt>
                <c:pt idx="2433">
                  <c:v>17.602897513254366</c:v>
                </c:pt>
                <c:pt idx="2434">
                  <c:v>17.850742706740967</c:v>
                </c:pt>
                <c:pt idx="2435">
                  <c:v>17.926173548892567</c:v>
                </c:pt>
                <c:pt idx="2436">
                  <c:v>17.954190758748467</c:v>
                </c:pt>
                <c:pt idx="2437">
                  <c:v>18.133070351399468</c:v>
                </c:pt>
                <c:pt idx="2438">
                  <c:v>18.266690460870766</c:v>
                </c:pt>
                <c:pt idx="2439">
                  <c:v>18.273156400678666</c:v>
                </c:pt>
                <c:pt idx="2440">
                  <c:v>18.370139211370166</c:v>
                </c:pt>
                <c:pt idx="2441">
                  <c:v>18.471432415769566</c:v>
                </c:pt>
                <c:pt idx="2442">
                  <c:v>18.488673292109468</c:v>
                </c:pt>
                <c:pt idx="2443">
                  <c:v>18.536087622897167</c:v>
                </c:pt>
                <c:pt idx="2444">
                  <c:v>18.557638892945068</c:v>
                </c:pt>
                <c:pt idx="2445">
                  <c:v>18.848587325019466</c:v>
                </c:pt>
                <c:pt idx="2446">
                  <c:v>18.973587345566767</c:v>
                </c:pt>
                <c:pt idx="2447">
                  <c:v>19.115828940945967</c:v>
                </c:pt>
                <c:pt idx="2448">
                  <c:v>19.165397420849768</c:v>
                </c:pt>
                <c:pt idx="2449">
                  <c:v>19.365828982040568</c:v>
                </c:pt>
                <c:pt idx="2450">
                  <c:v>19.439104278092266</c:v>
                </c:pt>
                <c:pt idx="2451">
                  <c:v>19.622294264451167</c:v>
                </c:pt>
                <c:pt idx="2452">
                  <c:v>19.695570258994767</c:v>
                </c:pt>
                <c:pt idx="2453">
                  <c:v>19.874449153153765</c:v>
                </c:pt>
                <c:pt idx="2454">
                  <c:v>19.964966722529265</c:v>
                </c:pt>
                <c:pt idx="2455">
                  <c:v>19.973587509945268</c:v>
                </c:pt>
                <c:pt idx="2456">
                  <c:v>20.044707958388866</c:v>
                </c:pt>
                <c:pt idx="2457">
                  <c:v>20.124449194248466</c:v>
                </c:pt>
                <c:pt idx="2458">
                  <c:v>20.253759608503668</c:v>
                </c:pt>
                <c:pt idx="2459">
                  <c:v>20.400311597590868</c:v>
                </c:pt>
                <c:pt idx="2460">
                  <c:v>20.288242758167467</c:v>
                </c:pt>
                <c:pt idx="2461">
                  <c:v>20.217121611231867</c:v>
                </c:pt>
                <c:pt idx="2462">
                  <c:v>20.245138821087767</c:v>
                </c:pt>
                <c:pt idx="2463">
                  <c:v>20.161087191520167</c:v>
                </c:pt>
                <c:pt idx="2464">
                  <c:v>20.087811196976666</c:v>
                </c:pt>
                <c:pt idx="2465">
                  <c:v>20.169707978936167</c:v>
                </c:pt>
                <c:pt idx="2466">
                  <c:v>20.167553131328166</c:v>
                </c:pt>
                <c:pt idx="2467">
                  <c:v>20.165397585228167</c:v>
                </c:pt>
                <c:pt idx="2468">
                  <c:v>20.212811217523967</c:v>
                </c:pt>
                <c:pt idx="2469">
                  <c:v>20.255915154603667</c:v>
                </c:pt>
                <c:pt idx="2470">
                  <c:v>20.266690789627567</c:v>
                </c:pt>
                <c:pt idx="2471">
                  <c:v>20.320570361731267</c:v>
                </c:pt>
                <c:pt idx="2472">
                  <c:v>20.411087232614868</c:v>
                </c:pt>
                <c:pt idx="2473">
                  <c:v>20.309794028215368</c:v>
                </c:pt>
                <c:pt idx="2474">
                  <c:v>20.128759587956367</c:v>
                </c:pt>
                <c:pt idx="2475">
                  <c:v>20.210656369915867</c:v>
                </c:pt>
                <c:pt idx="2476">
                  <c:v>20.182639160060067</c:v>
                </c:pt>
                <c:pt idx="2477">
                  <c:v>20.064104380828766</c:v>
                </c:pt>
                <c:pt idx="2478">
                  <c:v>20.212811217523967</c:v>
                </c:pt>
                <c:pt idx="2479">
                  <c:v>20.262380395919667</c:v>
                </c:pt>
                <c:pt idx="2480">
                  <c:v>20.107208317908466</c:v>
                </c:pt>
                <c:pt idx="2481">
                  <c:v>19.939104360281465</c:v>
                </c:pt>
                <c:pt idx="2482">
                  <c:v>19.900311515401668</c:v>
                </c:pt>
                <c:pt idx="2483">
                  <c:v>19.762380313730468</c:v>
                </c:pt>
                <c:pt idx="2484">
                  <c:v>19.602897842011267</c:v>
                </c:pt>
                <c:pt idx="2485">
                  <c:v>19.505915031319866</c:v>
                </c:pt>
                <c:pt idx="2486">
                  <c:v>19.398156585604369</c:v>
                </c:pt>
                <c:pt idx="2487">
                  <c:v>19.133069817285968</c:v>
                </c:pt>
                <c:pt idx="2488">
                  <c:v>18.908932138439166</c:v>
                </c:pt>
                <c:pt idx="2489">
                  <c:v>18.734362939496165</c:v>
                </c:pt>
                <c:pt idx="2490">
                  <c:v>18.510225260649367</c:v>
                </c:pt>
                <c:pt idx="2491">
                  <c:v>18.432638872397767</c:v>
                </c:pt>
                <c:pt idx="2492">
                  <c:v>18.311949245558466</c:v>
                </c:pt>
                <c:pt idx="2493">
                  <c:v>18.195570012427066</c:v>
                </c:pt>
                <c:pt idx="2494">
                  <c:v>18.171863196279268</c:v>
                </c:pt>
                <c:pt idx="2495">
                  <c:v>18.094276808027669</c:v>
                </c:pt>
                <c:pt idx="2496">
                  <c:v>17.900311186644768</c:v>
                </c:pt>
                <c:pt idx="2497">
                  <c:v>17.839966373225067</c:v>
                </c:pt>
                <c:pt idx="2498">
                  <c:v>17.816259557077267</c:v>
                </c:pt>
                <c:pt idx="2499">
                  <c:v>17.656777085358065</c:v>
                </c:pt>
                <c:pt idx="2500">
                  <c:v>17.646001450334168</c:v>
                </c:pt>
                <c:pt idx="2501">
                  <c:v>17.680483901505966</c:v>
                </c:pt>
                <c:pt idx="2502">
                  <c:v>17.564104668374569</c:v>
                </c:pt>
                <c:pt idx="2503">
                  <c:v>17.303328992256066</c:v>
                </c:pt>
                <c:pt idx="2504">
                  <c:v>17.238673785128366</c:v>
                </c:pt>
                <c:pt idx="2505">
                  <c:v>17.079190614917266</c:v>
                </c:pt>
                <c:pt idx="2506">
                  <c:v>16.898156174658268</c:v>
                </c:pt>
                <c:pt idx="2507">
                  <c:v>16.865828571094468</c:v>
                </c:pt>
                <c:pt idx="2508">
                  <c:v>16.874449358510468</c:v>
                </c:pt>
                <c:pt idx="2509">
                  <c:v>16.790397728942867</c:v>
                </c:pt>
                <c:pt idx="2510">
                  <c:v>16.786087335234967</c:v>
                </c:pt>
                <c:pt idx="2511">
                  <c:v>16.710656493083366</c:v>
                </c:pt>
                <c:pt idx="2512">
                  <c:v>16.635224952439767</c:v>
                </c:pt>
                <c:pt idx="2513">
                  <c:v>16.555483716580266</c:v>
                </c:pt>
                <c:pt idx="2514">
                  <c:v>16.480052874428669</c:v>
                </c:pt>
                <c:pt idx="2515">
                  <c:v>16.421862908616966</c:v>
                </c:pt>
                <c:pt idx="2516">
                  <c:v>16.424018454716968</c:v>
                </c:pt>
                <c:pt idx="2517">
                  <c:v>16.436949635840868</c:v>
                </c:pt>
                <c:pt idx="2518">
                  <c:v>16.477898026820569</c:v>
                </c:pt>
                <c:pt idx="2519">
                  <c:v>16.546862929164266</c:v>
                </c:pt>
                <c:pt idx="2520">
                  <c:v>16.521001265408366</c:v>
                </c:pt>
                <c:pt idx="2521">
                  <c:v>16.501604842968469</c:v>
                </c:pt>
                <c:pt idx="2522">
                  <c:v>16.557639262680166</c:v>
                </c:pt>
                <c:pt idx="2523">
                  <c:v>16.462811299596765</c:v>
                </c:pt>
                <c:pt idx="2524">
                  <c:v>16.393845698761169</c:v>
                </c:pt>
                <c:pt idx="2525">
                  <c:v>16.307639221585568</c:v>
                </c:pt>
                <c:pt idx="2526">
                  <c:v>16.178328807330267</c:v>
                </c:pt>
                <c:pt idx="2527">
                  <c:v>16.066259967906866</c:v>
                </c:pt>
                <c:pt idx="2528">
                  <c:v>16.053328786782966</c:v>
                </c:pt>
                <c:pt idx="2529">
                  <c:v>16.029621970635066</c:v>
                </c:pt>
                <c:pt idx="2530">
                  <c:v>16.014535941903166</c:v>
                </c:pt>
                <c:pt idx="2531">
                  <c:v>16.122294387618567</c:v>
                </c:pt>
                <c:pt idx="2532">
                  <c:v>16.206346017186167</c:v>
                </c:pt>
                <c:pt idx="2533">
                  <c:v>16.251604801873867</c:v>
                </c:pt>
                <c:pt idx="2534">
                  <c:v>16.258070043189868</c:v>
                </c:pt>
                <c:pt idx="2535">
                  <c:v>16.301173281777668</c:v>
                </c:pt>
                <c:pt idx="2536">
                  <c:v>16.262380436897867</c:v>
                </c:pt>
                <c:pt idx="2537">
                  <c:v>16.141690810058467</c:v>
                </c:pt>
                <c:pt idx="2538">
                  <c:v>15.980052792239366</c:v>
                </c:pt>
                <c:pt idx="2539">
                  <c:v>15.818414774420265</c:v>
                </c:pt>
                <c:pt idx="2540">
                  <c:v>15.717121570020868</c:v>
                </c:pt>
                <c:pt idx="2541">
                  <c:v>15.624449153037368</c:v>
                </c:pt>
                <c:pt idx="2542">
                  <c:v>15.598587489281467</c:v>
                </c:pt>
                <c:pt idx="2543">
                  <c:v>15.624449153037368</c:v>
                </c:pt>
                <c:pt idx="2544">
                  <c:v>15.742983932268668</c:v>
                </c:pt>
                <c:pt idx="2545">
                  <c:v>15.656776756601168</c:v>
                </c:pt>
                <c:pt idx="2546">
                  <c:v>15.617983911721367</c:v>
                </c:pt>
                <c:pt idx="2547">
                  <c:v>15.641690727869268</c:v>
                </c:pt>
                <c:pt idx="2548">
                  <c:v>15.654621908993168</c:v>
                </c:pt>
                <c:pt idx="2549">
                  <c:v>15.490829043566066</c:v>
                </c:pt>
                <c:pt idx="2550">
                  <c:v>15.443414712778367</c:v>
                </c:pt>
                <c:pt idx="2551">
                  <c:v>15.430484230146366</c:v>
                </c:pt>
                <c:pt idx="2552">
                  <c:v>15.307639057207167</c:v>
                </c:pt>
                <c:pt idx="2553">
                  <c:v>15.180484189051768</c:v>
                </c:pt>
                <c:pt idx="2554">
                  <c:v>15.210656246515667</c:v>
                </c:pt>
                <c:pt idx="2555">
                  <c:v>15.258069878811467</c:v>
                </c:pt>
                <c:pt idx="2556">
                  <c:v>15.141690645680066</c:v>
                </c:pt>
                <c:pt idx="2557">
                  <c:v>15.044707834988566</c:v>
                </c:pt>
                <c:pt idx="2558">
                  <c:v>14.930484147957166</c:v>
                </c:pt>
                <c:pt idx="2559">
                  <c:v>14.779621765162068</c:v>
                </c:pt>
                <c:pt idx="2560">
                  <c:v>14.602897718611066</c:v>
                </c:pt>
                <c:pt idx="2561">
                  <c:v>14.503760060311567</c:v>
                </c:pt>
                <c:pt idx="2562">
                  <c:v>14.411087643328067</c:v>
                </c:pt>
                <c:pt idx="2563">
                  <c:v>14.266690501848966</c:v>
                </c:pt>
                <c:pt idx="2564">
                  <c:v>14.191259659697367</c:v>
                </c:pt>
                <c:pt idx="2565">
                  <c:v>14.139535633693567</c:v>
                </c:pt>
                <c:pt idx="2566">
                  <c:v>14.077035274173967</c:v>
                </c:pt>
                <c:pt idx="2567">
                  <c:v>13.982208009582466</c:v>
                </c:pt>
                <c:pt idx="2568">
                  <c:v>13.958501193434566</c:v>
                </c:pt>
                <c:pt idx="2569">
                  <c:v>13.745139149611767</c:v>
                </c:pt>
                <c:pt idx="2570">
                  <c:v>13.555483921936867</c:v>
                </c:pt>
                <c:pt idx="2571">
                  <c:v>13.434794295097467</c:v>
                </c:pt>
                <c:pt idx="2572">
                  <c:v>13.309794274550168</c:v>
                </c:pt>
                <c:pt idx="2573">
                  <c:v>13.206346222542766</c:v>
                </c:pt>
                <c:pt idx="2574">
                  <c:v>13.182639406394866</c:v>
                </c:pt>
                <c:pt idx="2575">
                  <c:v>13.128759834291166</c:v>
                </c:pt>
                <c:pt idx="2576">
                  <c:v>12.982207845204067</c:v>
                </c:pt>
                <c:pt idx="2577">
                  <c:v>12.781776982505168</c:v>
                </c:pt>
                <c:pt idx="2578">
                  <c:v>12.665397749373767</c:v>
                </c:pt>
                <c:pt idx="2579">
                  <c:v>12.527466547702566</c:v>
                </c:pt>
                <c:pt idx="2580">
                  <c:v>12.367984075983466</c:v>
                </c:pt>
                <c:pt idx="2581">
                  <c:v>12.238673661728168</c:v>
                </c:pt>
                <c:pt idx="2582">
                  <c:v>12.208500905772366</c:v>
                </c:pt>
                <c:pt idx="2583">
                  <c:v>12.044708040345267</c:v>
                </c:pt>
                <c:pt idx="2584">
                  <c:v>11.960656410777666</c:v>
                </c:pt>
                <c:pt idx="2585">
                  <c:v>11.984363226925566</c:v>
                </c:pt>
                <c:pt idx="2586">
                  <c:v>11.934794048529866</c:v>
                </c:pt>
                <c:pt idx="2587">
                  <c:v>11.796863545350567</c:v>
                </c:pt>
                <c:pt idx="2588">
                  <c:v>11.777466424418767</c:v>
                </c:pt>
                <c:pt idx="2589">
                  <c:v>11.691259947243166</c:v>
                </c:pt>
                <c:pt idx="2590">
                  <c:v>11.639535921239467</c:v>
                </c:pt>
                <c:pt idx="2591">
                  <c:v>11.585656349135768</c:v>
                </c:pt>
                <c:pt idx="2592">
                  <c:v>11.458501480980466</c:v>
                </c:pt>
                <c:pt idx="2593">
                  <c:v>11.324880673017168</c:v>
                </c:pt>
                <c:pt idx="2594">
                  <c:v>11.184793925246067</c:v>
                </c:pt>
                <c:pt idx="2595">
                  <c:v>10.952035458983367</c:v>
                </c:pt>
                <c:pt idx="2596">
                  <c:v>10.807639015996067</c:v>
                </c:pt>
                <c:pt idx="2597">
                  <c:v>10.749449748676367</c:v>
                </c:pt>
                <c:pt idx="2598">
                  <c:v>10.725742234036566</c:v>
                </c:pt>
                <c:pt idx="2599">
                  <c:v>10.706345811596668</c:v>
                </c:pt>
                <c:pt idx="2600">
                  <c:v>10.678328601740867</c:v>
                </c:pt>
                <c:pt idx="2601">
                  <c:v>10.572725003633467</c:v>
                </c:pt>
                <c:pt idx="2602">
                  <c:v>10.508069796505767</c:v>
                </c:pt>
                <c:pt idx="2603">
                  <c:v>10.424018166938268</c:v>
                </c:pt>
                <c:pt idx="2604">
                  <c:v>10.400311350790368</c:v>
                </c:pt>
                <c:pt idx="2605">
                  <c:v>10.402466896890367</c:v>
                </c:pt>
                <c:pt idx="2606">
                  <c:v>10.505914948897766</c:v>
                </c:pt>
                <c:pt idx="2607">
                  <c:v>10.557638974901467</c:v>
                </c:pt>
                <c:pt idx="2608">
                  <c:v>10.574880549733367</c:v>
                </c:pt>
                <c:pt idx="2609">
                  <c:v>10.525311371337667</c:v>
                </c:pt>
                <c:pt idx="2610">
                  <c:v>10.490828920165868</c:v>
                </c:pt>
                <c:pt idx="2611">
                  <c:v>10.424018166938268</c:v>
                </c:pt>
                <c:pt idx="2612">
                  <c:v>10.411087684306267</c:v>
                </c:pt>
                <c:pt idx="2613">
                  <c:v>10.398156503182367</c:v>
                </c:pt>
                <c:pt idx="2614">
                  <c:v>10.464966557917966</c:v>
                </c:pt>
                <c:pt idx="2615">
                  <c:v>10.538242552461567</c:v>
                </c:pt>
                <c:pt idx="2616">
                  <c:v>10.596432518273266</c:v>
                </c:pt>
                <c:pt idx="2617">
                  <c:v>10.646000998176968</c:v>
                </c:pt>
                <c:pt idx="2618">
                  <c:v>10.714966599012667</c:v>
                </c:pt>
                <c:pt idx="2619">
                  <c:v>10.706345811596668</c:v>
                </c:pt>
                <c:pt idx="2620">
                  <c:v>10.641690604469067</c:v>
                </c:pt>
                <c:pt idx="2621">
                  <c:v>10.626604575737067</c:v>
                </c:pt>
                <c:pt idx="2622">
                  <c:v>10.643846150568967</c:v>
                </c:pt>
                <c:pt idx="2623">
                  <c:v>10.646000998176968</c:v>
                </c:pt>
                <c:pt idx="2624">
                  <c:v>10.682638995448768</c:v>
                </c:pt>
                <c:pt idx="2625">
                  <c:v>10.835656225851967</c:v>
                </c:pt>
                <c:pt idx="2626">
                  <c:v>10.967121487715268</c:v>
                </c:pt>
                <c:pt idx="2627">
                  <c:v>11.070570238214668</c:v>
                </c:pt>
                <c:pt idx="2628">
                  <c:v>11.202035500077967</c:v>
                </c:pt>
                <c:pt idx="2629">
                  <c:v>11.242983891057667</c:v>
                </c:pt>
                <c:pt idx="2630">
                  <c:v>11.320570279309267</c:v>
                </c:pt>
                <c:pt idx="2631">
                  <c:v>11.411087150192767</c:v>
                </c:pt>
                <c:pt idx="2632">
                  <c:v>11.492983932152267</c:v>
                </c:pt>
                <c:pt idx="2633">
                  <c:v>11.499449173468268</c:v>
                </c:pt>
                <c:pt idx="2634">
                  <c:v>11.592121590451766</c:v>
                </c:pt>
                <c:pt idx="2635">
                  <c:v>11.654621949971366</c:v>
                </c:pt>
                <c:pt idx="2636">
                  <c:v>11.708500823583167</c:v>
                </c:pt>
                <c:pt idx="2637">
                  <c:v>11.811949574082467</c:v>
                </c:pt>
                <c:pt idx="2638">
                  <c:v>11.999449255657467</c:v>
                </c:pt>
                <c:pt idx="2639">
                  <c:v>12.227898026704167</c:v>
                </c:pt>
                <c:pt idx="2640">
                  <c:v>12.337811320027667</c:v>
                </c:pt>
                <c:pt idx="2641">
                  <c:v>12.454190553158966</c:v>
                </c:pt>
                <c:pt idx="2642">
                  <c:v>12.646001326933867</c:v>
                </c:pt>
                <c:pt idx="2643">
                  <c:v>12.801173404945066</c:v>
                </c:pt>
                <c:pt idx="2644">
                  <c:v>12.956346181448167</c:v>
                </c:pt>
                <c:pt idx="2645">
                  <c:v>13.182639406394866</c:v>
                </c:pt>
                <c:pt idx="2646">
                  <c:v>13.441259536413467</c:v>
                </c:pt>
                <c:pt idx="2647">
                  <c:v>13.609363494040567</c:v>
                </c:pt>
                <c:pt idx="2648">
                  <c:v>13.796863175615467</c:v>
                </c:pt>
                <c:pt idx="2649">
                  <c:v>14.003759978122368</c:v>
                </c:pt>
                <c:pt idx="2650">
                  <c:v>14.208501234529267</c:v>
                </c:pt>
                <c:pt idx="2651">
                  <c:v>14.365828858640366</c:v>
                </c:pt>
                <c:pt idx="2652">
                  <c:v>14.398156462204167</c:v>
                </c:pt>
                <c:pt idx="2653">
                  <c:v>14.452035335815866</c:v>
                </c:pt>
                <c:pt idx="2654">
                  <c:v>14.587811689879066</c:v>
                </c:pt>
                <c:pt idx="2655">
                  <c:v>14.650311350906767</c:v>
                </c:pt>
                <c:pt idx="2656">
                  <c:v>14.773156523846067</c:v>
                </c:pt>
                <c:pt idx="2657">
                  <c:v>15.074880590944367</c:v>
                </c:pt>
                <c:pt idx="2658">
                  <c:v>15.344277054478965</c:v>
                </c:pt>
                <c:pt idx="2659">
                  <c:v>15.419707896630566</c:v>
                </c:pt>
                <c:pt idx="2660">
                  <c:v>15.525311494737966</c:v>
                </c:pt>
                <c:pt idx="2661">
                  <c:v>15.648155969185268</c:v>
                </c:pt>
                <c:pt idx="2662">
                  <c:v>15.686949512556968</c:v>
                </c:pt>
                <c:pt idx="2663">
                  <c:v>15.725742357436868</c:v>
                </c:pt>
                <c:pt idx="2664">
                  <c:v>15.827035561836269</c:v>
                </c:pt>
                <c:pt idx="2665">
                  <c:v>15.915397585111766</c:v>
                </c:pt>
                <c:pt idx="2666">
                  <c:v>16.064104421806967</c:v>
                </c:pt>
                <c:pt idx="2667">
                  <c:v>16.230052833333968</c:v>
                </c:pt>
                <c:pt idx="2668">
                  <c:v>16.329190491633469</c:v>
                </c:pt>
                <c:pt idx="2669">
                  <c:v>16.454190512180766</c:v>
                </c:pt>
                <c:pt idx="2670">
                  <c:v>16.600742501267966</c:v>
                </c:pt>
                <c:pt idx="2671">
                  <c:v>16.583500926436066</c:v>
                </c:pt>
                <c:pt idx="2672">
                  <c:v>16.505915236676469</c:v>
                </c:pt>
                <c:pt idx="2673">
                  <c:v>16.421862908616966</c:v>
                </c:pt>
                <c:pt idx="2674">
                  <c:v>16.452035664572765</c:v>
                </c:pt>
                <c:pt idx="2675">
                  <c:v>16.419708061008969</c:v>
                </c:pt>
                <c:pt idx="2676">
                  <c:v>16.232208379433967</c:v>
                </c:pt>
                <c:pt idx="2677">
                  <c:v>16.102897965178666</c:v>
                </c:pt>
                <c:pt idx="2678">
                  <c:v>16.074880755322866</c:v>
                </c:pt>
                <c:pt idx="2679">
                  <c:v>15.900311556379869</c:v>
                </c:pt>
                <c:pt idx="2680">
                  <c:v>15.924018372527666</c:v>
                </c:pt>
                <c:pt idx="2681">
                  <c:v>16.068414815514867</c:v>
                </c:pt>
                <c:pt idx="2682">
                  <c:v>16.342121672757369</c:v>
                </c:pt>
                <c:pt idx="2683">
                  <c:v>16.686949676935466</c:v>
                </c:pt>
                <c:pt idx="2684">
                  <c:v>17.010225014081666</c:v>
                </c:pt>
                <c:pt idx="2685">
                  <c:v>17.331346202111867</c:v>
                </c:pt>
                <c:pt idx="2686">
                  <c:v>17.732207927509666</c:v>
                </c:pt>
                <c:pt idx="2687">
                  <c:v>18.003759937144167</c:v>
                </c:pt>
                <c:pt idx="2688">
                  <c:v>18.130914805299469</c:v>
                </c:pt>
                <c:pt idx="2689">
                  <c:v>18.318415185366366</c:v>
                </c:pt>
                <c:pt idx="2690">
                  <c:v>18.305484004242466</c:v>
                </c:pt>
                <c:pt idx="2691">
                  <c:v>18.357208030246166</c:v>
                </c:pt>
                <c:pt idx="2692">
                  <c:v>18.335656061706366</c:v>
                </c:pt>
                <c:pt idx="2693">
                  <c:v>18.378759998786066</c:v>
                </c:pt>
                <c:pt idx="2694">
                  <c:v>18.378759998786066</c:v>
                </c:pt>
                <c:pt idx="2695">
                  <c:v>18.471432415769566</c:v>
                </c:pt>
                <c:pt idx="2696">
                  <c:v>18.538242470505168</c:v>
                </c:pt>
                <c:pt idx="2697">
                  <c:v>18.516690501965368</c:v>
                </c:pt>
                <c:pt idx="2698">
                  <c:v>18.477897657085567</c:v>
                </c:pt>
                <c:pt idx="2699">
                  <c:v>18.447725599621666</c:v>
                </c:pt>
                <c:pt idx="2700">
                  <c:v>18.436949266105767</c:v>
                </c:pt>
                <c:pt idx="2701">
                  <c:v>18.290397975510565</c:v>
                </c:pt>
                <c:pt idx="2702">
                  <c:v>18.294708369218569</c:v>
                </c:pt>
                <c:pt idx="2703">
                  <c:v>18.318415185366366</c:v>
                </c:pt>
                <c:pt idx="2704">
                  <c:v>18.288242429410566</c:v>
                </c:pt>
                <c:pt idx="2705">
                  <c:v>18.219276828574966</c:v>
                </c:pt>
                <c:pt idx="2706">
                  <c:v>18.128759957691468</c:v>
                </c:pt>
                <c:pt idx="2707">
                  <c:v>17.975742727288267</c:v>
                </c:pt>
                <c:pt idx="2708">
                  <c:v>17.863673887864866</c:v>
                </c:pt>
                <c:pt idx="2709">
                  <c:v>17.704190717653866</c:v>
                </c:pt>
                <c:pt idx="2710">
                  <c:v>17.505914702562968</c:v>
                </c:pt>
                <c:pt idx="2711">
                  <c:v>17.357207865867768</c:v>
                </c:pt>
                <c:pt idx="2712">
                  <c:v>17.324880262303967</c:v>
                </c:pt>
                <c:pt idx="2713">
                  <c:v>17.236518239028467</c:v>
                </c:pt>
                <c:pt idx="2714">
                  <c:v>17.186949759124666</c:v>
                </c:pt>
                <c:pt idx="2715">
                  <c:v>17.240828632736367</c:v>
                </c:pt>
                <c:pt idx="2716">
                  <c:v>17.339966989527866</c:v>
                </c:pt>
                <c:pt idx="2717">
                  <c:v>17.186949759124666</c:v>
                </c:pt>
                <c:pt idx="2718">
                  <c:v>16.999449379057769</c:v>
                </c:pt>
                <c:pt idx="2719">
                  <c:v>16.809794151382768</c:v>
                </c:pt>
                <c:pt idx="2720">
                  <c:v>16.508070084284466</c:v>
                </c:pt>
                <c:pt idx="2721">
                  <c:v>16.346432066465368</c:v>
                </c:pt>
                <c:pt idx="2722">
                  <c:v>16.271001224313768</c:v>
                </c:pt>
                <c:pt idx="2723">
                  <c:v>16.208500864794168</c:v>
                </c:pt>
                <c:pt idx="2724">
                  <c:v>16.059794028098967</c:v>
                </c:pt>
                <c:pt idx="2725">
                  <c:v>16.033932364343066</c:v>
                </c:pt>
                <c:pt idx="2726">
                  <c:v>15.878759587839966</c:v>
                </c:pt>
                <c:pt idx="2727">
                  <c:v>15.801173898080368</c:v>
                </c:pt>
                <c:pt idx="2728">
                  <c:v>15.639535880261267</c:v>
                </c:pt>
                <c:pt idx="2729">
                  <c:v>15.764535900808568</c:v>
                </c:pt>
                <c:pt idx="2730">
                  <c:v>15.736518690952767</c:v>
                </c:pt>
                <c:pt idx="2731">
                  <c:v>15.583501460549567</c:v>
                </c:pt>
                <c:pt idx="2732">
                  <c:v>15.447725106486367</c:v>
                </c:pt>
                <c:pt idx="2733">
                  <c:v>15.421863442730466</c:v>
                </c:pt>
                <c:pt idx="2734">
                  <c:v>15.245139396179466</c:v>
                </c:pt>
                <c:pt idx="2735">
                  <c:v>15.128759464556166</c:v>
                </c:pt>
                <c:pt idx="2736">
                  <c:v>15.083501378360367</c:v>
                </c:pt>
                <c:pt idx="2737">
                  <c:v>15.143846191779968</c:v>
                </c:pt>
                <c:pt idx="2738">
                  <c:v>15.113673435824166</c:v>
                </c:pt>
                <c:pt idx="2739">
                  <c:v>15.016690625132767</c:v>
                </c:pt>
                <c:pt idx="2740">
                  <c:v>14.960656205421067</c:v>
                </c:pt>
                <c:pt idx="2741">
                  <c:v>14.995139355084866</c:v>
                </c:pt>
                <c:pt idx="2742">
                  <c:v>14.962811751521066</c:v>
                </c:pt>
                <c:pt idx="2743">
                  <c:v>14.973587386544967</c:v>
                </c:pt>
                <c:pt idx="2744">
                  <c:v>15.029621806256667</c:v>
                </c:pt>
                <c:pt idx="2745">
                  <c:v>15.068414651136466</c:v>
                </c:pt>
                <c:pt idx="2746">
                  <c:v>14.924018208149267</c:v>
                </c:pt>
                <c:pt idx="2747">
                  <c:v>14.792552946285968</c:v>
                </c:pt>
                <c:pt idx="2748">
                  <c:v>14.855052607313667</c:v>
                </c:pt>
                <c:pt idx="2749">
                  <c:v>14.915397420733367</c:v>
                </c:pt>
                <c:pt idx="2750">
                  <c:v>14.760225342722167</c:v>
                </c:pt>
                <c:pt idx="2751">
                  <c:v>14.799018187601966</c:v>
                </c:pt>
                <c:pt idx="2752">
                  <c:v>14.887380210877467</c:v>
                </c:pt>
                <c:pt idx="2753">
                  <c:v>14.723587345450367</c:v>
                </c:pt>
                <c:pt idx="2754">
                  <c:v>14.639535715882866</c:v>
                </c:pt>
                <c:pt idx="2755">
                  <c:v>14.671863319446667</c:v>
                </c:pt>
                <c:pt idx="2756">
                  <c:v>14.620139293442968</c:v>
                </c:pt>
                <c:pt idx="2757">
                  <c:v>14.529621724067468</c:v>
                </c:pt>
                <c:pt idx="2758">
                  <c:v>14.497294120503668</c:v>
                </c:pt>
                <c:pt idx="2759">
                  <c:v>14.415398037036066</c:v>
                </c:pt>
                <c:pt idx="2760">
                  <c:v>14.443415246891867</c:v>
                </c:pt>
                <c:pt idx="2761">
                  <c:v>14.516690542943566</c:v>
                </c:pt>
                <c:pt idx="2762">
                  <c:v>14.531777270167368</c:v>
                </c:pt>
                <c:pt idx="2763">
                  <c:v>14.495139272895667</c:v>
                </c:pt>
                <c:pt idx="2764">
                  <c:v>14.361518464932367</c:v>
                </c:pt>
                <c:pt idx="2765">
                  <c:v>14.214966475845166</c:v>
                </c:pt>
                <c:pt idx="2766">
                  <c:v>14.044708369102066</c:v>
                </c:pt>
                <c:pt idx="2767">
                  <c:v>13.898156380014967</c:v>
                </c:pt>
                <c:pt idx="2768">
                  <c:v>13.824880385471367</c:v>
                </c:pt>
                <c:pt idx="2769">
                  <c:v>13.861518382743167</c:v>
                </c:pt>
                <c:pt idx="2770">
                  <c:v>13.902466773722967</c:v>
                </c:pt>
                <c:pt idx="2771">
                  <c:v>13.870139170159067</c:v>
                </c:pt>
                <c:pt idx="2772">
                  <c:v>13.865828776451167</c:v>
                </c:pt>
                <c:pt idx="2773">
                  <c:v>13.941259618602768</c:v>
                </c:pt>
                <c:pt idx="2774">
                  <c:v>13.921863196162867</c:v>
                </c:pt>
                <c:pt idx="2775">
                  <c:v>13.779621600783667</c:v>
                </c:pt>
                <c:pt idx="2776">
                  <c:v>13.740828755903866</c:v>
                </c:pt>
                <c:pt idx="2777">
                  <c:v>13.611518341648567</c:v>
                </c:pt>
                <c:pt idx="2778">
                  <c:v>13.514535530957067</c:v>
                </c:pt>
                <c:pt idx="2779">
                  <c:v>13.454190717537466</c:v>
                </c:pt>
                <c:pt idx="2780">
                  <c:v>13.462811504953367</c:v>
                </c:pt>
                <c:pt idx="2781">
                  <c:v>13.402466691533666</c:v>
                </c:pt>
                <c:pt idx="2782">
                  <c:v>13.477897533685267</c:v>
                </c:pt>
                <c:pt idx="2783">
                  <c:v>13.400311145433767</c:v>
                </c:pt>
                <c:pt idx="2784">
                  <c:v>13.305483880842267</c:v>
                </c:pt>
                <c:pt idx="2785">
                  <c:v>13.290397852110267</c:v>
                </c:pt>
                <c:pt idx="2786">
                  <c:v>13.327035849382067</c:v>
                </c:pt>
                <c:pt idx="2787">
                  <c:v>13.176173466586967</c:v>
                </c:pt>
                <c:pt idx="2788">
                  <c:v>13.074880262187566</c:v>
                </c:pt>
                <c:pt idx="2789">
                  <c:v>13.012380601159867</c:v>
                </c:pt>
                <c:pt idx="2790">
                  <c:v>12.852897430948767</c:v>
                </c:pt>
                <c:pt idx="2791">
                  <c:v>12.708500987961568</c:v>
                </c:pt>
                <c:pt idx="2792">
                  <c:v>12.557639303658368</c:v>
                </c:pt>
                <c:pt idx="2793">
                  <c:v>12.488673702822767</c:v>
                </c:pt>
                <c:pt idx="2794">
                  <c:v>12.443414918135067</c:v>
                </c:pt>
                <c:pt idx="2795">
                  <c:v>12.380915257107366</c:v>
                </c:pt>
                <c:pt idx="2796">
                  <c:v>12.273156112899967</c:v>
                </c:pt>
                <c:pt idx="2797">
                  <c:v>12.337811320027667</c:v>
                </c:pt>
                <c:pt idx="2798">
                  <c:v>12.260224931776067</c:v>
                </c:pt>
                <c:pt idx="2799">
                  <c:v>12.122294428596767</c:v>
                </c:pt>
                <c:pt idx="2800">
                  <c:v>11.984363226925566</c:v>
                </c:pt>
                <c:pt idx="2801">
                  <c:v>11.870138841402268</c:v>
                </c:pt>
                <c:pt idx="2802">
                  <c:v>11.689104401143267</c:v>
                </c:pt>
                <c:pt idx="2803">
                  <c:v>11.488673538444367</c:v>
                </c:pt>
                <c:pt idx="2804">
                  <c:v>11.408932302584766</c:v>
                </c:pt>
                <c:pt idx="2805">
                  <c:v>11.387380334044867</c:v>
                </c:pt>
                <c:pt idx="2806">
                  <c:v>11.436949512440567</c:v>
                </c:pt>
                <c:pt idx="2807">
                  <c:v>11.337811155649167</c:v>
                </c:pt>
                <c:pt idx="2808">
                  <c:v>11.380915092728866</c:v>
                </c:pt>
                <c:pt idx="2809">
                  <c:v>11.294707917061366</c:v>
                </c:pt>
                <c:pt idx="2810">
                  <c:v>11.163242655198166</c:v>
                </c:pt>
                <c:pt idx="2811">
                  <c:v>10.973587427523167</c:v>
                </c:pt>
                <c:pt idx="2812">
                  <c:v>10.932639036543367</c:v>
                </c:pt>
                <c:pt idx="2813">
                  <c:v>10.764535777408367</c:v>
                </c:pt>
                <c:pt idx="2814">
                  <c:v>10.609363000905267</c:v>
                </c:pt>
                <c:pt idx="2815">
                  <c:v>10.447724983086166</c:v>
                </c:pt>
                <c:pt idx="2816">
                  <c:v>10.322724962538867</c:v>
                </c:pt>
                <c:pt idx="2817">
                  <c:v>10.202035335699467</c:v>
                </c:pt>
                <c:pt idx="2818">
                  <c:v>10.180484065651568</c:v>
                </c:pt>
                <c:pt idx="2819">
                  <c:v>10.150311309695766</c:v>
                </c:pt>
                <c:pt idx="2820">
                  <c:v>10.133070433355767</c:v>
                </c:pt>
                <c:pt idx="2821">
                  <c:v>10.029621682856467</c:v>
                </c:pt>
                <c:pt idx="2822">
                  <c:v>9.9261736308489663</c:v>
                </c:pt>
                <c:pt idx="2823">
                  <c:v>9.8205700327415677</c:v>
                </c:pt>
                <c:pt idx="2824">
                  <c:v>9.7623807654218666</c:v>
                </c:pt>
                <c:pt idx="2825">
                  <c:v>9.7041907996102665</c:v>
                </c:pt>
                <c:pt idx="2826">
                  <c:v>9.6632424086304667</c:v>
                </c:pt>
                <c:pt idx="2827">
                  <c:v>9.6352251987745667</c:v>
                </c:pt>
                <c:pt idx="2828">
                  <c:v>9.5210008132512662</c:v>
                </c:pt>
                <c:pt idx="2829">
                  <c:v>9.4175527612438668</c:v>
                </c:pt>
                <c:pt idx="2830">
                  <c:v>9.3033283757204668</c:v>
                </c:pt>
                <c:pt idx="2831">
                  <c:v>9.2537598958166978</c:v>
                </c:pt>
                <c:pt idx="2832">
                  <c:v>9.2106566572289061</c:v>
                </c:pt>
                <c:pt idx="2833">
                  <c:v>9.1869491425890963</c:v>
                </c:pt>
                <c:pt idx="2834">
                  <c:v>9.1158286941454776</c:v>
                </c:pt>
                <c:pt idx="2835">
                  <c:v>9.1093634528294878</c:v>
                </c:pt>
                <c:pt idx="2836">
                  <c:v>9.0016043086221273</c:v>
                </c:pt>
                <c:pt idx="2837">
                  <c:v>8.8701390467588368</c:v>
                </c:pt>
                <c:pt idx="2838">
                  <c:v>8.7494494199195074</c:v>
                </c:pt>
                <c:pt idx="2839">
                  <c:v>8.7322078450876166</c:v>
                </c:pt>
                <c:pt idx="2840">
                  <c:v>8.6998802415237968</c:v>
                </c:pt>
                <c:pt idx="2841">
                  <c:v>8.7214322100636572</c:v>
                </c:pt>
                <c:pt idx="2842">
                  <c:v>8.7020357876237462</c:v>
                </c:pt>
                <c:pt idx="2843">
                  <c:v>8.7128114226477162</c:v>
                </c:pt>
                <c:pt idx="2844">
                  <c:v>8.6416909742040868</c:v>
                </c:pt>
                <c:pt idx="2845">
                  <c:v>8.6395354281041374</c:v>
                </c:pt>
                <c:pt idx="2846">
                  <c:v>8.5770357670764472</c:v>
                </c:pt>
                <c:pt idx="2847">
                  <c:v>8.5210013473647468</c:v>
                </c:pt>
                <c:pt idx="2848">
                  <c:v>8.499449378824897</c:v>
                </c:pt>
                <c:pt idx="2849">
                  <c:v>8.5059146201408868</c:v>
                </c:pt>
                <c:pt idx="2850">
                  <c:v>8.4003117205254174</c:v>
                </c:pt>
                <c:pt idx="2851">
                  <c:v>8.378759751985557</c:v>
                </c:pt>
                <c:pt idx="2852">
                  <c:v>8.3744493582775874</c:v>
                </c:pt>
                <c:pt idx="2853">
                  <c:v>8.3572077834457072</c:v>
                </c:pt>
                <c:pt idx="2854">
                  <c:v>8.3636737232536262</c:v>
                </c:pt>
                <c:pt idx="2855">
                  <c:v>8.4197081429653178</c:v>
                </c:pt>
                <c:pt idx="2856">
                  <c:v>8.4434149591131966</c:v>
                </c:pt>
                <c:pt idx="2857">
                  <c:v>8.4455698067212168</c:v>
                </c:pt>
                <c:pt idx="2858">
                  <c:v>8.4606565339450874</c:v>
                </c:pt>
                <c:pt idx="2859">
                  <c:v>8.4326393240892372</c:v>
                </c:pt>
                <c:pt idx="2860">
                  <c:v>8.4110873555493768</c:v>
                </c:pt>
                <c:pt idx="2861">
                  <c:v>8.4477253528211662</c:v>
                </c:pt>
                <c:pt idx="2862">
                  <c:v>8.5296221347806966</c:v>
                </c:pt>
                <c:pt idx="2863">
                  <c:v>8.5511734048286172</c:v>
                </c:pt>
                <c:pt idx="2864">
                  <c:v>8.5921217958083762</c:v>
                </c:pt>
                <c:pt idx="2865">
                  <c:v>8.5813461607844168</c:v>
                </c:pt>
                <c:pt idx="2866">
                  <c:v>8.5748802209764978</c:v>
                </c:pt>
                <c:pt idx="2867">
                  <c:v>8.5641045859525278</c:v>
                </c:pt>
                <c:pt idx="2868">
                  <c:v>8.5274665886807473</c:v>
                </c:pt>
                <c:pt idx="2869">
                  <c:v>8.5296221347806966</c:v>
                </c:pt>
                <c:pt idx="2870">
                  <c:v>8.5447081635126274</c:v>
                </c:pt>
                <c:pt idx="2871">
                  <c:v>8.4800529563849878</c:v>
                </c:pt>
                <c:pt idx="2872">
                  <c:v>8.4606565339450874</c:v>
                </c:pt>
                <c:pt idx="2873">
                  <c:v>8.5210013473647468</c:v>
                </c:pt>
                <c:pt idx="2874">
                  <c:v>8.5037597725328666</c:v>
                </c:pt>
                <c:pt idx="2875">
                  <c:v>8.499449378824897</c:v>
                </c:pt>
                <c:pt idx="2876">
                  <c:v>8.5166909536567772</c:v>
                </c:pt>
                <c:pt idx="2877">
                  <c:v>8.5317769823887168</c:v>
                </c:pt>
                <c:pt idx="2878">
                  <c:v>8.5619497383445076</c:v>
                </c:pt>
                <c:pt idx="2879">
                  <c:v>8.6136737643482366</c:v>
                </c:pt>
                <c:pt idx="2880">
                  <c:v>8.6826393651838476</c:v>
                </c:pt>
                <c:pt idx="2881">
                  <c:v>8.7386737848955374</c:v>
                </c:pt>
                <c:pt idx="2882">
                  <c:v>8.7343633911875678</c:v>
                </c:pt>
                <c:pt idx="2883">
                  <c:v>8.7214322100636572</c:v>
                </c:pt>
                <c:pt idx="2884">
                  <c:v>8.7623806010434162</c:v>
                </c:pt>
                <c:pt idx="2885">
                  <c:v>8.7796214773833672</c:v>
                </c:pt>
                <c:pt idx="2886">
                  <c:v>8.8076393857311466</c:v>
                </c:pt>
                <c:pt idx="2887">
                  <c:v>8.8593634117348774</c:v>
                </c:pt>
                <c:pt idx="2888">
                  <c:v>8.9046214979306768</c:v>
                </c:pt>
                <c:pt idx="2889">
                  <c:v>8.9649663113503468</c:v>
                </c:pt>
                <c:pt idx="2890">
                  <c:v>8.9994494610141071</c:v>
                </c:pt>
                <c:pt idx="2891">
                  <c:v>9.0748803031657062</c:v>
                </c:pt>
                <c:pt idx="2892">
                  <c:v>9.1330702689773577</c:v>
                </c:pt>
                <c:pt idx="2893">
                  <c:v>9.1675527201491978</c:v>
                </c:pt>
                <c:pt idx="2894">
                  <c:v>9.1740186599571167</c:v>
                </c:pt>
                <c:pt idx="2895">
                  <c:v>9.2386738670847564</c:v>
                </c:pt>
                <c:pt idx="2896">
                  <c:v>9.3033283757204668</c:v>
                </c:pt>
                <c:pt idx="2897">
                  <c:v>9.2731563182565964</c:v>
                </c:pt>
                <c:pt idx="2898">
                  <c:v>9.2774667119645677</c:v>
                </c:pt>
                <c:pt idx="2899">
                  <c:v>9.2666910769406066</c:v>
                </c:pt>
                <c:pt idx="2900">
                  <c:v>9.2494495021087175</c:v>
                </c:pt>
                <c:pt idx="2901">
                  <c:v>9.2968631344044663</c:v>
                </c:pt>
                <c:pt idx="2902">
                  <c:v>9.4283283962677675</c:v>
                </c:pt>
                <c:pt idx="2903">
                  <c:v>9.4735871809555672</c:v>
                </c:pt>
                <c:pt idx="2904">
                  <c:v>9.5382423880831677</c:v>
                </c:pt>
                <c:pt idx="2905">
                  <c:v>9.6222940176506668</c:v>
                </c:pt>
                <c:pt idx="2906">
                  <c:v>9.5964323538947678</c:v>
                </c:pt>
                <c:pt idx="2907">
                  <c:v>9.6093635350187672</c:v>
                </c:pt>
                <c:pt idx="2908">
                  <c:v>9.7214323744420668</c:v>
                </c:pt>
                <c:pt idx="2909">
                  <c:v>9.8248804264495675</c:v>
                </c:pt>
                <c:pt idx="2910">
                  <c:v>9.8830703922611676</c:v>
                </c:pt>
                <c:pt idx="2911">
                  <c:v>9.8873807859691674</c:v>
                </c:pt>
                <c:pt idx="2912">
                  <c:v>9.992983685584667</c:v>
                </c:pt>
                <c:pt idx="2913">
                  <c:v>9.9714324155367677</c:v>
                </c:pt>
                <c:pt idx="2914">
                  <c:v>9.9951392316845666</c:v>
                </c:pt>
                <c:pt idx="2915">
                  <c:v>10.031777228956367</c:v>
                </c:pt>
                <c:pt idx="2916">
                  <c:v>10.178328519551567</c:v>
                </c:pt>
                <c:pt idx="2917">
                  <c:v>10.113673312423966</c:v>
                </c:pt>
                <c:pt idx="2918">
                  <c:v>10.150311309695766</c:v>
                </c:pt>
                <c:pt idx="2919">
                  <c:v>10.189104853067468</c:v>
                </c:pt>
                <c:pt idx="2920">
                  <c:v>10.322724962538867</c:v>
                </c:pt>
                <c:pt idx="2921">
                  <c:v>10.264535695219067</c:v>
                </c:pt>
                <c:pt idx="2922">
                  <c:v>10.303328540098867</c:v>
                </c:pt>
                <c:pt idx="2923">
                  <c:v>10.389535715766367</c:v>
                </c:pt>
                <c:pt idx="2924">
                  <c:v>10.337811689762667</c:v>
                </c:pt>
                <c:pt idx="2925">
                  <c:v>10.268846088927067</c:v>
                </c:pt>
                <c:pt idx="2926">
                  <c:v>10.402466896890367</c:v>
                </c:pt>
                <c:pt idx="2927">
                  <c:v>10.512380190213767</c:v>
                </c:pt>
                <c:pt idx="2928">
                  <c:v>10.546863339877566</c:v>
                </c:pt>
                <c:pt idx="2929">
                  <c:v>10.686949389156768</c:v>
                </c:pt>
                <c:pt idx="2930">
                  <c:v>10.775311412432266</c:v>
                </c:pt>
                <c:pt idx="2931">
                  <c:v>10.829190984535966</c:v>
                </c:pt>
                <c:pt idx="2932">
                  <c:v>10.831345832143967</c:v>
                </c:pt>
                <c:pt idx="2933">
                  <c:v>10.876604616831667</c:v>
                </c:pt>
                <c:pt idx="2934">
                  <c:v>10.865828981807766</c:v>
                </c:pt>
                <c:pt idx="2935">
                  <c:v>10.872294223123767</c:v>
                </c:pt>
                <c:pt idx="2936">
                  <c:v>10.924018249127467</c:v>
                </c:pt>
                <c:pt idx="2937">
                  <c:v>11.021001059818968</c:v>
                </c:pt>
                <c:pt idx="2938">
                  <c:v>11.115829022902368</c:v>
                </c:pt>
                <c:pt idx="2939">
                  <c:v>11.214966681201867</c:v>
                </c:pt>
                <c:pt idx="2940">
                  <c:v>11.318414733209266</c:v>
                </c:pt>
                <c:pt idx="2941">
                  <c:v>11.363673517897068</c:v>
                </c:pt>
                <c:pt idx="2942">
                  <c:v>11.456345934880467</c:v>
                </c:pt>
                <c:pt idx="2943">
                  <c:v>11.473587509712367</c:v>
                </c:pt>
                <c:pt idx="2944">
                  <c:v>11.505915113276167</c:v>
                </c:pt>
                <c:pt idx="2945">
                  <c:v>11.521001142008167</c:v>
                </c:pt>
                <c:pt idx="2946">
                  <c:v>11.529621929424067</c:v>
                </c:pt>
                <c:pt idx="2947">
                  <c:v>11.452035541172567</c:v>
                </c:pt>
                <c:pt idx="2948">
                  <c:v>11.477897903420367</c:v>
                </c:pt>
                <c:pt idx="2949">
                  <c:v>11.559793986887968</c:v>
                </c:pt>
                <c:pt idx="2950">
                  <c:v>11.577035561719867</c:v>
                </c:pt>
                <c:pt idx="2951">
                  <c:v>11.577035561719867</c:v>
                </c:pt>
                <c:pt idx="2952">
                  <c:v>11.630915133823468</c:v>
                </c:pt>
                <c:pt idx="2953">
                  <c:v>11.650311556263366</c:v>
                </c:pt>
                <c:pt idx="2954">
                  <c:v>11.658932343679368</c:v>
                </c:pt>
                <c:pt idx="2955">
                  <c:v>11.691259947243166</c:v>
                </c:pt>
                <c:pt idx="2956">
                  <c:v>11.725742398415067</c:v>
                </c:pt>
                <c:pt idx="2957">
                  <c:v>11.732208338222968</c:v>
                </c:pt>
                <c:pt idx="2958">
                  <c:v>11.734363185830967</c:v>
                </c:pt>
                <c:pt idx="2959">
                  <c:v>11.671863524803268</c:v>
                </c:pt>
                <c:pt idx="2960">
                  <c:v>11.598587530259667</c:v>
                </c:pt>
                <c:pt idx="2961">
                  <c:v>11.523155989616168</c:v>
                </c:pt>
                <c:pt idx="2962">
                  <c:v>11.443414753756567</c:v>
                </c:pt>
                <c:pt idx="2963">
                  <c:v>11.387380334044867</c:v>
                </c:pt>
                <c:pt idx="2964">
                  <c:v>11.432639118732666</c:v>
                </c:pt>
                <c:pt idx="2965">
                  <c:v>11.486518690836267</c:v>
                </c:pt>
                <c:pt idx="2966">
                  <c:v>11.561949532987867</c:v>
                </c:pt>
                <c:pt idx="2967">
                  <c:v>11.663242737387367</c:v>
                </c:pt>
                <c:pt idx="2968">
                  <c:v>11.721432004707067</c:v>
                </c:pt>
                <c:pt idx="2969">
                  <c:v>11.609363165283668</c:v>
                </c:pt>
                <c:pt idx="2970">
                  <c:v>11.577035561719867</c:v>
                </c:pt>
                <c:pt idx="2971">
                  <c:v>11.654621949971366</c:v>
                </c:pt>
                <c:pt idx="2972">
                  <c:v>11.671863524803268</c:v>
                </c:pt>
                <c:pt idx="2973">
                  <c:v>11.607208317675667</c:v>
                </c:pt>
                <c:pt idx="2974">
                  <c:v>11.602897923967667</c:v>
                </c:pt>
                <c:pt idx="2975">
                  <c:v>11.523155989616168</c:v>
                </c:pt>
                <c:pt idx="2976">
                  <c:v>11.376604699020968</c:v>
                </c:pt>
                <c:pt idx="2977">
                  <c:v>11.344277095457066</c:v>
                </c:pt>
                <c:pt idx="2978">
                  <c:v>11.279621888329467</c:v>
                </c:pt>
                <c:pt idx="2979">
                  <c:v>11.324880673017168</c:v>
                </c:pt>
                <c:pt idx="2980">
                  <c:v>11.408932302584766</c:v>
                </c:pt>
                <c:pt idx="2981">
                  <c:v>11.441259906148566</c:v>
                </c:pt>
                <c:pt idx="2982">
                  <c:v>11.490828386052367</c:v>
                </c:pt>
                <c:pt idx="2983">
                  <c:v>11.544707958156067</c:v>
                </c:pt>
                <c:pt idx="2984">
                  <c:v>11.439104360048667</c:v>
                </c:pt>
                <c:pt idx="2985">
                  <c:v>11.290397523353468</c:v>
                </c:pt>
                <c:pt idx="2986">
                  <c:v>11.184793925246067</c:v>
                </c:pt>
                <c:pt idx="2987">
                  <c:v>11.077035479530666</c:v>
                </c:pt>
                <c:pt idx="2988">
                  <c:v>10.837811771951866</c:v>
                </c:pt>
                <c:pt idx="2989">
                  <c:v>10.777466958532267</c:v>
                </c:pt>
                <c:pt idx="2990">
                  <c:v>10.624449728129067</c:v>
                </c:pt>
                <c:pt idx="2991">
                  <c:v>10.512380190213767</c:v>
                </c:pt>
                <c:pt idx="2992">
                  <c:v>10.376604534642468</c:v>
                </c:pt>
                <c:pt idx="2993">
                  <c:v>10.613673394613167</c:v>
                </c:pt>
                <c:pt idx="2994">
                  <c:v>10.730052627744566</c:v>
                </c:pt>
                <c:pt idx="2995">
                  <c:v>10.984363062547168</c:v>
                </c:pt>
                <c:pt idx="2996">
                  <c:v>11.234363103641767</c:v>
                </c:pt>
                <c:pt idx="2997">
                  <c:v>11.454191087272466</c:v>
                </c:pt>
                <c:pt idx="2998">
                  <c:v>11.490828386052367</c:v>
                </c:pt>
                <c:pt idx="2999">
                  <c:v>11.609363165283668</c:v>
                </c:pt>
                <c:pt idx="3000">
                  <c:v>11.624449194015567</c:v>
                </c:pt>
                <c:pt idx="3001">
                  <c:v>11.566259926695867</c:v>
                </c:pt>
                <c:pt idx="3002">
                  <c:v>11.482208297128366</c:v>
                </c:pt>
                <c:pt idx="3003">
                  <c:v>11.411087150192767</c:v>
                </c:pt>
                <c:pt idx="3004">
                  <c:v>11.329191066725167</c:v>
                </c:pt>
                <c:pt idx="3005">
                  <c:v>11.288242675745467</c:v>
                </c:pt>
                <c:pt idx="3006">
                  <c:v>11.283932282037467</c:v>
                </c:pt>
                <c:pt idx="3007">
                  <c:v>11.262380313497568</c:v>
                </c:pt>
                <c:pt idx="3008">
                  <c:v>11.288242675745467</c:v>
                </c:pt>
                <c:pt idx="3009">
                  <c:v>11.210656287493867</c:v>
                </c:pt>
                <c:pt idx="3010">
                  <c:v>11.236518649741667</c:v>
                </c:pt>
                <c:pt idx="3011">
                  <c:v>11.311949491893268</c:v>
                </c:pt>
                <c:pt idx="3012">
                  <c:v>11.363673517897068</c:v>
                </c:pt>
                <c:pt idx="3013">
                  <c:v>11.350742336773067</c:v>
                </c:pt>
                <c:pt idx="3014">
                  <c:v>11.339966701749168</c:v>
                </c:pt>
                <c:pt idx="3015">
                  <c:v>11.264535859597567</c:v>
                </c:pt>
                <c:pt idx="3016">
                  <c:v>11.163242655198166</c:v>
                </c:pt>
                <c:pt idx="3017">
                  <c:v>11.154621867782167</c:v>
                </c:pt>
                <c:pt idx="3018">
                  <c:v>11.165397502806167</c:v>
                </c:pt>
                <c:pt idx="3019">
                  <c:v>11.165397502806167</c:v>
                </c:pt>
                <c:pt idx="3020">
                  <c:v>11.193414712661967</c:v>
                </c:pt>
                <c:pt idx="3021">
                  <c:v>11.214966681201867</c:v>
                </c:pt>
                <c:pt idx="3022">
                  <c:v>11.184793925246067</c:v>
                </c:pt>
                <c:pt idx="3023">
                  <c:v>11.135225445342266</c:v>
                </c:pt>
                <c:pt idx="3024">
                  <c:v>11.139535839050266</c:v>
                </c:pt>
                <c:pt idx="3025">
                  <c:v>11.152466321682267</c:v>
                </c:pt>
                <c:pt idx="3026">
                  <c:v>11.130915051634267</c:v>
                </c:pt>
                <c:pt idx="3027">
                  <c:v>11.098587448070466</c:v>
                </c:pt>
                <c:pt idx="3028">
                  <c:v>11.089966660654566</c:v>
                </c:pt>
                <c:pt idx="3029">
                  <c:v>11.113673476802367</c:v>
                </c:pt>
                <c:pt idx="3030">
                  <c:v>11.081345873238567</c:v>
                </c:pt>
                <c:pt idx="3031">
                  <c:v>10.952035458983367</c:v>
                </c:pt>
                <c:pt idx="3032">
                  <c:v>10.902466979079566</c:v>
                </c:pt>
                <c:pt idx="3033">
                  <c:v>10.874449070731767</c:v>
                </c:pt>
                <c:pt idx="3034">
                  <c:v>10.928328642835467</c:v>
                </c:pt>
                <c:pt idx="3035">
                  <c:v>10.891690645563667</c:v>
                </c:pt>
                <c:pt idx="3036">
                  <c:v>10.928328642835467</c:v>
                </c:pt>
                <c:pt idx="3037">
                  <c:v>11.001604637379067</c:v>
                </c:pt>
                <c:pt idx="3038">
                  <c:v>11.079191025630568</c:v>
                </c:pt>
                <c:pt idx="3039">
                  <c:v>10.990829002355067</c:v>
                </c:pt>
                <c:pt idx="3040">
                  <c:v>10.962811792499167</c:v>
                </c:pt>
                <c:pt idx="3041">
                  <c:v>10.973587427523167</c:v>
                </c:pt>
                <c:pt idx="3042">
                  <c:v>10.908932220395567</c:v>
                </c:pt>
                <c:pt idx="3043">
                  <c:v>10.842122165659868</c:v>
                </c:pt>
                <c:pt idx="3044">
                  <c:v>10.814104257312067</c:v>
                </c:pt>
                <c:pt idx="3045">
                  <c:v>10.831345832143967</c:v>
                </c:pt>
                <c:pt idx="3046">
                  <c:v>10.874449070731767</c:v>
                </c:pt>
                <c:pt idx="3047">
                  <c:v>10.771001018724368</c:v>
                </c:pt>
                <c:pt idx="3048">
                  <c:v>10.697725024180768</c:v>
                </c:pt>
                <c:pt idx="3049">
                  <c:v>10.674018208032868</c:v>
                </c:pt>
                <c:pt idx="3050">
                  <c:v>10.633069817053068</c:v>
                </c:pt>
                <c:pt idx="3051">
                  <c:v>10.503760101289767</c:v>
                </c:pt>
                <c:pt idx="3052">
                  <c:v>10.531777311145566</c:v>
                </c:pt>
                <c:pt idx="3053">
                  <c:v>10.523156523729668</c:v>
                </c:pt>
                <c:pt idx="3054">
                  <c:v>10.486518526457868</c:v>
                </c:pt>
                <c:pt idx="3055">
                  <c:v>10.402466896890367</c:v>
                </c:pt>
                <c:pt idx="3056">
                  <c:v>10.359362959810568</c:v>
                </c:pt>
                <c:pt idx="3057">
                  <c:v>10.311949327514867</c:v>
                </c:pt>
                <c:pt idx="3058">
                  <c:v>10.223587304239366</c:v>
                </c:pt>
                <c:pt idx="3059">
                  <c:v>10.148156462087767</c:v>
                </c:pt>
                <c:pt idx="3060">
                  <c:v>10.089966496276068</c:v>
                </c:pt>
                <c:pt idx="3061">
                  <c:v>9.9886732918766672</c:v>
                </c:pt>
                <c:pt idx="3062">
                  <c:v>9.8054840040096671</c:v>
                </c:pt>
                <c:pt idx="3063">
                  <c:v>9.7623807654218666</c:v>
                </c:pt>
                <c:pt idx="3064">
                  <c:v>9.7903979752777666</c:v>
                </c:pt>
                <c:pt idx="3065">
                  <c:v>9.7925528228857672</c:v>
                </c:pt>
                <c:pt idx="3066">
                  <c:v>9.7472940381979676</c:v>
                </c:pt>
                <c:pt idx="3067">
                  <c:v>9.818415185133567</c:v>
                </c:pt>
                <c:pt idx="3068">
                  <c:v>9.7666904606378662</c:v>
                </c:pt>
                <c:pt idx="3069">
                  <c:v>9.6761735897543666</c:v>
                </c:pt>
                <c:pt idx="3070">
                  <c:v>9.6373807448745676</c:v>
                </c:pt>
                <c:pt idx="3071">
                  <c:v>9.6740180436544669</c:v>
                </c:pt>
                <c:pt idx="3072">
                  <c:v>9.5856560203788668</c:v>
                </c:pt>
                <c:pt idx="3073">
                  <c:v>9.4951391494953672</c:v>
                </c:pt>
                <c:pt idx="3074">
                  <c:v>9.4089319738278672</c:v>
                </c:pt>
                <c:pt idx="3075">
                  <c:v>9.3399663729922668</c:v>
                </c:pt>
                <c:pt idx="3076">
                  <c:v>9.2602251371326876</c:v>
                </c:pt>
                <c:pt idx="3077">
                  <c:v>9.2149663524449466</c:v>
                </c:pt>
                <c:pt idx="3078">
                  <c:v>9.1395355102933475</c:v>
                </c:pt>
                <c:pt idx="3079">
                  <c:v>8.9541906763263768</c:v>
                </c:pt>
                <c:pt idx="3080">
                  <c:v>8.8399669892949664</c:v>
                </c:pt>
                <c:pt idx="3081">
                  <c:v>8.7516042675275276</c:v>
                </c:pt>
                <c:pt idx="3082">
                  <c:v>8.6373805804961172</c:v>
                </c:pt>
                <c:pt idx="3083">
                  <c:v>8.6136737643482366</c:v>
                </c:pt>
                <c:pt idx="3084">
                  <c:v>8.6201390056642264</c:v>
                </c:pt>
                <c:pt idx="3085">
                  <c:v>8.5554837985365868</c:v>
                </c:pt>
                <c:pt idx="3086">
                  <c:v>8.5080701662408362</c:v>
                </c:pt>
                <c:pt idx="3087">
                  <c:v>8.4714321689690468</c:v>
                </c:pt>
                <c:pt idx="3088">
                  <c:v>8.4283289303812676</c:v>
                </c:pt>
                <c:pt idx="3089">
                  <c:v>8.3744493582775874</c:v>
                </c:pt>
                <c:pt idx="3090">
                  <c:v>8.3464321484217479</c:v>
                </c:pt>
                <c:pt idx="3091">
                  <c:v>8.2580701251462276</c:v>
                </c:pt>
                <c:pt idx="3092">
                  <c:v>8.1826392829946268</c:v>
                </c:pt>
                <c:pt idx="3093">
                  <c:v>8.0964321073271375</c:v>
                </c:pt>
                <c:pt idx="3094">
                  <c:v>8.0231561127835569</c:v>
                </c:pt>
                <c:pt idx="3095">
                  <c:v>7.8916908509202583</c:v>
                </c:pt>
                <c:pt idx="3096">
                  <c:v>7.8421216725245584</c:v>
                </c:pt>
                <c:pt idx="3097">
                  <c:v>7.8141044626687082</c:v>
                </c:pt>
                <c:pt idx="3098">
                  <c:v>7.7796220114968682</c:v>
                </c:pt>
                <c:pt idx="3099">
                  <c:v>7.7753116177888986</c:v>
                </c:pt>
                <c:pt idx="3100">
                  <c:v>7.811949615060688</c:v>
                </c:pt>
                <c:pt idx="3101">
                  <c:v>7.7343632268091378</c:v>
                </c:pt>
                <c:pt idx="3102">
                  <c:v>7.6891044421214074</c:v>
                </c:pt>
                <c:pt idx="3103">
                  <c:v>7.617983993677778</c:v>
                </c:pt>
                <c:pt idx="3104">
                  <c:v>7.5597940278661282</c:v>
                </c:pt>
                <c:pt idx="3105">
                  <c:v>7.4865180333225476</c:v>
                </c:pt>
                <c:pt idx="3106">
                  <c:v>7.5403976054262172</c:v>
                </c:pt>
                <c:pt idx="3107">
                  <c:v>7.5210011829863186</c:v>
                </c:pt>
                <c:pt idx="3108">
                  <c:v>7.4563459758586772</c:v>
                </c:pt>
                <c:pt idx="3109">
                  <c:v>7.3658284064832182</c:v>
                </c:pt>
                <c:pt idx="3110">
                  <c:v>7.2451387796438782</c:v>
                </c:pt>
                <c:pt idx="3111">
                  <c:v>7.1244491528045479</c:v>
                </c:pt>
                <c:pt idx="3112">
                  <c:v>7.0468634630449278</c:v>
                </c:pt>
                <c:pt idx="3113">
                  <c:v>7.014535859481108</c:v>
                </c:pt>
                <c:pt idx="3114">
                  <c:v>7.0123803133811577</c:v>
                </c:pt>
                <c:pt idx="3115">
                  <c:v>7.0533287043609176</c:v>
                </c:pt>
                <c:pt idx="3116">
                  <c:v>7.0360871295290375</c:v>
                </c:pt>
                <c:pt idx="3117">
                  <c:v>6.9908290433332381</c:v>
                </c:pt>
                <c:pt idx="3118">
                  <c:v>6.956345893669468</c:v>
                </c:pt>
                <c:pt idx="3119">
                  <c:v>7.0231566468970481</c:v>
                </c:pt>
                <c:pt idx="3120">
                  <c:v>7.0641043393848779</c:v>
                </c:pt>
                <c:pt idx="3121">
                  <c:v>7.1309150926124678</c:v>
                </c:pt>
                <c:pt idx="3122">
                  <c:v>7.2278979033039281</c:v>
                </c:pt>
                <c:pt idx="3123">
                  <c:v>7.2472943257438276</c:v>
                </c:pt>
                <c:pt idx="3124">
                  <c:v>7.2343631446199179</c:v>
                </c:pt>
                <c:pt idx="3125">
                  <c:v>7.208501480864018</c:v>
                </c:pt>
                <c:pt idx="3126">
                  <c:v>7.1395358800284177</c:v>
                </c:pt>
                <c:pt idx="3127">
                  <c:v>7.0705702791928076</c:v>
                </c:pt>
                <c:pt idx="3128">
                  <c:v>7.0641043393848779</c:v>
                </c:pt>
                <c:pt idx="3129">
                  <c:v>6.9585014397694183</c:v>
                </c:pt>
                <c:pt idx="3130">
                  <c:v>6.861518629077958</c:v>
                </c:pt>
                <c:pt idx="3131">
                  <c:v>6.8916906865418275</c:v>
                </c:pt>
                <c:pt idx="3132">
                  <c:v>6.9455702586454979</c:v>
                </c:pt>
                <c:pt idx="3133">
                  <c:v>7.040397523237008</c:v>
                </c:pt>
                <c:pt idx="3134">
                  <c:v>7.1912599060321378</c:v>
                </c:pt>
                <c:pt idx="3135">
                  <c:v>7.3485875301432584</c:v>
                </c:pt>
                <c:pt idx="3136">
                  <c:v>7.3399667427273174</c:v>
                </c:pt>
                <c:pt idx="3137">
                  <c:v>7.3701388001911878</c:v>
                </c:pt>
                <c:pt idx="3138">
                  <c:v>7.3076391391634976</c:v>
                </c:pt>
                <c:pt idx="3139">
                  <c:v>7.2322082970118977</c:v>
                </c:pt>
                <c:pt idx="3140">
                  <c:v>7.1740183312002479</c:v>
                </c:pt>
                <c:pt idx="3141">
                  <c:v>7.2322082970118977</c:v>
                </c:pt>
                <c:pt idx="3142">
                  <c:v>7.1869495123241682</c:v>
                </c:pt>
                <c:pt idx="3143">
                  <c:v>7.3011738978475078</c:v>
                </c:pt>
                <c:pt idx="3144">
                  <c:v>7.3852255274150478</c:v>
                </c:pt>
                <c:pt idx="3145">
                  <c:v>7.5059151542543772</c:v>
                </c:pt>
                <c:pt idx="3146">
                  <c:v>7.5425531515261772</c:v>
                </c:pt>
                <c:pt idx="3147">
                  <c:v>7.5942771775298974</c:v>
                </c:pt>
                <c:pt idx="3148">
                  <c:v>7.6632427783655084</c:v>
                </c:pt>
                <c:pt idx="3149">
                  <c:v>7.7645352842730082</c:v>
                </c:pt>
                <c:pt idx="3150">
                  <c:v>7.7925531926207787</c:v>
                </c:pt>
                <c:pt idx="3151">
                  <c:v>7.8550528536484672</c:v>
                </c:pt>
                <c:pt idx="3152">
                  <c:v>7.9649668454638372</c:v>
                </c:pt>
                <c:pt idx="3153">
                  <c:v>8.0317769001994979</c:v>
                </c:pt>
                <c:pt idx="3154">
                  <c:v>8.0964321073271375</c:v>
                </c:pt>
                <c:pt idx="3155">
                  <c:v>8.1481561333308576</c:v>
                </c:pt>
                <c:pt idx="3156">
                  <c:v>8.2300529152903774</c:v>
                </c:pt>
                <c:pt idx="3157">
                  <c:v>8.3442773008137276</c:v>
                </c:pt>
                <c:pt idx="3158">
                  <c:v>8.4218629905733362</c:v>
                </c:pt>
                <c:pt idx="3159">
                  <c:v>8.4369497177972068</c:v>
                </c:pt>
                <c:pt idx="3160">
                  <c:v>8.549018557220597</c:v>
                </c:pt>
                <c:pt idx="3161">
                  <c:v>8.6912594541078576</c:v>
                </c:pt>
                <c:pt idx="3162">
                  <c:v>8.7041906352317664</c:v>
                </c:pt>
                <c:pt idx="3163">
                  <c:v>8.7343633911875678</c:v>
                </c:pt>
                <c:pt idx="3164">
                  <c:v>8.8184150207551166</c:v>
                </c:pt>
                <c:pt idx="3165">
                  <c:v>8.9412594952024662</c:v>
                </c:pt>
                <c:pt idx="3166">
                  <c:v>8.958501070034357</c:v>
                </c:pt>
                <c:pt idx="3167">
                  <c:v>9.008070248430057</c:v>
                </c:pt>
                <c:pt idx="3168">
                  <c:v>9.1567770851252366</c:v>
                </c:pt>
                <c:pt idx="3169">
                  <c:v>9.2235871398608964</c:v>
                </c:pt>
                <c:pt idx="3170">
                  <c:v>9.2688459245486268</c:v>
                </c:pt>
                <c:pt idx="3171">
                  <c:v>9.3658287352400666</c:v>
                </c:pt>
                <c:pt idx="3172">
                  <c:v>9.5253112069592678</c:v>
                </c:pt>
                <c:pt idx="3173">
                  <c:v>9.5080703306192671</c:v>
                </c:pt>
                <c:pt idx="3174">
                  <c:v>9.6222940176506668</c:v>
                </c:pt>
                <c:pt idx="3175">
                  <c:v>9.6179836239427665</c:v>
                </c:pt>
                <c:pt idx="3176">
                  <c:v>9.6438459861905663</c:v>
                </c:pt>
                <c:pt idx="3177">
                  <c:v>9.6740180436544669</c:v>
                </c:pt>
                <c:pt idx="3178">
                  <c:v>9.7020359520021664</c:v>
                </c:pt>
                <c:pt idx="3179">
                  <c:v>9.695570012194267</c:v>
                </c:pt>
                <c:pt idx="3180">
                  <c:v>9.7300531618580663</c:v>
                </c:pt>
                <c:pt idx="3181">
                  <c:v>9.7494495842979667</c:v>
                </c:pt>
                <c:pt idx="3182">
                  <c:v>9.760225219321967</c:v>
                </c:pt>
                <c:pt idx="3183">
                  <c:v>9.9110876021170675</c:v>
                </c:pt>
                <c:pt idx="3184">
                  <c:v>9.9843628981686674</c:v>
                </c:pt>
                <c:pt idx="3185">
                  <c:v>10.033932076564367</c:v>
                </c:pt>
                <c:pt idx="3186">
                  <c:v>10.137380128571866</c:v>
                </c:pt>
                <c:pt idx="3187">
                  <c:v>10.249449666487166</c:v>
                </c:pt>
                <c:pt idx="3188">
                  <c:v>10.223587304239366</c:v>
                </c:pt>
                <c:pt idx="3189">
                  <c:v>10.214966516823367</c:v>
                </c:pt>
                <c:pt idx="3190">
                  <c:v>10.283932117658967</c:v>
                </c:pt>
                <c:pt idx="3191">
                  <c:v>10.367983747226567</c:v>
                </c:pt>
                <c:pt idx="3192">
                  <c:v>10.432638954354166</c:v>
                </c:pt>
                <c:pt idx="3193">
                  <c:v>10.467122104017967</c:v>
                </c:pt>
                <c:pt idx="3194">
                  <c:v>10.512380190213767</c:v>
                </c:pt>
                <c:pt idx="3195">
                  <c:v>10.564104914709468</c:v>
                </c:pt>
                <c:pt idx="3196">
                  <c:v>10.501604555189767</c:v>
                </c:pt>
                <c:pt idx="3197">
                  <c:v>10.402466896890367</c:v>
                </c:pt>
                <c:pt idx="3198">
                  <c:v>10.415397379522267</c:v>
                </c:pt>
                <c:pt idx="3199">
                  <c:v>10.471432497725967</c:v>
                </c:pt>
                <c:pt idx="3200">
                  <c:v>10.454190922894067</c:v>
                </c:pt>
                <c:pt idx="3201">
                  <c:v>10.430484106746167</c:v>
                </c:pt>
                <c:pt idx="3202">
                  <c:v>10.473587345333968</c:v>
                </c:pt>
                <c:pt idx="3203">
                  <c:v>10.462811710309968</c:v>
                </c:pt>
                <c:pt idx="3204">
                  <c:v>10.441259741770168</c:v>
                </c:pt>
                <c:pt idx="3205">
                  <c:v>10.508069796505767</c:v>
                </c:pt>
                <c:pt idx="3206">
                  <c:v>10.531777311145566</c:v>
                </c:pt>
                <c:pt idx="3207">
                  <c:v>10.553328581193567</c:v>
                </c:pt>
                <c:pt idx="3208">
                  <c:v>10.557638974901467</c:v>
                </c:pt>
                <c:pt idx="3209">
                  <c:v>10.484362980357966</c:v>
                </c:pt>
                <c:pt idx="3210">
                  <c:v>10.471432497725967</c:v>
                </c:pt>
                <c:pt idx="3211">
                  <c:v>10.432638954354166</c:v>
                </c:pt>
                <c:pt idx="3212">
                  <c:v>10.335656143662767</c:v>
                </c:pt>
                <c:pt idx="3213">
                  <c:v>10.342122083470667</c:v>
                </c:pt>
                <c:pt idx="3214">
                  <c:v>10.469276951625966</c:v>
                </c:pt>
                <c:pt idx="3215">
                  <c:v>10.439104894162067</c:v>
                </c:pt>
                <c:pt idx="3216">
                  <c:v>10.454190922894067</c:v>
                </c:pt>
                <c:pt idx="3217">
                  <c:v>10.408932138206268</c:v>
                </c:pt>
                <c:pt idx="3218">
                  <c:v>10.342122083470667</c:v>
                </c:pt>
                <c:pt idx="3219">
                  <c:v>10.227897697947366</c:v>
                </c:pt>
                <c:pt idx="3220">
                  <c:v>10.042552863980367</c:v>
                </c:pt>
                <c:pt idx="3221">
                  <c:v>9.9714324155367677</c:v>
                </c:pt>
                <c:pt idx="3222">
                  <c:v>9.9843628981686674</c:v>
                </c:pt>
                <c:pt idx="3223">
                  <c:v>9.7645356130298673</c:v>
                </c:pt>
                <c:pt idx="3224">
                  <c:v>9.6093635350187672</c:v>
                </c:pt>
                <c:pt idx="3225">
                  <c:v>9.5339319943751661</c:v>
                </c:pt>
                <c:pt idx="3226">
                  <c:v>9.471432333347467</c:v>
                </c:pt>
                <c:pt idx="3227">
                  <c:v>9.4175527612438668</c:v>
                </c:pt>
                <c:pt idx="3228">
                  <c:v>9.5339319943751661</c:v>
                </c:pt>
                <c:pt idx="3229">
                  <c:v>9.5274667530591675</c:v>
                </c:pt>
                <c:pt idx="3230">
                  <c:v>9.6287599574586675</c:v>
                </c:pt>
                <c:pt idx="3231">
                  <c:v>9.6869492247783668</c:v>
                </c:pt>
                <c:pt idx="3232">
                  <c:v>9.8076388516176678</c:v>
                </c:pt>
                <c:pt idx="3233">
                  <c:v>9.8981564209931676</c:v>
                </c:pt>
                <c:pt idx="3234">
                  <c:v>10.016690501732567</c:v>
                </c:pt>
                <c:pt idx="3235">
                  <c:v>10.141690522279866</c:v>
                </c:pt>
                <c:pt idx="3236">
                  <c:v>10.167552884527668</c:v>
                </c:pt>
                <c:pt idx="3237">
                  <c:v>10.077035315152168</c:v>
                </c:pt>
                <c:pt idx="3238">
                  <c:v>10.068415226228167</c:v>
                </c:pt>
                <c:pt idx="3239">
                  <c:v>10.148156462087767</c:v>
                </c:pt>
                <c:pt idx="3240">
                  <c:v>10.113673312423966</c:v>
                </c:pt>
                <c:pt idx="3241">
                  <c:v>10.070570073836167</c:v>
                </c:pt>
                <c:pt idx="3242">
                  <c:v>10.092122042376067</c:v>
                </c:pt>
                <c:pt idx="3243">
                  <c:v>10.031777228956367</c:v>
                </c:pt>
                <c:pt idx="3244">
                  <c:v>9.9067772084090677</c:v>
                </c:pt>
                <c:pt idx="3245">
                  <c:v>9.8399664551814663</c:v>
                </c:pt>
                <c:pt idx="3246">
                  <c:v>9.8248804264495675</c:v>
                </c:pt>
                <c:pt idx="3247">
                  <c:v>9.8205700327415677</c:v>
                </c:pt>
                <c:pt idx="3248">
                  <c:v>9.7537599780059665</c:v>
                </c:pt>
                <c:pt idx="3249">
                  <c:v>9.7192768283421671</c:v>
                </c:pt>
                <c:pt idx="3250">
                  <c:v>9.5468631754990678</c:v>
                </c:pt>
                <c:pt idx="3251">
                  <c:v>9.4175527612438668</c:v>
                </c:pt>
                <c:pt idx="3252">
                  <c:v>9.3097943155283875</c:v>
                </c:pt>
                <c:pt idx="3253">
                  <c:v>9.2645355308406572</c:v>
                </c:pt>
                <c:pt idx="3254">
                  <c:v>9.2688459245486268</c:v>
                </c:pt>
                <c:pt idx="3255">
                  <c:v>9.2947082867964461</c:v>
                </c:pt>
                <c:pt idx="3256">
                  <c:v>9.262380683232637</c:v>
                </c:pt>
                <c:pt idx="3257">
                  <c:v>9.2343634733767868</c:v>
                </c:pt>
                <c:pt idx="3258">
                  <c:v>9.3011735281124466</c:v>
                </c:pt>
                <c:pt idx="3259">
                  <c:v>9.2322079272768374</c:v>
                </c:pt>
                <c:pt idx="3260">
                  <c:v>9.2085011111289568</c:v>
                </c:pt>
                <c:pt idx="3261">
                  <c:v>9.2408287146927766</c:v>
                </c:pt>
                <c:pt idx="3262">
                  <c:v>9.2214322922528762</c:v>
                </c:pt>
                <c:pt idx="3263">
                  <c:v>9.1072079067295277</c:v>
                </c:pt>
                <c:pt idx="3264">
                  <c:v>9.066259515749767</c:v>
                </c:pt>
                <c:pt idx="3265">
                  <c:v>9.0878114842896274</c:v>
                </c:pt>
                <c:pt idx="3266">
                  <c:v>9.0296215184779776</c:v>
                </c:pt>
                <c:pt idx="3267">
                  <c:v>8.9434150413024174</c:v>
                </c:pt>
                <c:pt idx="3268">
                  <c:v>8.9972939149141578</c:v>
                </c:pt>
                <c:pt idx="3269">
                  <c:v>8.982207886182227</c:v>
                </c:pt>
                <c:pt idx="3270">
                  <c:v>8.9563462224263262</c:v>
                </c:pt>
                <c:pt idx="3271">
                  <c:v>8.9304838601785068</c:v>
                </c:pt>
                <c:pt idx="3272">
                  <c:v>8.9951390673061375</c:v>
                </c:pt>
                <c:pt idx="3273">
                  <c:v>8.898156256614687</c:v>
                </c:pt>
                <c:pt idx="3274">
                  <c:v>8.9089318916386464</c:v>
                </c:pt>
                <c:pt idx="3275">
                  <c:v>8.9391046475944478</c:v>
                </c:pt>
                <c:pt idx="3276">
                  <c:v>8.9865182798901966</c:v>
                </c:pt>
                <c:pt idx="3277">
                  <c:v>8.958501070034357</c:v>
                </c:pt>
                <c:pt idx="3278">
                  <c:v>8.9778974924742574</c:v>
                </c:pt>
                <c:pt idx="3279">
                  <c:v>8.9024666503226566</c:v>
                </c:pt>
                <c:pt idx="3280">
                  <c:v>8.7990185983152074</c:v>
                </c:pt>
                <c:pt idx="3281">
                  <c:v>8.7343633911875678</c:v>
                </c:pt>
                <c:pt idx="3282">
                  <c:v>8.7235870576716774</c:v>
                </c:pt>
                <c:pt idx="3283">
                  <c:v>8.6977253939157766</c:v>
                </c:pt>
                <c:pt idx="3284">
                  <c:v>8.6115182182482872</c:v>
                </c:pt>
                <c:pt idx="3285">
                  <c:v>8.6201390056642264</c:v>
                </c:pt>
                <c:pt idx="3286">
                  <c:v>8.5856565544923864</c:v>
                </c:pt>
                <c:pt idx="3287">
                  <c:v>8.5447081635126274</c:v>
                </c:pt>
                <c:pt idx="3288">
                  <c:v>8.5403977698046578</c:v>
                </c:pt>
                <c:pt idx="3289">
                  <c:v>8.6503117616200278</c:v>
                </c:pt>
                <c:pt idx="3290">
                  <c:v>8.6115182182482872</c:v>
                </c:pt>
                <c:pt idx="3291">
                  <c:v>8.5188458012647974</c:v>
                </c:pt>
                <c:pt idx="3292">
                  <c:v>8.4606565339450874</c:v>
                </c:pt>
                <c:pt idx="3293">
                  <c:v>8.3572077834457072</c:v>
                </c:pt>
                <c:pt idx="3294">
                  <c:v>8.268845760170187</c:v>
                </c:pt>
                <c:pt idx="3295">
                  <c:v>8.2257425215824078</c:v>
                </c:pt>
                <c:pt idx="3296">
                  <c:v>8.2365181566063672</c:v>
                </c:pt>
                <c:pt idx="3297">
                  <c:v>8.1998801593345778</c:v>
                </c:pt>
                <c:pt idx="3298">
                  <c:v>8.1589324668467462</c:v>
                </c:pt>
                <c:pt idx="3299">
                  <c:v>8.1352249522069471</c:v>
                </c:pt>
                <c:pt idx="3300">
                  <c:v>8.0597941100553463</c:v>
                </c:pt>
                <c:pt idx="3301">
                  <c:v>8.124449317182977</c:v>
                </c:pt>
                <c:pt idx="3302">
                  <c:v>8.1567769207467968</c:v>
                </c:pt>
                <c:pt idx="3303">
                  <c:v>8.1266048632829371</c:v>
                </c:pt>
                <c:pt idx="3304">
                  <c:v>8.0210012651755367</c:v>
                </c:pt>
                <c:pt idx="3305">
                  <c:v>7.9951389029277076</c:v>
                </c:pt>
                <c:pt idx="3306">
                  <c:v>7.8399668249165382</c:v>
                </c:pt>
                <c:pt idx="3307">
                  <c:v>7.7645352842730082</c:v>
                </c:pt>
                <c:pt idx="3308">
                  <c:v>7.7688456779809778</c:v>
                </c:pt>
                <c:pt idx="3309">
                  <c:v>7.7990184339367685</c:v>
                </c:pt>
                <c:pt idx="3310">
                  <c:v>7.7666908303729576</c:v>
                </c:pt>
                <c:pt idx="3311">
                  <c:v>7.7451388618330972</c:v>
                </c:pt>
                <c:pt idx="3312">
                  <c:v>7.6632427783655084</c:v>
                </c:pt>
                <c:pt idx="3313">
                  <c:v>7.5985875712378688</c:v>
                </c:pt>
                <c:pt idx="3314">
                  <c:v>7.583500844014007</c:v>
                </c:pt>
                <c:pt idx="3315">
                  <c:v>7.5878112377219784</c:v>
                </c:pt>
                <c:pt idx="3316">
                  <c:v>7.5791904503060286</c:v>
                </c:pt>
                <c:pt idx="3317">
                  <c:v>7.5727252089900388</c:v>
                </c:pt>
                <c:pt idx="3318">
                  <c:v>7.557639180258108</c:v>
                </c:pt>
                <c:pt idx="3319">
                  <c:v>7.488673579422497</c:v>
                </c:pt>
                <c:pt idx="3320">
                  <c:v>7.4778979443985376</c:v>
                </c:pt>
                <c:pt idx="3321">
                  <c:v>7.4606563695666486</c:v>
                </c:pt>
                <c:pt idx="3322">
                  <c:v>7.413242737270898</c:v>
                </c:pt>
                <c:pt idx="3323">
                  <c:v>7.3464319840433072</c:v>
                </c:pt>
                <c:pt idx="3324">
                  <c:v>7.2645359005757175</c:v>
                </c:pt>
                <c:pt idx="3325">
                  <c:v>7.1309150926124678</c:v>
                </c:pt>
                <c:pt idx="3326">
                  <c:v>7.0447079169449776</c:v>
                </c:pt>
                <c:pt idx="3327">
                  <c:v>7.0339322819210182</c:v>
                </c:pt>
                <c:pt idx="3328">
                  <c:v>7.014535859481108</c:v>
                </c:pt>
                <c:pt idx="3329">
                  <c:v>7.0188462531890776</c:v>
                </c:pt>
                <c:pt idx="3330">
                  <c:v>7.014535859481108</c:v>
                </c:pt>
                <c:pt idx="3331">
                  <c:v>6.9347939251296076</c:v>
                </c:pt>
                <c:pt idx="3332">
                  <c:v>6.8938462326417778</c:v>
                </c:pt>
                <c:pt idx="3333">
                  <c:v>6.8399666605380975</c:v>
                </c:pt>
                <c:pt idx="3334">
                  <c:v>6.7580698785785778</c:v>
                </c:pt>
                <c:pt idx="3335">
                  <c:v>6.6804841888189577</c:v>
                </c:pt>
                <c:pt idx="3336">
                  <c:v>6.6373802517392475</c:v>
                </c:pt>
                <c:pt idx="3337">
                  <c:v>6.5123802311919379</c:v>
                </c:pt>
                <c:pt idx="3338">
                  <c:v>6.4347945414323178</c:v>
                </c:pt>
                <c:pt idx="3339">
                  <c:v>6.402466937868498</c:v>
                </c:pt>
                <c:pt idx="3340">
                  <c:v>6.402466937868498</c:v>
                </c:pt>
                <c:pt idx="3341">
                  <c:v>6.3679837882047279</c:v>
                </c:pt>
                <c:pt idx="3342">
                  <c:v>6.3291909433249183</c:v>
                </c:pt>
                <c:pt idx="3343">
                  <c:v>6.3097945208850179</c:v>
                </c:pt>
                <c:pt idx="3344">
                  <c:v>6.2278977389254981</c:v>
                </c:pt>
                <c:pt idx="3345">
                  <c:v>6.0921220833542282</c:v>
                </c:pt>
                <c:pt idx="3346">
                  <c:v>6.038242511250548</c:v>
                </c:pt>
                <c:pt idx="3347">
                  <c:v>5.9585012753909776</c:v>
                </c:pt>
                <c:pt idx="3348">
                  <c:v>5.8291908611357082</c:v>
                </c:pt>
                <c:pt idx="3349">
                  <c:v>5.7731564414240077</c:v>
                </c:pt>
                <c:pt idx="3350">
                  <c:v>5.7947077114719381</c:v>
                </c:pt>
                <c:pt idx="3351">
                  <c:v>5.7214324154202876</c:v>
                </c:pt>
                <c:pt idx="3352">
                  <c:v>5.656777208292648</c:v>
                </c:pt>
                <c:pt idx="3353">
                  <c:v>5.613673271212928</c:v>
                </c:pt>
                <c:pt idx="3354">
                  <c:v>5.5360875814533177</c:v>
                </c:pt>
                <c:pt idx="3355">
                  <c:v>5.4347943770538878</c:v>
                </c:pt>
                <c:pt idx="3356">
                  <c:v>5.3679836238262979</c:v>
                </c:pt>
                <c:pt idx="3357">
                  <c:v>5.3076388104066279</c:v>
                </c:pt>
                <c:pt idx="3358">
                  <c:v>5.2796216005507777</c:v>
                </c:pt>
                <c:pt idx="3359">
                  <c:v>5.2537599367948875</c:v>
                </c:pt>
                <c:pt idx="3360">
                  <c:v>5.1955699709832377</c:v>
                </c:pt>
                <c:pt idx="3361">
                  <c:v>5.1998803646912082</c:v>
                </c:pt>
                <c:pt idx="3362">
                  <c:v>5.1869491835672976</c:v>
                </c:pt>
                <c:pt idx="3363">
                  <c:v>5.1438459449795175</c:v>
                </c:pt>
                <c:pt idx="3364">
                  <c:v>5.0791907378518779</c:v>
                </c:pt>
                <c:pt idx="3365">
                  <c:v>5.038242346872118</c:v>
                </c:pt>
                <c:pt idx="3366">
                  <c:v>4.9692767460365079</c:v>
                </c:pt>
                <c:pt idx="3367">
                  <c:v>4.9498803235965978</c:v>
                </c:pt>
                <c:pt idx="3368">
                  <c:v>4.9175527200327878</c:v>
                </c:pt>
                <c:pt idx="3369">
                  <c:v>4.9326387487647176</c:v>
                </c:pt>
                <c:pt idx="3370">
                  <c:v>4.9541907173045781</c:v>
                </c:pt>
                <c:pt idx="3371">
                  <c:v>4.9003111452008978</c:v>
                </c:pt>
                <c:pt idx="3372">
                  <c:v>4.8378114841732076</c:v>
                </c:pt>
                <c:pt idx="3373">
                  <c:v>4.799018639293398</c:v>
                </c:pt>
                <c:pt idx="3374">
                  <c:v>4.7128114636259077</c:v>
                </c:pt>
                <c:pt idx="3375">
                  <c:v>4.630914681666388</c:v>
                </c:pt>
                <c:pt idx="3376">
                  <c:v>4.6179841990343977</c:v>
                </c:pt>
                <c:pt idx="3377">
                  <c:v>4.6179841990343977</c:v>
                </c:pt>
                <c:pt idx="3378">
                  <c:v>4.5899669891785582</c:v>
                </c:pt>
                <c:pt idx="3379">
                  <c:v>4.6028974718105378</c:v>
                </c:pt>
                <c:pt idx="3380">
                  <c:v>4.6222938942504381</c:v>
                </c:pt>
                <c:pt idx="3381">
                  <c:v>4.6524666502062377</c:v>
                </c:pt>
                <c:pt idx="3382">
                  <c:v>4.6266042879584175</c:v>
                </c:pt>
                <c:pt idx="3383">
                  <c:v>4.5921218367865775</c:v>
                </c:pt>
                <c:pt idx="3384">
                  <c:v>4.5770358080546378</c:v>
                </c:pt>
                <c:pt idx="3385">
                  <c:v>4.5468630520988382</c:v>
                </c:pt>
                <c:pt idx="3386">
                  <c:v>4.4951390260951181</c:v>
                </c:pt>
                <c:pt idx="3387">
                  <c:v>4.5059146611190775</c:v>
                </c:pt>
                <c:pt idx="3388">
                  <c:v>4.5382422646828982</c:v>
                </c:pt>
                <c:pt idx="3389">
                  <c:v>4.5123806009269982</c:v>
                </c:pt>
                <c:pt idx="3390">
                  <c:v>4.4951390260951181</c:v>
                </c:pt>
                <c:pt idx="3391">
                  <c:v>4.4585010288233278</c:v>
                </c:pt>
                <c:pt idx="3392">
                  <c:v>4.4434150000913979</c:v>
                </c:pt>
                <c:pt idx="3393">
                  <c:v>4.4412594539914378</c:v>
                </c:pt>
                <c:pt idx="3394">
                  <c:v>4.4369497587753983</c:v>
                </c:pt>
                <c:pt idx="3395">
                  <c:v>4.4455698476994181</c:v>
                </c:pt>
                <c:pt idx="3396">
                  <c:v>4.4606565749232781</c:v>
                </c:pt>
                <c:pt idx="3397">
                  <c:v>4.4197081839435182</c:v>
                </c:pt>
                <c:pt idx="3398">
                  <c:v>4.3485870370079578</c:v>
                </c:pt>
                <c:pt idx="3399">
                  <c:v>4.3248802208600781</c:v>
                </c:pt>
                <c:pt idx="3400">
                  <c:v>4.3141045858361178</c:v>
                </c:pt>
                <c:pt idx="3401">
                  <c:v>4.3097941921281482</c:v>
                </c:pt>
                <c:pt idx="3402">
                  <c:v>4.3572078244238979</c:v>
                </c:pt>
                <c:pt idx="3403">
                  <c:v>4.4132422441355983</c:v>
                </c:pt>
                <c:pt idx="3404">
                  <c:v>4.434794212675448</c:v>
                </c:pt>
                <c:pt idx="3405">
                  <c:v>4.4434150000913979</c:v>
                </c:pt>
                <c:pt idx="3406">
                  <c:v>4.4477253937993675</c:v>
                </c:pt>
                <c:pt idx="3407">
                  <c:v>4.4326393650674278</c:v>
                </c:pt>
                <c:pt idx="3408">
                  <c:v>4.4369497587753983</c:v>
                </c:pt>
                <c:pt idx="3409">
                  <c:v>4.4455698476994181</c:v>
                </c:pt>
                <c:pt idx="3410">
                  <c:v>4.4563461812153076</c:v>
                </c:pt>
                <c:pt idx="3411">
                  <c:v>4.452035787507338</c:v>
                </c:pt>
                <c:pt idx="3412">
                  <c:v>4.4563461812153076</c:v>
                </c:pt>
                <c:pt idx="3413">
                  <c:v>4.4714322099472374</c:v>
                </c:pt>
                <c:pt idx="3414">
                  <c:v>4.4800529973631882</c:v>
                </c:pt>
                <c:pt idx="3415">
                  <c:v>4.4800529973631882</c:v>
                </c:pt>
                <c:pt idx="3416">
                  <c:v>4.5339318709749277</c:v>
                </c:pt>
                <c:pt idx="3417">
                  <c:v>4.5576393856147375</c:v>
                </c:pt>
                <c:pt idx="3418">
                  <c:v>4.544708204490818</c:v>
                </c:pt>
                <c:pt idx="3419">
                  <c:v>4.6136738053264281</c:v>
                </c:pt>
                <c:pt idx="3420">
                  <c:v>4.6761734663541175</c:v>
                </c:pt>
                <c:pt idx="3421">
                  <c:v>4.7020358286019475</c:v>
                </c:pt>
                <c:pt idx="3422">
                  <c:v>4.7386738258737378</c:v>
                </c:pt>
                <c:pt idx="3423">
                  <c:v>4.8378114841732076</c:v>
                </c:pt>
                <c:pt idx="3424">
                  <c:v>4.893845903884908</c:v>
                </c:pt>
                <c:pt idx="3425">
                  <c:v>4.9304839011566983</c:v>
                </c:pt>
                <c:pt idx="3426">
                  <c:v>4.9843634732603679</c:v>
                </c:pt>
                <c:pt idx="3427">
                  <c:v>5.0360874992640978</c:v>
                </c:pt>
                <c:pt idx="3428">
                  <c:v>5.061949163019988</c:v>
                </c:pt>
                <c:pt idx="3429">
                  <c:v>5.0899663728758382</c:v>
                </c:pt>
                <c:pt idx="3430">
                  <c:v>5.1912595772752681</c:v>
                </c:pt>
                <c:pt idx="3431">
                  <c:v>5.2731563592347879</c:v>
                </c:pt>
                <c:pt idx="3432">
                  <c:v>5.3248803852385178</c:v>
                </c:pt>
                <c:pt idx="3433">
                  <c:v>5.3636732301183283</c:v>
                </c:pt>
                <c:pt idx="3434">
                  <c:v>5.4132424085140283</c:v>
                </c:pt>
                <c:pt idx="3435">
                  <c:v>5.3787599573421883</c:v>
                </c:pt>
                <c:pt idx="3436">
                  <c:v>5.3787599573421883</c:v>
                </c:pt>
                <c:pt idx="3437">
                  <c:v>5.402466773490068</c:v>
                </c:pt>
                <c:pt idx="3438">
                  <c:v>5.4240180435379877</c:v>
                </c:pt>
                <c:pt idx="3439">
                  <c:v>5.4563456471018075</c:v>
                </c:pt>
                <c:pt idx="3440">
                  <c:v>5.5037599778894979</c:v>
                </c:pt>
                <c:pt idx="3441">
                  <c:v>5.5425528227693075</c:v>
                </c:pt>
                <c:pt idx="3442">
                  <c:v>5.5662596389171775</c:v>
                </c:pt>
                <c:pt idx="3443">
                  <c:v>5.605053182288918</c:v>
                </c:pt>
                <c:pt idx="3444">
                  <c:v>5.6266044523368475</c:v>
                </c:pt>
                <c:pt idx="3445">
                  <c:v>5.691259659464488</c:v>
                </c:pt>
                <c:pt idx="3446">
                  <c:v>5.674018084632598</c:v>
                </c:pt>
                <c:pt idx="3447">
                  <c:v>5.7149664756123579</c:v>
                </c:pt>
                <c:pt idx="3448">
                  <c:v>5.7106560819043874</c:v>
                </c:pt>
                <c:pt idx="3449">
                  <c:v>5.7322080504442479</c:v>
                </c:pt>
                <c:pt idx="3450">
                  <c:v>5.7516044728841482</c:v>
                </c:pt>
                <c:pt idx="3451">
                  <c:v>5.8248804674277279</c:v>
                </c:pt>
                <c:pt idx="3452">
                  <c:v>5.8766044934314579</c:v>
                </c:pt>
                <c:pt idx="3453">
                  <c:v>5.9175528844112177</c:v>
                </c:pt>
                <c:pt idx="3454">
                  <c:v>5.8895356745553675</c:v>
                </c:pt>
                <c:pt idx="3455">
                  <c:v>5.8248804674277279</c:v>
                </c:pt>
                <c:pt idx="3456">
                  <c:v>5.7645356540080677</c:v>
                </c:pt>
                <c:pt idx="3457">
                  <c:v>5.7106560819043874</c:v>
                </c:pt>
                <c:pt idx="3458">
                  <c:v>5.674018084632598</c:v>
                </c:pt>
                <c:pt idx="3459">
                  <c:v>5.7085012342963681</c:v>
                </c:pt>
                <c:pt idx="3460">
                  <c:v>5.7451392315681575</c:v>
                </c:pt>
                <c:pt idx="3461">
                  <c:v>5.7666905016160879</c:v>
                </c:pt>
                <c:pt idx="3462">
                  <c:v>5.7537600189840976</c:v>
                </c:pt>
                <c:pt idx="3463">
                  <c:v>5.8184152261117381</c:v>
                </c:pt>
                <c:pt idx="3464">
                  <c:v>5.8184152261117381</c:v>
                </c:pt>
                <c:pt idx="3465">
                  <c:v>5.8399664961596676</c:v>
                </c:pt>
                <c:pt idx="3466">
                  <c:v>5.8485872835756076</c:v>
                </c:pt>
                <c:pt idx="3467">
                  <c:v>5.8916905221633877</c:v>
                </c:pt>
                <c:pt idx="3468">
                  <c:v>5.844276889867638</c:v>
                </c:pt>
                <c:pt idx="3469">
                  <c:v>5.8593629185995679</c:v>
                </c:pt>
                <c:pt idx="3470">
                  <c:v>5.8722940997234883</c:v>
                </c:pt>
                <c:pt idx="3471">
                  <c:v>5.8528976772835781</c:v>
                </c:pt>
                <c:pt idx="3472">
                  <c:v>5.8033284988878782</c:v>
                </c:pt>
                <c:pt idx="3473">
                  <c:v>5.7990181051799077</c:v>
                </c:pt>
                <c:pt idx="3474">
                  <c:v>5.7257428091282581</c:v>
                </c:pt>
                <c:pt idx="3475">
                  <c:v>5.607208029896948</c:v>
                </c:pt>
                <c:pt idx="3476">
                  <c:v>5.5339320353533576</c:v>
                </c:pt>
                <c:pt idx="3477">
                  <c:v>5.4563456471018075</c:v>
                </c:pt>
                <c:pt idx="3478">
                  <c:v>5.4110875609060081</c:v>
                </c:pt>
                <c:pt idx="3479">
                  <c:v>5.3960008336821481</c:v>
                </c:pt>
                <c:pt idx="3480">
                  <c:v>5.3701391699262482</c:v>
                </c:pt>
                <c:pt idx="3481">
                  <c:v>5.3615183825103081</c:v>
                </c:pt>
                <c:pt idx="3482">
                  <c:v>5.3830703510501579</c:v>
                </c:pt>
                <c:pt idx="3483">
                  <c:v>5.4110875609060081</c:v>
                </c:pt>
                <c:pt idx="3484">
                  <c:v>5.316259597822568</c:v>
                </c:pt>
                <c:pt idx="3485">
                  <c:v>5.4153979546139777</c:v>
                </c:pt>
                <c:pt idx="3486">
                  <c:v>5.3916911384661077</c:v>
                </c:pt>
                <c:pt idx="3487">
                  <c:v>5.3119492041145975</c:v>
                </c:pt>
                <c:pt idx="3488">
                  <c:v>5.2300531206470078</c:v>
                </c:pt>
                <c:pt idx="3489">
                  <c:v>5.376604411242238</c:v>
                </c:pt>
                <c:pt idx="3490">
                  <c:v>5.3787599573421883</c:v>
                </c:pt>
                <c:pt idx="3491">
                  <c:v>5.5296216416453881</c:v>
                </c:pt>
                <c:pt idx="3492">
                  <c:v>5.691259659464488</c:v>
                </c:pt>
                <c:pt idx="3493">
                  <c:v>5.7710008953240575</c:v>
                </c:pt>
                <c:pt idx="3494">
                  <c:v>5.8054840449878276</c:v>
                </c:pt>
                <c:pt idx="3495">
                  <c:v>5.8119492863038182</c:v>
                </c:pt>
                <c:pt idx="3496">
                  <c:v>5.8054840449878276</c:v>
                </c:pt>
                <c:pt idx="3497">
                  <c:v>5.8205700737197583</c:v>
                </c:pt>
                <c:pt idx="3498">
                  <c:v>5.844276889867638</c:v>
                </c:pt>
                <c:pt idx="3499">
                  <c:v>5.8313457087437275</c:v>
                </c:pt>
                <c:pt idx="3500">
                  <c:v>5.8184152261117381</c:v>
                </c:pt>
                <c:pt idx="3501">
                  <c:v>5.7925528638639081</c:v>
                </c:pt>
                <c:pt idx="3502">
                  <c:v>5.7408288378601879</c:v>
                </c:pt>
                <c:pt idx="3503">
                  <c:v>5.7278976567362783</c:v>
                </c:pt>
                <c:pt idx="3504">
                  <c:v>5.7020352944884483</c:v>
                </c:pt>
                <c:pt idx="3505">
                  <c:v>5.6416904810687782</c:v>
                </c:pt>
                <c:pt idx="3506">
                  <c:v>5.6524668145846775</c:v>
                </c:pt>
                <c:pt idx="3507">
                  <c:v>5.6610876020006176</c:v>
                </c:pt>
                <c:pt idx="3508">
                  <c:v>5.6158288173128881</c:v>
                </c:pt>
                <c:pt idx="3509">
                  <c:v>5.5641047913091581</c:v>
                </c:pt>
                <c:pt idx="3510">
                  <c:v>5.5662596389171775</c:v>
                </c:pt>
                <c:pt idx="3511">
                  <c:v>5.5339320353533576</c:v>
                </c:pt>
                <c:pt idx="3512">
                  <c:v>5.5425528227693075</c:v>
                </c:pt>
                <c:pt idx="3513">
                  <c:v>5.5360875814533177</c:v>
                </c:pt>
                <c:pt idx="3514">
                  <c:v>5.5231564003293983</c:v>
                </c:pt>
                <c:pt idx="3515">
                  <c:v>5.495139190473548</c:v>
                </c:pt>
                <c:pt idx="3516">
                  <c:v>5.4541907994937882</c:v>
                </c:pt>
                <c:pt idx="3517">
                  <c:v>5.3485872013863878</c:v>
                </c:pt>
                <c:pt idx="3518">
                  <c:v>5.3054839627986077</c:v>
                </c:pt>
                <c:pt idx="3519">
                  <c:v>5.2063463044991378</c:v>
                </c:pt>
                <c:pt idx="3520">
                  <c:v>5.1373807036635277</c:v>
                </c:pt>
                <c:pt idx="3521">
                  <c:v>5.0533283756040479</c:v>
                </c:pt>
                <c:pt idx="3522">
                  <c:v>5.0317771055561282</c:v>
                </c:pt>
                <c:pt idx="3523">
                  <c:v>4.9800530795523983</c:v>
                </c:pt>
                <c:pt idx="3524">
                  <c:v>4.9541907173045781</c:v>
                </c:pt>
                <c:pt idx="3525">
                  <c:v>4.9391046885726375</c:v>
                </c:pt>
                <c:pt idx="3526">
                  <c:v>4.9110874787167882</c:v>
                </c:pt>
                <c:pt idx="3527">
                  <c:v>4.8550530590050975</c:v>
                </c:pt>
                <c:pt idx="3528">
                  <c:v>4.8636738464210376</c:v>
                </c:pt>
                <c:pt idx="3529">
                  <c:v>4.8636738464210376</c:v>
                </c:pt>
                <c:pt idx="3530">
                  <c:v>4.7925526994854781</c:v>
                </c:pt>
                <c:pt idx="3531">
                  <c:v>4.740828673481758</c:v>
                </c:pt>
                <c:pt idx="3532">
                  <c:v>4.7386738258737378</c:v>
                </c:pt>
                <c:pt idx="3533">
                  <c:v>4.6912594950860482</c:v>
                </c:pt>
                <c:pt idx="3534">
                  <c:v>4.6438458627902977</c:v>
                </c:pt>
                <c:pt idx="3535">
                  <c:v>4.6481562564982681</c:v>
                </c:pt>
                <c:pt idx="3536">
                  <c:v>4.6847942537700575</c:v>
                </c:pt>
                <c:pt idx="3537">
                  <c:v>4.6718630726461479</c:v>
                </c:pt>
                <c:pt idx="3538">
                  <c:v>4.6330702277663383</c:v>
                </c:pt>
                <c:pt idx="3539">
                  <c:v>4.6395354690823281</c:v>
                </c:pt>
                <c:pt idx="3540">
                  <c:v>4.6115182592264778</c:v>
                </c:pt>
                <c:pt idx="3541">
                  <c:v>4.5511734458068078</c:v>
                </c:pt>
                <c:pt idx="3542">
                  <c:v>4.4671218162392679</c:v>
                </c:pt>
                <c:pt idx="3543">
                  <c:v>4.4477253937993675</c:v>
                </c:pt>
                <c:pt idx="3544">
                  <c:v>4.3248802208600781</c:v>
                </c:pt>
                <c:pt idx="3545">
                  <c:v>4.2753117409563082</c:v>
                </c:pt>
                <c:pt idx="3546">
                  <c:v>4.2623805598323976</c:v>
                </c:pt>
                <c:pt idx="3547">
                  <c:v>4.2796221346642778</c:v>
                </c:pt>
                <c:pt idx="3548">
                  <c:v>4.2731561948563579</c:v>
                </c:pt>
                <c:pt idx="3549">
                  <c:v>4.3291906145680477</c:v>
                </c:pt>
                <c:pt idx="3550">
                  <c:v>4.3313461606680077</c:v>
                </c:pt>
                <c:pt idx="3551">
                  <c:v>4.3033289508121575</c:v>
                </c:pt>
                <c:pt idx="3552">
                  <c:v>4.2602250137324376</c:v>
                </c:pt>
                <c:pt idx="3553">
                  <c:v>4.2343633499765483</c:v>
                </c:pt>
                <c:pt idx="3554">
                  <c:v>4.2041905940207478</c:v>
                </c:pt>
                <c:pt idx="3555">
                  <c:v>4.1697081428489078</c:v>
                </c:pt>
                <c:pt idx="3556">
                  <c:v>4.1653977491409382</c:v>
                </c:pt>
                <c:pt idx="3557">
                  <c:v>4.1309145994771681</c:v>
                </c:pt>
                <c:pt idx="3558">
                  <c:v>4.1093633294292378</c:v>
                </c:pt>
                <c:pt idx="3559">
                  <c:v>4.0468629699096281</c:v>
                </c:pt>
                <c:pt idx="3560">
                  <c:v>4.0339324872776379</c:v>
                </c:pt>
                <c:pt idx="3561">
                  <c:v>3.9649668864420273</c:v>
                </c:pt>
                <c:pt idx="3562">
                  <c:v>3.928328889170237</c:v>
                </c:pt>
                <c:pt idx="3563">
                  <c:v>3.8873804981904772</c:v>
                </c:pt>
                <c:pt idx="3564">
                  <c:v>3.9089324667303376</c:v>
                </c:pt>
                <c:pt idx="3565">
                  <c:v>3.8442772596026971</c:v>
                </c:pt>
                <c:pt idx="3566">
                  <c:v>3.8119496560388773</c:v>
                </c:pt>
                <c:pt idx="3567">
                  <c:v>3.7968629288150173</c:v>
                </c:pt>
                <c:pt idx="3568">
                  <c:v>3.7343632677873271</c:v>
                </c:pt>
                <c:pt idx="3569">
                  <c:v>3.6783288480756373</c:v>
                </c:pt>
                <c:pt idx="3570">
                  <c:v>3.6546220319277576</c:v>
                </c:pt>
                <c:pt idx="3571">
                  <c:v>3.6460012445118175</c:v>
                </c:pt>
                <c:pt idx="3572">
                  <c:v>3.6481560921198377</c:v>
                </c:pt>
                <c:pt idx="3573">
                  <c:v>3.6287596696799276</c:v>
                </c:pt>
                <c:pt idx="3574">
                  <c:v>3.6115180948480474</c:v>
                </c:pt>
                <c:pt idx="3575">
                  <c:v>3.6201388822639875</c:v>
                </c:pt>
                <c:pt idx="3576">
                  <c:v>3.6309152157798779</c:v>
                </c:pt>
                <c:pt idx="3577">
                  <c:v>3.5748800975762571</c:v>
                </c:pt>
                <c:pt idx="3578">
                  <c:v>3.5597940688443175</c:v>
                </c:pt>
                <c:pt idx="3579">
                  <c:v>3.5059151952325771</c:v>
                </c:pt>
                <c:pt idx="3580">
                  <c:v>3.4692771979607877</c:v>
                </c:pt>
                <c:pt idx="3581">
                  <c:v>3.411087232149137</c:v>
                </c:pt>
                <c:pt idx="3582">
                  <c:v>3.4153976258571075</c:v>
                </c:pt>
                <c:pt idx="3583">
                  <c:v>3.4153976258571075</c:v>
                </c:pt>
                <c:pt idx="3584">
                  <c:v>3.4412599881049375</c:v>
                </c:pt>
                <c:pt idx="3585">
                  <c:v>3.4347940482970176</c:v>
                </c:pt>
                <c:pt idx="3586">
                  <c:v>3.4046219908331472</c:v>
                </c:pt>
                <c:pt idx="3587">
                  <c:v>3.3722943872693274</c:v>
                </c:pt>
                <c:pt idx="3588">
                  <c:v>3.3011732403337675</c:v>
                </c:pt>
                <c:pt idx="3589">
                  <c:v>3.2257423981821676</c:v>
                </c:pt>
                <c:pt idx="3590">
                  <c:v>3.2149667631582073</c:v>
                </c:pt>
                <c:pt idx="3591">
                  <c:v>3.2149667631582073</c:v>
                </c:pt>
                <c:pt idx="3592">
                  <c:v>3.2020355820342874</c:v>
                </c:pt>
                <c:pt idx="3593">
                  <c:v>3.1761732197864676</c:v>
                </c:pt>
                <c:pt idx="3594">
                  <c:v>3.1567767973465575</c:v>
                </c:pt>
                <c:pt idx="3595">
                  <c:v>3.0770355614869875</c:v>
                </c:pt>
                <c:pt idx="3596">
                  <c:v>2.9886735382114775</c:v>
                </c:pt>
                <c:pt idx="3597">
                  <c:v>2.9412599059157176</c:v>
                </c:pt>
                <c:pt idx="3598">
                  <c:v>2.9477251472317074</c:v>
                </c:pt>
                <c:pt idx="3599">
                  <c:v>2.9757423570875576</c:v>
                </c:pt>
                <c:pt idx="3600">
                  <c:v>2.9477251472317074</c:v>
                </c:pt>
                <c:pt idx="3601">
                  <c:v>2.9175530897678477</c:v>
                </c:pt>
                <c:pt idx="3602">
                  <c:v>2.9046219086439273</c:v>
                </c:pt>
                <c:pt idx="3603">
                  <c:v>2.8981559688360075</c:v>
                </c:pt>
                <c:pt idx="3604">
                  <c:v>2.8335014602002975</c:v>
                </c:pt>
                <c:pt idx="3605">
                  <c:v>2.8766046987880873</c:v>
                </c:pt>
                <c:pt idx="3606">
                  <c:v>2.9110871499599176</c:v>
                </c:pt>
                <c:pt idx="3607">
                  <c:v>2.8615186700561472</c:v>
                </c:pt>
                <c:pt idx="3608">
                  <c:v>2.7817767357046472</c:v>
                </c:pt>
                <c:pt idx="3609">
                  <c:v>2.7666907069727076</c:v>
                </c:pt>
                <c:pt idx="3610">
                  <c:v>2.7085014396529976</c:v>
                </c:pt>
                <c:pt idx="3611">
                  <c:v>2.6783286836971976</c:v>
                </c:pt>
                <c:pt idx="3612">
                  <c:v>2.6740182899892275</c:v>
                </c:pt>
                <c:pt idx="3613">
                  <c:v>2.6826390774051676</c:v>
                </c:pt>
                <c:pt idx="3614">
                  <c:v>2.6675530486732373</c:v>
                </c:pt>
                <c:pt idx="3615">
                  <c:v>2.6697078962812575</c:v>
                </c:pt>
                <c:pt idx="3616">
                  <c:v>2.6373802927174372</c:v>
                </c:pt>
                <c:pt idx="3617">
                  <c:v>2.6309150514014474</c:v>
                </c:pt>
                <c:pt idx="3618">
                  <c:v>2.6050526891536174</c:v>
                </c:pt>
                <c:pt idx="3619">
                  <c:v>2.5964319017376774</c:v>
                </c:pt>
                <c:pt idx="3620">
                  <c:v>2.5597939044658875</c:v>
                </c:pt>
                <c:pt idx="3621">
                  <c:v>2.5619494505658373</c:v>
                </c:pt>
                <c:pt idx="3622">
                  <c:v>2.5339322407099876</c:v>
                </c:pt>
                <c:pt idx="3623">
                  <c:v>2.5037594847541875</c:v>
                </c:pt>
                <c:pt idx="3624">
                  <c:v>2.4585013985583872</c:v>
                </c:pt>
                <c:pt idx="3625">
                  <c:v>2.4477250650424973</c:v>
                </c:pt>
                <c:pt idx="3626">
                  <c:v>2.3852254040148075</c:v>
                </c:pt>
                <c:pt idx="3627">
                  <c:v>2.3184146507872176</c:v>
                </c:pt>
                <c:pt idx="3628">
                  <c:v>2.3054841681552376</c:v>
                </c:pt>
                <c:pt idx="3629">
                  <c:v>2.2968633807392975</c:v>
                </c:pt>
                <c:pt idx="3630">
                  <c:v>2.2451393547355676</c:v>
                </c:pt>
                <c:pt idx="3631">
                  <c:v>2.2408289610275975</c:v>
                </c:pt>
                <c:pt idx="3632">
                  <c:v>2.2257422338037376</c:v>
                </c:pt>
                <c:pt idx="3633">
                  <c:v>2.2020354176558574</c:v>
                </c:pt>
                <c:pt idx="3634">
                  <c:v>2.1826389952159575</c:v>
                </c:pt>
                <c:pt idx="3635">
                  <c:v>2.1783286015079772</c:v>
                </c:pt>
                <c:pt idx="3636">
                  <c:v>2.1804841476079373</c:v>
                </c:pt>
                <c:pt idx="3637">
                  <c:v>2.1998805700478377</c:v>
                </c:pt>
                <c:pt idx="3638">
                  <c:v>2.1955701763398676</c:v>
                </c:pt>
                <c:pt idx="3639">
                  <c:v>2.1653974203840676</c:v>
                </c:pt>
                <c:pt idx="3640">
                  <c:v>2.1244497278962373</c:v>
                </c:pt>
                <c:pt idx="3641">
                  <c:v>2.0770353971085576</c:v>
                </c:pt>
                <c:pt idx="3642">
                  <c:v>2.0360870061287875</c:v>
                </c:pt>
                <c:pt idx="3643">
                  <c:v>2.0188461297888374</c:v>
                </c:pt>
                <c:pt idx="3644">
                  <c:v>1.9994497073489375</c:v>
                </c:pt>
                <c:pt idx="3645">
                  <c:v>2.0016045549569577</c:v>
                </c:pt>
                <c:pt idx="3646">
                  <c:v>1.9886733738330373</c:v>
                </c:pt>
                <c:pt idx="3647">
                  <c:v>1.9671221037851176</c:v>
                </c:pt>
                <c:pt idx="3648">
                  <c:v>1.9369493478293176</c:v>
                </c:pt>
                <c:pt idx="3649">
                  <c:v>1.9175529253894075</c:v>
                </c:pt>
                <c:pt idx="3650">
                  <c:v>1.9132425316814374</c:v>
                </c:pt>
                <c:pt idx="3651">
                  <c:v>1.8916905631415775</c:v>
                </c:pt>
                <c:pt idx="3652">
                  <c:v>1.8722941407016775</c:v>
                </c:pt>
                <c:pt idx="3653">
                  <c:v>1.8399665371378573</c:v>
                </c:pt>
                <c:pt idx="3654">
                  <c:v>1.8313457497219177</c:v>
                </c:pt>
                <c:pt idx="3655">
                  <c:v>1.8033285398660674</c:v>
                </c:pt>
                <c:pt idx="3656">
                  <c:v>1.7882425111341376</c:v>
                </c:pt>
                <c:pt idx="3657">
                  <c:v>1.7623801488863076</c:v>
                </c:pt>
                <c:pt idx="3658">
                  <c:v>1.7537600599622976</c:v>
                </c:pt>
                <c:pt idx="3659">
                  <c:v>1.7171220626905073</c:v>
                </c:pt>
                <c:pt idx="3660">
                  <c:v>1.6955700941506473</c:v>
                </c:pt>
                <c:pt idx="3661">
                  <c:v>1.6632424905868275</c:v>
                </c:pt>
                <c:pt idx="3662">
                  <c:v>1.6503113094629174</c:v>
                </c:pt>
                <c:pt idx="3663">
                  <c:v>1.6395356744389575</c:v>
                </c:pt>
                <c:pt idx="3664">
                  <c:v>1.6072080708751373</c:v>
                </c:pt>
                <c:pt idx="3665">
                  <c:v>1.5856561023352773</c:v>
                </c:pt>
                <c:pt idx="3666">
                  <c:v>1.5899664960432474</c:v>
                </c:pt>
                <c:pt idx="3667">
                  <c:v>1.5813457086273073</c:v>
                </c:pt>
                <c:pt idx="3668">
                  <c:v>1.5447077113555174</c:v>
                </c:pt>
                <c:pt idx="3669">
                  <c:v>1.5382424700395276</c:v>
                </c:pt>
                <c:pt idx="3670">
                  <c:v>1.5145356538916475</c:v>
                </c:pt>
                <c:pt idx="3671">
                  <c:v>1.4886732916438175</c:v>
                </c:pt>
                <c:pt idx="3672">
                  <c:v>1.4671220215958973</c:v>
                </c:pt>
                <c:pt idx="3673">
                  <c:v>1.4261736306161374</c:v>
                </c:pt>
                <c:pt idx="3674">
                  <c:v>1.4218632369081674</c:v>
                </c:pt>
                <c:pt idx="3675">
                  <c:v>1.4067772081762273</c:v>
                </c:pt>
                <c:pt idx="3676">
                  <c:v>1.3895356333443476</c:v>
                </c:pt>
                <c:pt idx="3677">
                  <c:v>1.3701392109044375</c:v>
                </c:pt>
                <c:pt idx="3678">
                  <c:v>1.3895356333443476</c:v>
                </c:pt>
                <c:pt idx="3679">
                  <c:v>1.3572080297805273</c:v>
                </c:pt>
                <c:pt idx="3680">
                  <c:v>1.3162596388007675</c:v>
                </c:pt>
                <c:pt idx="3681">
                  <c:v>1.2990180639688775</c:v>
                </c:pt>
                <c:pt idx="3682">
                  <c:v>1.2774667939209574</c:v>
                </c:pt>
                <c:pt idx="3683">
                  <c:v>1.2472940379651574</c:v>
                </c:pt>
                <c:pt idx="3684">
                  <c:v>1.2429836442571878</c:v>
                </c:pt>
                <c:pt idx="3685">
                  <c:v>1.2602252190890675</c:v>
                </c:pt>
                <c:pt idx="3686">
                  <c:v>1.2214323742092574</c:v>
                </c:pt>
                <c:pt idx="3687">
                  <c:v>1.2235872218172776</c:v>
                </c:pt>
                <c:pt idx="3688">
                  <c:v>1.2041907993773777</c:v>
                </c:pt>
                <c:pt idx="3689">
                  <c:v>1.1826388308375178</c:v>
                </c:pt>
                <c:pt idx="3690">
                  <c:v>1.1653979544975677</c:v>
                </c:pt>
                <c:pt idx="3691">
                  <c:v>1.1783284371295477</c:v>
                </c:pt>
                <c:pt idx="3692">
                  <c:v>1.1632424083976174</c:v>
                </c:pt>
                <c:pt idx="3693">
                  <c:v>1.1653979544975677</c:v>
                </c:pt>
                <c:pt idx="3694">
                  <c:v>1.1653979544975677</c:v>
                </c:pt>
                <c:pt idx="3695">
                  <c:v>1.1266044111258275</c:v>
                </c:pt>
                <c:pt idx="3696">
                  <c:v>1.1115183823938874</c:v>
                </c:pt>
                <c:pt idx="3697">
                  <c:v>1.0985872012699778</c:v>
                </c:pt>
                <c:pt idx="3698">
                  <c:v>1.0791907788300676</c:v>
                </c:pt>
                <c:pt idx="3699">
                  <c:v>1.0403979339502576</c:v>
                </c:pt>
                <c:pt idx="3700">
                  <c:v>1.0360875402422876</c:v>
                </c:pt>
                <c:pt idx="3701">
                  <c:v>0.98867320945460746</c:v>
                </c:pt>
                <c:pt idx="3702">
                  <c:v>0.98005312053059745</c:v>
                </c:pt>
                <c:pt idx="3703">
                  <c:v>0.97574272682261765</c:v>
                </c:pt>
                <c:pt idx="3704">
                  <c:v>0.99082875555455752</c:v>
                </c:pt>
                <c:pt idx="3705">
                  <c:v>1.0059147842864875</c:v>
                </c:pt>
                <c:pt idx="3706">
                  <c:v>1.0253112067263976</c:v>
                </c:pt>
                <c:pt idx="3707">
                  <c:v>0.97789757443063763</c:v>
                </c:pt>
                <c:pt idx="3708">
                  <c:v>0.98005312053059745</c:v>
                </c:pt>
                <c:pt idx="3709">
                  <c:v>0.96496639330672751</c:v>
                </c:pt>
                <c:pt idx="3710">
                  <c:v>0.94556997086682759</c:v>
                </c:pt>
                <c:pt idx="3711">
                  <c:v>0.89384594486309765</c:v>
                </c:pt>
                <c:pt idx="3712">
                  <c:v>0.90893197359503752</c:v>
                </c:pt>
                <c:pt idx="3713">
                  <c:v>0.90246673227903751</c:v>
                </c:pt>
                <c:pt idx="3714">
                  <c:v>0.86798358261526765</c:v>
                </c:pt>
                <c:pt idx="3715">
                  <c:v>0.85074270627531756</c:v>
                </c:pt>
                <c:pt idx="3716">
                  <c:v>0.87229397632324746</c:v>
                </c:pt>
                <c:pt idx="3717">
                  <c:v>0.87875991613116755</c:v>
                </c:pt>
                <c:pt idx="3718">
                  <c:v>0.84858716017536751</c:v>
                </c:pt>
                <c:pt idx="3719">
                  <c:v>0.82703589012743761</c:v>
                </c:pt>
                <c:pt idx="3720">
                  <c:v>0.80548392158758764</c:v>
                </c:pt>
                <c:pt idx="3721">
                  <c:v>0.81194916290357766</c:v>
                </c:pt>
                <c:pt idx="3722">
                  <c:v>0.79039789285564754</c:v>
                </c:pt>
                <c:pt idx="3723">
                  <c:v>0.77962155933975763</c:v>
                </c:pt>
                <c:pt idx="3724">
                  <c:v>0.79039789285564754</c:v>
                </c:pt>
                <c:pt idx="3725">
                  <c:v>0.77962155933975763</c:v>
                </c:pt>
                <c:pt idx="3726">
                  <c:v>0.7472939557759376</c:v>
                </c:pt>
                <c:pt idx="3727">
                  <c:v>0.73436347314395756</c:v>
                </c:pt>
                <c:pt idx="3728">
                  <c:v>0.72143229202003745</c:v>
                </c:pt>
                <c:pt idx="3729">
                  <c:v>0.69556992977221765</c:v>
                </c:pt>
                <c:pt idx="3730">
                  <c:v>0.70203586958013753</c:v>
                </c:pt>
                <c:pt idx="3731">
                  <c:v>0.70419071718815751</c:v>
                </c:pt>
                <c:pt idx="3732">
                  <c:v>0.6847942947482476</c:v>
                </c:pt>
                <c:pt idx="3733">
                  <c:v>0.66539787230834746</c:v>
                </c:pt>
                <c:pt idx="3734">
                  <c:v>0.66539787230834746</c:v>
                </c:pt>
                <c:pt idx="3735">
                  <c:v>0.62013908762061754</c:v>
                </c:pt>
                <c:pt idx="3736">
                  <c:v>0.60720790649669765</c:v>
                </c:pt>
                <c:pt idx="3737">
                  <c:v>0.59858711908075757</c:v>
                </c:pt>
                <c:pt idx="3738">
                  <c:v>0.59643227147273759</c:v>
                </c:pt>
                <c:pt idx="3739">
                  <c:v>0.62444948132858757</c:v>
                </c:pt>
                <c:pt idx="3740">
                  <c:v>0.66108747860037764</c:v>
                </c:pt>
                <c:pt idx="3741">
                  <c:v>0.66324232620839763</c:v>
                </c:pt>
                <c:pt idx="3742">
                  <c:v>0.65893193250042759</c:v>
                </c:pt>
                <c:pt idx="3743">
                  <c:v>0.65246669118443756</c:v>
                </c:pt>
                <c:pt idx="3744">
                  <c:v>0.60936345259664748</c:v>
                </c:pt>
                <c:pt idx="3745">
                  <c:v>0.57272545532485764</c:v>
                </c:pt>
                <c:pt idx="3746">
                  <c:v>0.5684150616168876</c:v>
                </c:pt>
                <c:pt idx="3747">
                  <c:v>0.57488030293287762</c:v>
                </c:pt>
                <c:pt idx="3748">
                  <c:v>0.57272545532485764</c:v>
                </c:pt>
                <c:pt idx="3749">
                  <c:v>0.55979427420094752</c:v>
                </c:pt>
                <c:pt idx="3750">
                  <c:v>0.58350109034882747</c:v>
                </c:pt>
                <c:pt idx="3751">
                  <c:v>0.5619491218089675</c:v>
                </c:pt>
                <c:pt idx="3752">
                  <c:v>0.57056990922490758</c:v>
                </c:pt>
                <c:pt idx="3753">
                  <c:v>0.60074266518070762</c:v>
                </c:pt>
                <c:pt idx="3754">
                  <c:v>0.62013908762061754</c:v>
                </c:pt>
                <c:pt idx="3755">
                  <c:v>0.63522511635254764</c:v>
                </c:pt>
                <c:pt idx="3756">
                  <c:v>0.6697082660163175</c:v>
                </c:pt>
                <c:pt idx="3757">
                  <c:v>0.63953551006051745</c:v>
                </c:pt>
                <c:pt idx="3758">
                  <c:v>0.6158286939126475</c:v>
                </c:pt>
                <c:pt idx="3759">
                  <c:v>0.62013908762061754</c:v>
                </c:pt>
                <c:pt idx="3760">
                  <c:v>0.60289751278872761</c:v>
                </c:pt>
                <c:pt idx="3761">
                  <c:v>0.58350109034882747</c:v>
                </c:pt>
                <c:pt idx="3762">
                  <c:v>0.59643227147273759</c:v>
                </c:pt>
                <c:pt idx="3763">
                  <c:v>0.58781148405679751</c:v>
                </c:pt>
                <c:pt idx="3764">
                  <c:v>0.56625951551693754</c:v>
                </c:pt>
                <c:pt idx="3765">
                  <c:v>0.55332903288495749</c:v>
                </c:pt>
                <c:pt idx="3766">
                  <c:v>0.5619491218089675</c:v>
                </c:pt>
                <c:pt idx="3767">
                  <c:v>0.52315627692915745</c:v>
                </c:pt>
                <c:pt idx="3768">
                  <c:v>0.51669103561316765</c:v>
                </c:pt>
                <c:pt idx="3769">
                  <c:v>0.52315627692915745</c:v>
                </c:pt>
                <c:pt idx="3770">
                  <c:v>0.52315627692915745</c:v>
                </c:pt>
                <c:pt idx="3771">
                  <c:v>0.50807024819722757</c:v>
                </c:pt>
                <c:pt idx="3772">
                  <c:v>0.54686309307703762</c:v>
                </c:pt>
                <c:pt idx="3773">
                  <c:v>0.55548388049297748</c:v>
                </c:pt>
                <c:pt idx="3774">
                  <c:v>0.5403978517610476</c:v>
                </c:pt>
                <c:pt idx="3775">
                  <c:v>0.54686309307703762</c:v>
                </c:pt>
                <c:pt idx="3776">
                  <c:v>0.5619491218089675</c:v>
                </c:pt>
                <c:pt idx="3777">
                  <c:v>0.54470824546901764</c:v>
                </c:pt>
                <c:pt idx="3778">
                  <c:v>0.52531182302910751</c:v>
                </c:pt>
                <c:pt idx="3779">
                  <c:v>0.52100142932113747</c:v>
                </c:pt>
                <c:pt idx="3780">
                  <c:v>0.52100142932113747</c:v>
                </c:pt>
                <c:pt idx="3781">
                  <c:v>0.49298421946528748</c:v>
                </c:pt>
                <c:pt idx="3782">
                  <c:v>0.4865182796573676</c:v>
                </c:pt>
                <c:pt idx="3783">
                  <c:v>0.4865182796573676</c:v>
                </c:pt>
                <c:pt idx="3784">
                  <c:v>0.51238064190519761</c:v>
                </c:pt>
                <c:pt idx="3785">
                  <c:v>0.49729391468132766</c:v>
                </c:pt>
                <c:pt idx="3786">
                  <c:v>0.49513906707330746</c:v>
                </c:pt>
                <c:pt idx="3787">
                  <c:v>0.4865182796573676</c:v>
                </c:pt>
                <c:pt idx="3788">
                  <c:v>0.4865182796573676</c:v>
                </c:pt>
                <c:pt idx="3789">
                  <c:v>0.46927670482547745</c:v>
                </c:pt>
                <c:pt idx="3790">
                  <c:v>0.45419067609354757</c:v>
                </c:pt>
                <c:pt idx="3791">
                  <c:v>0.43479425365364766</c:v>
                </c:pt>
                <c:pt idx="3792">
                  <c:v>0.43694910126166764</c:v>
                </c:pt>
                <c:pt idx="3793">
                  <c:v>0.41970822492170756</c:v>
                </c:pt>
                <c:pt idx="3794">
                  <c:v>0.43694910126166764</c:v>
                </c:pt>
                <c:pt idx="3795">
                  <c:v>0.40462149769784761</c:v>
                </c:pt>
                <c:pt idx="3796">
                  <c:v>0.4455698886776075</c:v>
                </c:pt>
                <c:pt idx="3797">
                  <c:v>0.44772543477755755</c:v>
                </c:pt>
                <c:pt idx="3798">
                  <c:v>0.45203582848552759</c:v>
                </c:pt>
                <c:pt idx="3799">
                  <c:v>0.43694910126166764</c:v>
                </c:pt>
                <c:pt idx="3800">
                  <c:v>0.47358709853345748</c:v>
                </c:pt>
                <c:pt idx="3801">
                  <c:v>0.43479425365364766</c:v>
                </c:pt>
                <c:pt idx="3802">
                  <c:v>0.40893189140581765</c:v>
                </c:pt>
                <c:pt idx="3803">
                  <c:v>0.40462149769784761</c:v>
                </c:pt>
                <c:pt idx="3804">
                  <c:v>0.38522507525793748</c:v>
                </c:pt>
                <c:pt idx="3805">
                  <c:v>0.35936341150204754</c:v>
                </c:pt>
                <c:pt idx="3806">
                  <c:v>0.38738062135788753</c:v>
                </c:pt>
                <c:pt idx="3807">
                  <c:v>0.38953546896590752</c:v>
                </c:pt>
                <c:pt idx="3808">
                  <c:v>0.3960014087738376</c:v>
                </c:pt>
                <c:pt idx="3809">
                  <c:v>0.3701390465260076</c:v>
                </c:pt>
                <c:pt idx="3810">
                  <c:v>0.38091468154996766</c:v>
                </c:pt>
                <c:pt idx="3811">
                  <c:v>0.37660428784199762</c:v>
                </c:pt>
                <c:pt idx="3812">
                  <c:v>0.37444944023397764</c:v>
                </c:pt>
                <c:pt idx="3813">
                  <c:v>0.36798419891798761</c:v>
                </c:pt>
                <c:pt idx="3814">
                  <c:v>0.39384586267387756</c:v>
                </c:pt>
                <c:pt idx="3815">
                  <c:v>0.39384586267387756</c:v>
                </c:pt>
                <c:pt idx="3816">
                  <c:v>0.37660428784199762</c:v>
                </c:pt>
                <c:pt idx="3817">
                  <c:v>0.38953546896590752</c:v>
                </c:pt>
                <c:pt idx="3818">
                  <c:v>0.38307022764991749</c:v>
                </c:pt>
                <c:pt idx="3819">
                  <c:v>0.37660428784199762</c:v>
                </c:pt>
                <c:pt idx="3820">
                  <c:v>0.38307022764991749</c:v>
                </c:pt>
                <c:pt idx="3821">
                  <c:v>0.35074262408609747</c:v>
                </c:pt>
                <c:pt idx="3822">
                  <c:v>0.33781144296218757</c:v>
                </c:pt>
                <c:pt idx="3823">
                  <c:v>0.32703580793822751</c:v>
                </c:pt>
                <c:pt idx="3824">
                  <c:v>0.3011734456903945</c:v>
                </c:pt>
                <c:pt idx="3825">
                  <c:v>0.31410462681430851</c:v>
                </c:pt>
                <c:pt idx="3826">
                  <c:v>0.34427668427817759</c:v>
                </c:pt>
                <c:pt idx="3827">
                  <c:v>0.33350104925421753</c:v>
                </c:pt>
                <c:pt idx="3828">
                  <c:v>0.32703580793822751</c:v>
                </c:pt>
                <c:pt idx="3829">
                  <c:v>0.32488026183827057</c:v>
                </c:pt>
                <c:pt idx="3830">
                  <c:v>0.3011734456903945</c:v>
                </c:pt>
                <c:pt idx="3831">
                  <c:v>0.29255265827445254</c:v>
                </c:pt>
                <c:pt idx="3832">
                  <c:v>0.30548383939836554</c:v>
                </c:pt>
                <c:pt idx="3833">
                  <c:v>0.32703580793822751</c:v>
                </c:pt>
                <c:pt idx="3834">
                  <c:v>0.33565659535416759</c:v>
                </c:pt>
                <c:pt idx="3835">
                  <c:v>0.30332899179034556</c:v>
                </c:pt>
                <c:pt idx="3836">
                  <c:v>0.2666909945185556</c:v>
                </c:pt>
                <c:pt idx="3837">
                  <c:v>0.24729457207865058</c:v>
                </c:pt>
                <c:pt idx="3838">
                  <c:v>0.2537598133946416</c:v>
                </c:pt>
                <c:pt idx="3839">
                  <c:v>0.26453544841860455</c:v>
                </c:pt>
                <c:pt idx="3840">
                  <c:v>0.2666909945185556</c:v>
                </c:pt>
                <c:pt idx="3841">
                  <c:v>0.30979423310633758</c:v>
                </c:pt>
                <c:pt idx="3842">
                  <c:v>0.29470820437440359</c:v>
                </c:pt>
                <c:pt idx="3843">
                  <c:v>0.26884584212657558</c:v>
                </c:pt>
                <c:pt idx="3844">
                  <c:v>0.26238060081058456</c:v>
                </c:pt>
                <c:pt idx="3845">
                  <c:v>0.24729457207865058</c:v>
                </c:pt>
                <c:pt idx="3846">
                  <c:v>0.20634618109888958</c:v>
                </c:pt>
                <c:pt idx="3847">
                  <c:v>0.22574260353879461</c:v>
                </c:pt>
                <c:pt idx="3848">
                  <c:v>0.22143220983082357</c:v>
                </c:pt>
                <c:pt idx="3849">
                  <c:v>0.21065657480686051</c:v>
                </c:pt>
                <c:pt idx="3850">
                  <c:v>0.20850102870690956</c:v>
                </c:pt>
                <c:pt idx="3851">
                  <c:v>0.24082863227072859</c:v>
                </c:pt>
                <c:pt idx="3852">
                  <c:v>0.24944941968667056</c:v>
                </c:pt>
                <c:pt idx="3853">
                  <c:v>0.24944941968667056</c:v>
                </c:pt>
                <c:pt idx="3854">
                  <c:v>0.24298417837067954</c:v>
                </c:pt>
                <c:pt idx="3855">
                  <c:v>0.24729457207865058</c:v>
                </c:pt>
                <c:pt idx="3856">
                  <c:v>0.23436339095473657</c:v>
                </c:pt>
                <c:pt idx="3857">
                  <c:v>0.21927666373087151</c:v>
                </c:pt>
                <c:pt idx="3858">
                  <c:v>0.21496696851483155</c:v>
                </c:pt>
                <c:pt idx="3859">
                  <c:v>0.19556984758299556</c:v>
                </c:pt>
                <c:pt idx="3860">
                  <c:v>0.21927666373087151</c:v>
                </c:pt>
                <c:pt idx="3861">
                  <c:v>0.21065657480686051</c:v>
                </c:pt>
                <c:pt idx="3862">
                  <c:v>0.20850102870690956</c:v>
                </c:pt>
                <c:pt idx="3863">
                  <c:v>0.20203578739091854</c:v>
                </c:pt>
                <c:pt idx="3864">
                  <c:v>0.23436339095473657</c:v>
                </c:pt>
                <c:pt idx="3865">
                  <c:v>0.22789745114681459</c:v>
                </c:pt>
                <c:pt idx="3866">
                  <c:v>0.23220784485478552</c:v>
                </c:pt>
                <c:pt idx="3867">
                  <c:v>0.21065657480686051</c:v>
                </c:pt>
                <c:pt idx="3868">
                  <c:v>0.1847942125590325</c:v>
                </c:pt>
                <c:pt idx="3869">
                  <c:v>0.18910460626700454</c:v>
                </c:pt>
                <c:pt idx="3870">
                  <c:v>0.16324224401917653</c:v>
                </c:pt>
                <c:pt idx="3871">
                  <c:v>0.1503117613871936</c:v>
                </c:pt>
                <c:pt idx="3872">
                  <c:v>0.1438458215792715</c:v>
                </c:pt>
                <c:pt idx="3873">
                  <c:v>0.16970818382709951</c:v>
                </c:pt>
                <c:pt idx="3874">
                  <c:v>0.16324224401917653</c:v>
                </c:pt>
                <c:pt idx="3875">
                  <c:v>0.16970818382709951</c:v>
                </c:pt>
                <c:pt idx="3876">
                  <c:v>0.1589318503112056</c:v>
                </c:pt>
                <c:pt idx="3877">
                  <c:v>0.15677700270318551</c:v>
                </c:pt>
                <c:pt idx="3878">
                  <c:v>0.15246660899521358</c:v>
                </c:pt>
                <c:pt idx="3879">
                  <c:v>0.13522503416332854</c:v>
                </c:pt>
                <c:pt idx="3880">
                  <c:v>0.13307018655530856</c:v>
                </c:pt>
                <c:pt idx="3881">
                  <c:v>0.14815621528724254</c:v>
                </c:pt>
                <c:pt idx="3882">
                  <c:v>0.16970818382709951</c:v>
                </c:pt>
                <c:pt idx="3883">
                  <c:v>0.16539779011912759</c:v>
                </c:pt>
                <c:pt idx="3884">
                  <c:v>0.18048381885106157</c:v>
                </c:pt>
                <c:pt idx="3885">
                  <c:v>0.17617342514309053</c:v>
                </c:pt>
                <c:pt idx="3886">
                  <c:v>0.15246660899521358</c:v>
                </c:pt>
                <c:pt idx="3887">
                  <c:v>0.14169097397125152</c:v>
                </c:pt>
                <c:pt idx="3888">
                  <c:v>0.12875979284733752</c:v>
                </c:pt>
                <c:pt idx="3889">
                  <c:v>0.13307018655530856</c:v>
                </c:pt>
                <c:pt idx="3890">
                  <c:v>0.10720782430748155</c:v>
                </c:pt>
                <c:pt idx="3891">
                  <c:v>0.11798415782337557</c:v>
                </c:pt>
                <c:pt idx="3892">
                  <c:v>0.11582861172342351</c:v>
                </c:pt>
                <c:pt idx="3893">
                  <c:v>0.12875979284733752</c:v>
                </c:pt>
                <c:pt idx="3894">
                  <c:v>0.11582861172342351</c:v>
                </c:pt>
                <c:pt idx="3895">
                  <c:v>0.13307018655530856</c:v>
                </c:pt>
                <c:pt idx="3896">
                  <c:v>0.1438458215792715</c:v>
                </c:pt>
                <c:pt idx="3897">
                  <c:v>0.13307018655530856</c:v>
                </c:pt>
                <c:pt idx="3898">
                  <c:v>0.1438458215792715</c:v>
                </c:pt>
                <c:pt idx="3899">
                  <c:v>0.11798415782337557</c:v>
                </c:pt>
                <c:pt idx="3900">
                  <c:v>0.11582861172342351</c:v>
                </c:pt>
                <c:pt idx="3901">
                  <c:v>0.11798415782337557</c:v>
                </c:pt>
                <c:pt idx="3902">
                  <c:v>0.12013900543139555</c:v>
                </c:pt>
                <c:pt idx="3903">
                  <c:v>9.8587036891538582E-2</c:v>
                </c:pt>
                <c:pt idx="3904">
                  <c:v>0.11151821801545259</c:v>
                </c:pt>
                <c:pt idx="3905">
                  <c:v>0.12660424674738657</c:v>
                </c:pt>
                <c:pt idx="3906">
                  <c:v>0.1093633704074326</c:v>
                </c:pt>
                <c:pt idx="3907">
                  <c:v>0.12229455153134661</c:v>
                </c:pt>
                <c:pt idx="3908">
                  <c:v>0.11798415782337557</c:v>
                </c:pt>
                <c:pt idx="3909">
                  <c:v>0.13307018655530856</c:v>
                </c:pt>
                <c:pt idx="3910">
                  <c:v>0.1438458215792715</c:v>
                </c:pt>
                <c:pt idx="3911">
                  <c:v>0.15462215509516553</c:v>
                </c:pt>
                <c:pt idx="3912">
                  <c:v>0.12229455153134661</c:v>
                </c:pt>
                <c:pt idx="3913">
                  <c:v>0.11367376411540353</c:v>
                </c:pt>
                <c:pt idx="3914">
                  <c:v>0.11151821801545259</c:v>
                </c:pt>
                <c:pt idx="3915">
                  <c:v>0.10289743059950951</c:v>
                </c:pt>
                <c:pt idx="3916">
                  <c:v>0.10074258299148953</c:v>
                </c:pt>
                <c:pt idx="3917">
                  <c:v>0.12660424674738657</c:v>
                </c:pt>
                <c:pt idx="3918">
                  <c:v>0.1309146404553575</c:v>
                </c:pt>
                <c:pt idx="3919">
                  <c:v>0.10505297669946156</c:v>
                </c:pt>
                <c:pt idx="3920">
                  <c:v>8.3501008159604595E-2</c:v>
                </c:pt>
                <c:pt idx="3921">
                  <c:v>7.2725373135642535E-2</c:v>
                </c:pt>
                <c:pt idx="3922">
                  <c:v>7.9190614451633556E-2</c:v>
                </c:pt>
                <c:pt idx="3923">
                  <c:v>0.10505297669946156</c:v>
                </c:pt>
                <c:pt idx="3924">
                  <c:v>0.13738058026328059</c:v>
                </c:pt>
                <c:pt idx="3925">
                  <c:v>0.14169097397125152</c:v>
                </c:pt>
                <c:pt idx="3926">
                  <c:v>0.1503117613871936</c:v>
                </c:pt>
                <c:pt idx="3927">
                  <c:v>0.1438458215792715</c:v>
                </c:pt>
                <c:pt idx="3928">
                  <c:v>0.13307018655530856</c:v>
                </c:pt>
                <c:pt idx="3929">
                  <c:v>0.12013900543139555</c:v>
                </c:pt>
                <c:pt idx="3930">
                  <c:v>0.11151821801545259</c:v>
                </c:pt>
                <c:pt idx="3931">
                  <c:v>0.10289743059950951</c:v>
                </c:pt>
                <c:pt idx="3932">
                  <c:v>0.10720782430748155</c:v>
                </c:pt>
                <c:pt idx="3933">
                  <c:v>0.11798415782337557</c:v>
                </c:pt>
                <c:pt idx="3934">
                  <c:v>0.11151821801545259</c:v>
                </c:pt>
                <c:pt idx="3935">
                  <c:v>0.10720782430748155</c:v>
                </c:pt>
                <c:pt idx="3936">
                  <c:v>9.6432189283518599E-2</c:v>
                </c:pt>
                <c:pt idx="3937">
                  <c:v>0.1093633704074326</c:v>
                </c:pt>
                <c:pt idx="3938">
                  <c:v>0.10074258299148953</c:v>
                </c:pt>
                <c:pt idx="3939">
                  <c:v>8.9966947967527577E-2</c:v>
                </c:pt>
                <c:pt idx="3940">
                  <c:v>0.11798415782337557</c:v>
                </c:pt>
                <c:pt idx="3941">
                  <c:v>0.14169097397125152</c:v>
                </c:pt>
                <c:pt idx="3942">
                  <c:v>0.1309146404553575</c:v>
                </c:pt>
                <c:pt idx="3943">
                  <c:v>0.11367376411540353</c:v>
                </c:pt>
                <c:pt idx="3944">
                  <c:v>0.13307018655530856</c:v>
                </c:pt>
                <c:pt idx="3945">
                  <c:v>0.12660424674738657</c:v>
                </c:pt>
                <c:pt idx="3946">
                  <c:v>0.11798415782337557</c:v>
                </c:pt>
                <c:pt idx="3947">
                  <c:v>7.2725373135642535E-2</c:v>
                </c:pt>
                <c:pt idx="3948">
                  <c:v>9.212179557554756E-2</c:v>
                </c:pt>
                <c:pt idx="3949">
                  <c:v>8.3501008159604595E-2</c:v>
                </c:pt>
                <c:pt idx="3950">
                  <c:v>9.4277341675498505E-2</c:v>
                </c:pt>
                <c:pt idx="3951">
                  <c:v>9.212179557554756E-2</c:v>
                </c:pt>
                <c:pt idx="3952">
                  <c:v>0.1093633704074326</c:v>
                </c:pt>
                <c:pt idx="3953">
                  <c:v>0.12444939913936659</c:v>
                </c:pt>
                <c:pt idx="3954">
                  <c:v>0.15677700270318551</c:v>
                </c:pt>
                <c:pt idx="3955">
                  <c:v>0.11798415782337557</c:v>
                </c:pt>
                <c:pt idx="3956">
                  <c:v>0.12013900543139555</c:v>
                </c:pt>
                <c:pt idx="3957">
                  <c:v>0.15677700270318551</c:v>
                </c:pt>
                <c:pt idx="3958">
                  <c:v>0.11582861172342351</c:v>
                </c:pt>
                <c:pt idx="3959">
                  <c:v>0.10289743059950951</c:v>
                </c:pt>
                <c:pt idx="3960">
                  <c:v>0.13953542787130058</c:v>
                </c:pt>
                <c:pt idx="3961">
                  <c:v>0.15677700270318551</c:v>
                </c:pt>
                <c:pt idx="3962">
                  <c:v>0.13307018655530856</c:v>
                </c:pt>
                <c:pt idx="3963">
                  <c:v>0.17832897124304159</c:v>
                </c:pt>
                <c:pt idx="3964">
                  <c:v>0.17401857753507055</c:v>
                </c:pt>
                <c:pt idx="3965">
                  <c:v>0.15462215509516553</c:v>
                </c:pt>
                <c:pt idx="3966">
                  <c:v>0.13953542787130058</c:v>
                </c:pt>
                <c:pt idx="3967">
                  <c:v>0.14600136767922256</c:v>
                </c:pt>
                <c:pt idx="3968">
                  <c:v>0.12660424674738657</c:v>
                </c:pt>
                <c:pt idx="3969">
                  <c:v>0.13738058026328059</c:v>
                </c:pt>
                <c:pt idx="3970">
                  <c:v>0.16539779011912759</c:v>
                </c:pt>
                <c:pt idx="3971">
                  <c:v>0.18048381885106157</c:v>
                </c:pt>
                <c:pt idx="3972">
                  <c:v>0.18263936495101252</c:v>
                </c:pt>
                <c:pt idx="3973">
                  <c:v>0.20634618109888958</c:v>
                </c:pt>
                <c:pt idx="3974">
                  <c:v>0.1977253936829465</c:v>
                </c:pt>
                <c:pt idx="3975">
                  <c:v>0.18694975865898456</c:v>
                </c:pt>
                <c:pt idx="3976">
                  <c:v>0.1847942125590325</c:v>
                </c:pt>
                <c:pt idx="3977">
                  <c:v>0.19125945387502452</c:v>
                </c:pt>
                <c:pt idx="3978">
                  <c:v>0.18263936495101252</c:v>
                </c:pt>
                <c:pt idx="3979">
                  <c:v>0.19556984758299556</c:v>
                </c:pt>
                <c:pt idx="3980">
                  <c:v>0.20203578739091854</c:v>
                </c:pt>
                <c:pt idx="3981">
                  <c:v>0.19556984758299556</c:v>
                </c:pt>
                <c:pt idx="3982">
                  <c:v>0.1977253936829465</c:v>
                </c:pt>
                <c:pt idx="3983">
                  <c:v>0.21496696851483155</c:v>
                </c:pt>
                <c:pt idx="3984">
                  <c:v>0.22574260353879461</c:v>
                </c:pt>
                <c:pt idx="3985">
                  <c:v>0.21496696851483155</c:v>
                </c:pt>
                <c:pt idx="3986">
                  <c:v>0.21496696851483155</c:v>
                </c:pt>
                <c:pt idx="3987">
                  <c:v>0.23220784485478552</c:v>
                </c:pt>
                <c:pt idx="3988">
                  <c:v>0.22143220983082357</c:v>
                </c:pt>
                <c:pt idx="3989">
                  <c:v>0.1998802412909666</c:v>
                </c:pt>
                <c:pt idx="3990">
                  <c:v>0.18910460626700454</c:v>
                </c:pt>
                <c:pt idx="3991">
                  <c:v>0.2128114224148806</c:v>
                </c:pt>
                <c:pt idx="3992">
                  <c:v>0.21927666373087151</c:v>
                </c:pt>
                <c:pt idx="3993">
                  <c:v>0.21927666373087151</c:v>
                </c:pt>
                <c:pt idx="3994">
                  <c:v>0.22574260353879461</c:v>
                </c:pt>
                <c:pt idx="3995">
                  <c:v>0.26022505471063351</c:v>
                </c:pt>
                <c:pt idx="3996">
                  <c:v>0.22574260353879461</c:v>
                </c:pt>
                <c:pt idx="3997">
                  <c:v>0.21927666373087151</c:v>
                </c:pt>
                <c:pt idx="3998">
                  <c:v>0.21065657480686051</c:v>
                </c:pt>
                <c:pt idx="3999">
                  <c:v>0.20203578739091854</c:v>
                </c:pt>
                <c:pt idx="4000">
                  <c:v>0.1998802412909666</c:v>
                </c:pt>
                <c:pt idx="4001">
                  <c:v>0.23651823856275656</c:v>
                </c:pt>
                <c:pt idx="4002">
                  <c:v>0.25160426729469054</c:v>
                </c:pt>
                <c:pt idx="4003">
                  <c:v>0.26022505471063351</c:v>
                </c:pt>
                <c:pt idx="4004">
                  <c:v>0.27746662954251855</c:v>
                </c:pt>
                <c:pt idx="4005">
                  <c:v>0.28608741695846052</c:v>
                </c:pt>
                <c:pt idx="4006">
                  <c:v>0.26884584212657558</c:v>
                </c:pt>
                <c:pt idx="4007">
                  <c:v>0.2537598133946416</c:v>
                </c:pt>
                <c:pt idx="4008">
                  <c:v>0.26238060081058456</c:v>
                </c:pt>
                <c:pt idx="4009">
                  <c:v>0.26022505471063351</c:v>
                </c:pt>
                <c:pt idx="4010">
                  <c:v>0.26238060081058456</c:v>
                </c:pt>
                <c:pt idx="4011">
                  <c:v>0.2666909945185556</c:v>
                </c:pt>
                <c:pt idx="4012">
                  <c:v>0.2386737846627085</c:v>
                </c:pt>
                <c:pt idx="4013">
                  <c:v>0.24729457207865058</c:v>
                </c:pt>
                <c:pt idx="4014">
                  <c:v>0.23651823856275656</c:v>
                </c:pt>
                <c:pt idx="4015">
                  <c:v>0.22358705743884355</c:v>
                </c:pt>
                <c:pt idx="4016">
                  <c:v>0.20203578739091854</c:v>
                </c:pt>
                <c:pt idx="4017">
                  <c:v>0.24513902597869952</c:v>
                </c:pt>
                <c:pt idx="4018">
                  <c:v>0.2128114224148806</c:v>
                </c:pt>
                <c:pt idx="4019">
                  <c:v>0.22143220983082357</c:v>
                </c:pt>
                <c:pt idx="4020">
                  <c:v>0.1998802412909666</c:v>
                </c:pt>
                <c:pt idx="4021">
                  <c:v>0.21712181612285153</c:v>
                </c:pt>
                <c:pt idx="4022">
                  <c:v>0.20419063499893753</c:v>
                </c:pt>
                <c:pt idx="4023">
                  <c:v>0.23220784485478552</c:v>
                </c:pt>
                <c:pt idx="4024">
                  <c:v>0.22574260353879461</c:v>
                </c:pt>
                <c:pt idx="4025">
                  <c:v>0.24944941968667056</c:v>
                </c:pt>
                <c:pt idx="4026">
                  <c:v>0.24729457207865058</c:v>
                </c:pt>
                <c:pt idx="4027">
                  <c:v>0.25591466100266158</c:v>
                </c:pt>
                <c:pt idx="4028">
                  <c:v>0.26022505471063351</c:v>
                </c:pt>
                <c:pt idx="4029">
                  <c:v>0.26884584212657558</c:v>
                </c:pt>
                <c:pt idx="4030">
                  <c:v>0.26022505471063351</c:v>
                </c:pt>
                <c:pt idx="4031">
                  <c:v>0.27531178193449857</c:v>
                </c:pt>
                <c:pt idx="4032">
                  <c:v>0.25807020710261352</c:v>
                </c:pt>
                <c:pt idx="4033">
                  <c:v>0.2386737846627085</c:v>
                </c:pt>
                <c:pt idx="4034">
                  <c:v>0.24513902597869952</c:v>
                </c:pt>
                <c:pt idx="4035">
                  <c:v>0.23436339095473657</c:v>
                </c:pt>
                <c:pt idx="4036">
                  <c:v>0.23436339095473657</c:v>
                </c:pt>
                <c:pt idx="4037">
                  <c:v>0.23436339095473657</c:v>
                </c:pt>
                <c:pt idx="4038">
                  <c:v>0.25591466100266158</c:v>
                </c:pt>
                <c:pt idx="4039">
                  <c:v>0.24944941968667056</c:v>
                </c:pt>
                <c:pt idx="4040">
                  <c:v>0.26453544841860455</c:v>
                </c:pt>
                <c:pt idx="4041">
                  <c:v>0.27531178193449857</c:v>
                </c:pt>
                <c:pt idx="4042">
                  <c:v>0.27531178193449857</c:v>
                </c:pt>
                <c:pt idx="4043">
                  <c:v>0.25807020710261352</c:v>
                </c:pt>
                <c:pt idx="4044">
                  <c:v>0.25807020710261352</c:v>
                </c:pt>
                <c:pt idx="4045">
                  <c:v>0.2666909945185556</c:v>
                </c:pt>
                <c:pt idx="4046">
                  <c:v>0.26022505471063351</c:v>
                </c:pt>
                <c:pt idx="4047">
                  <c:v>0.26884584212657558</c:v>
                </c:pt>
                <c:pt idx="4048">
                  <c:v>0.26238060081058456</c:v>
                </c:pt>
                <c:pt idx="4049">
                  <c:v>0.28177702325048959</c:v>
                </c:pt>
                <c:pt idx="4050">
                  <c:v>0.29901859808237452</c:v>
                </c:pt>
                <c:pt idx="4051">
                  <c:v>0.2882422645664805</c:v>
                </c:pt>
                <c:pt idx="4052">
                  <c:v>0.3011734456903945</c:v>
                </c:pt>
                <c:pt idx="4053">
                  <c:v>0.31841502052227955</c:v>
                </c:pt>
                <c:pt idx="4054">
                  <c:v>0.32056986813029953</c:v>
                </c:pt>
                <c:pt idx="4055">
                  <c:v>0.29039781066643255</c:v>
                </c:pt>
                <c:pt idx="4056">
                  <c:v>0.3011734456903945</c:v>
                </c:pt>
                <c:pt idx="4057">
                  <c:v>0.28393187085850957</c:v>
                </c:pt>
                <c:pt idx="4058">
                  <c:v>0.28177702325048959</c:v>
                </c:pt>
                <c:pt idx="4059">
                  <c:v>0.27746662954251855</c:v>
                </c:pt>
                <c:pt idx="4060">
                  <c:v>0.2882422645664805</c:v>
                </c:pt>
                <c:pt idx="4061">
                  <c:v>0.28393187085850957</c:v>
                </c:pt>
                <c:pt idx="4062">
                  <c:v>0.28608741695846052</c:v>
                </c:pt>
                <c:pt idx="4063">
                  <c:v>0.29039781066643255</c:v>
                </c:pt>
                <c:pt idx="4064">
                  <c:v>0.28177702325048959</c:v>
                </c:pt>
                <c:pt idx="4065">
                  <c:v>0.29255265827445254</c:v>
                </c:pt>
                <c:pt idx="4066">
                  <c:v>0.28177702325048959</c:v>
                </c:pt>
                <c:pt idx="4067">
                  <c:v>0.28177702325048959</c:v>
                </c:pt>
                <c:pt idx="4068">
                  <c:v>0.28177702325048959</c:v>
                </c:pt>
                <c:pt idx="4069">
                  <c:v>0.26453544841860455</c:v>
                </c:pt>
                <c:pt idx="4070">
                  <c:v>0.24082863227072859</c:v>
                </c:pt>
                <c:pt idx="4071">
                  <c:v>0.2537598133946416</c:v>
                </c:pt>
                <c:pt idx="4072">
                  <c:v>0.26022505471063351</c:v>
                </c:pt>
                <c:pt idx="4073">
                  <c:v>0.24944941968667056</c:v>
                </c:pt>
                <c:pt idx="4074">
                  <c:v>0.28177702325048959</c:v>
                </c:pt>
                <c:pt idx="4075">
                  <c:v>0.32056986813029953</c:v>
                </c:pt>
                <c:pt idx="4076">
                  <c:v>0.29039781066643255</c:v>
                </c:pt>
                <c:pt idx="4077">
                  <c:v>0.3011734456903945</c:v>
                </c:pt>
                <c:pt idx="4078">
                  <c:v>0.30979423310633758</c:v>
                </c:pt>
                <c:pt idx="4079">
                  <c:v>0.27962147715053853</c:v>
                </c:pt>
                <c:pt idx="4080">
                  <c:v>0.28393187085850957</c:v>
                </c:pt>
                <c:pt idx="4081">
                  <c:v>0.33565659535416759</c:v>
                </c:pt>
                <c:pt idx="4082">
                  <c:v>0.33350104925421753</c:v>
                </c:pt>
                <c:pt idx="4083">
                  <c:v>0.33134620164619755</c:v>
                </c:pt>
                <c:pt idx="4084">
                  <c:v>0.34643223037812765</c:v>
                </c:pt>
                <c:pt idx="4085">
                  <c:v>0.31410462681430851</c:v>
                </c:pt>
                <c:pt idx="4086">
                  <c:v>0.30332899179034556</c:v>
                </c:pt>
                <c:pt idx="4087">
                  <c:v>0.3162594744223286</c:v>
                </c:pt>
                <c:pt idx="4088">
                  <c:v>0.32919065554624749</c:v>
                </c:pt>
                <c:pt idx="4089">
                  <c:v>0.32919065554624749</c:v>
                </c:pt>
                <c:pt idx="4090">
                  <c:v>0.34643223037812765</c:v>
                </c:pt>
                <c:pt idx="4091">
                  <c:v>0.33781144296218757</c:v>
                </c:pt>
                <c:pt idx="4092">
                  <c:v>0.30979423310633758</c:v>
                </c:pt>
                <c:pt idx="4093">
                  <c:v>0.31194908071435756</c:v>
                </c:pt>
                <c:pt idx="4094">
                  <c:v>0.29255265827445254</c:v>
                </c:pt>
                <c:pt idx="4095">
                  <c:v>0.28608741695846052</c:v>
                </c:pt>
                <c:pt idx="4096">
                  <c:v>0.28393187085850957</c:v>
                </c:pt>
                <c:pt idx="4097">
                  <c:v>0.31841502052227955</c:v>
                </c:pt>
                <c:pt idx="4098">
                  <c:v>0.32056986813029953</c:v>
                </c:pt>
                <c:pt idx="4099">
                  <c:v>0.34858707798614763</c:v>
                </c:pt>
                <c:pt idx="4100">
                  <c:v>0.36151825911006752</c:v>
                </c:pt>
                <c:pt idx="4101">
                  <c:v>0.36582865281803756</c:v>
                </c:pt>
                <c:pt idx="4102">
                  <c:v>0.35289747169411745</c:v>
                </c:pt>
                <c:pt idx="4103">
                  <c:v>0.34858707798614763</c:v>
                </c:pt>
                <c:pt idx="4104">
                  <c:v>0.35289747169411745</c:v>
                </c:pt>
                <c:pt idx="4105">
                  <c:v>0.32056986813029953</c:v>
                </c:pt>
                <c:pt idx="4106">
                  <c:v>0.32703580793822751</c:v>
                </c:pt>
                <c:pt idx="4107">
                  <c:v>0.33996698906213763</c:v>
                </c:pt>
                <c:pt idx="4108">
                  <c:v>0.32488026183827057</c:v>
                </c:pt>
                <c:pt idx="4109">
                  <c:v>0.3076393854983176</c:v>
                </c:pt>
                <c:pt idx="4110">
                  <c:v>0.34858707798614763</c:v>
                </c:pt>
                <c:pt idx="4111">
                  <c:v>0.36367380521001758</c:v>
                </c:pt>
                <c:pt idx="4112">
                  <c:v>0.34858707798614763</c:v>
                </c:pt>
                <c:pt idx="4113">
                  <c:v>0.34427668427817759</c:v>
                </c:pt>
                <c:pt idx="4114">
                  <c:v>0.33996698906213763</c:v>
                </c:pt>
                <c:pt idx="4115">
                  <c:v>0.32056986813029953</c:v>
                </c:pt>
                <c:pt idx="4116">
                  <c:v>0.31410462681430851</c:v>
                </c:pt>
                <c:pt idx="4117">
                  <c:v>0.30979423310633758</c:v>
                </c:pt>
                <c:pt idx="4118">
                  <c:v>0.31841502052227955</c:v>
                </c:pt>
                <c:pt idx="4119">
                  <c:v>0.33996698906213763</c:v>
                </c:pt>
                <c:pt idx="4120">
                  <c:v>0.33781144296218757</c:v>
                </c:pt>
                <c:pt idx="4121">
                  <c:v>0.33134620164619755</c:v>
                </c:pt>
                <c:pt idx="4122">
                  <c:v>0.32272541423025058</c:v>
                </c:pt>
                <c:pt idx="4123">
                  <c:v>0.32919065554624749</c:v>
                </c:pt>
                <c:pt idx="4124">
                  <c:v>0.32919065554624749</c:v>
                </c:pt>
                <c:pt idx="4125">
                  <c:v>0.32703580793822751</c:v>
                </c:pt>
                <c:pt idx="4126">
                  <c:v>0.29686305198242358</c:v>
                </c:pt>
                <c:pt idx="4127">
                  <c:v>0.30332899179034556</c:v>
                </c:pt>
                <c:pt idx="4128">
                  <c:v>0.30548383939836554</c:v>
                </c:pt>
                <c:pt idx="4129">
                  <c:v>0.3076393854983176</c:v>
                </c:pt>
                <c:pt idx="4130">
                  <c:v>0.32272541423025058</c:v>
                </c:pt>
                <c:pt idx="4131">
                  <c:v>0.32703580793822751</c:v>
                </c:pt>
                <c:pt idx="4132">
                  <c:v>0.34212183667015761</c:v>
                </c:pt>
                <c:pt idx="4133">
                  <c:v>0.32919065554624749</c:v>
                </c:pt>
                <c:pt idx="4134">
                  <c:v>0.33134620164619755</c:v>
                </c:pt>
                <c:pt idx="4135">
                  <c:v>0.33565659535416759</c:v>
                </c:pt>
                <c:pt idx="4136">
                  <c:v>0.36151825911006752</c:v>
                </c:pt>
                <c:pt idx="4137">
                  <c:v>0.34858707798614763</c:v>
                </c:pt>
                <c:pt idx="4138">
                  <c:v>0.35074262408609747</c:v>
                </c:pt>
                <c:pt idx="4139">
                  <c:v>0.33565659535416759</c:v>
                </c:pt>
                <c:pt idx="4140">
                  <c:v>0.32919065554624749</c:v>
                </c:pt>
                <c:pt idx="4141">
                  <c:v>0.34212183667015761</c:v>
                </c:pt>
                <c:pt idx="4142">
                  <c:v>0.33350104925421753</c:v>
                </c:pt>
                <c:pt idx="4143">
                  <c:v>0.34427668427817759</c:v>
                </c:pt>
                <c:pt idx="4144">
                  <c:v>0.33134620164619755</c:v>
                </c:pt>
                <c:pt idx="4145">
                  <c:v>0.32919065554624749</c:v>
                </c:pt>
                <c:pt idx="4146">
                  <c:v>0.30332899179034556</c:v>
                </c:pt>
                <c:pt idx="4147">
                  <c:v>0.32703580793822751</c:v>
                </c:pt>
                <c:pt idx="4148">
                  <c:v>0.33134620164619755</c:v>
                </c:pt>
                <c:pt idx="4149">
                  <c:v>0.33134620164619755</c:v>
                </c:pt>
                <c:pt idx="4150">
                  <c:v>0.33781144296218757</c:v>
                </c:pt>
                <c:pt idx="4151">
                  <c:v>0.35074262408609747</c:v>
                </c:pt>
                <c:pt idx="4152">
                  <c:v>0.31410462681430851</c:v>
                </c:pt>
                <c:pt idx="4153">
                  <c:v>0.28393187085850957</c:v>
                </c:pt>
                <c:pt idx="4154">
                  <c:v>0.29470820437440359</c:v>
                </c:pt>
                <c:pt idx="4155">
                  <c:v>0.29470820437440359</c:v>
                </c:pt>
                <c:pt idx="4156">
                  <c:v>0.3076393854983176</c:v>
                </c:pt>
                <c:pt idx="4157">
                  <c:v>0.34212183667015761</c:v>
                </c:pt>
                <c:pt idx="4158">
                  <c:v>0.34212183667015761</c:v>
                </c:pt>
                <c:pt idx="4159">
                  <c:v>0.34643223037812765</c:v>
                </c:pt>
                <c:pt idx="4160">
                  <c:v>0.36798419891798761</c:v>
                </c:pt>
                <c:pt idx="4161">
                  <c:v>0.32919065554624749</c:v>
                </c:pt>
                <c:pt idx="4162">
                  <c:v>0.33134620164619755</c:v>
                </c:pt>
                <c:pt idx="4163">
                  <c:v>0.36798419891798761</c:v>
                </c:pt>
                <c:pt idx="4164">
                  <c:v>0.37660428784199762</c:v>
                </c:pt>
                <c:pt idx="4165">
                  <c:v>0.35936341150204754</c:v>
                </c:pt>
                <c:pt idx="4166">
                  <c:v>0.37444944023397764</c:v>
                </c:pt>
                <c:pt idx="4167">
                  <c:v>0.35289747169411745</c:v>
                </c:pt>
                <c:pt idx="4168">
                  <c:v>0.34643223037812765</c:v>
                </c:pt>
                <c:pt idx="4169">
                  <c:v>0.34643223037812765</c:v>
                </c:pt>
                <c:pt idx="4170">
                  <c:v>0.32488026183827057</c:v>
                </c:pt>
                <c:pt idx="4171">
                  <c:v>0.33350104925421753</c:v>
                </c:pt>
                <c:pt idx="4172">
                  <c:v>0.33565659535416759</c:v>
                </c:pt>
                <c:pt idx="4173">
                  <c:v>0.32703580793822751</c:v>
                </c:pt>
                <c:pt idx="4174">
                  <c:v>0.32919065554624749</c:v>
                </c:pt>
                <c:pt idx="4175">
                  <c:v>0.32919065554624749</c:v>
                </c:pt>
                <c:pt idx="4176">
                  <c:v>0.3076393854983176</c:v>
                </c:pt>
                <c:pt idx="4177">
                  <c:v>0.33781144296218757</c:v>
                </c:pt>
                <c:pt idx="4178">
                  <c:v>0.3076393854983176</c:v>
                </c:pt>
                <c:pt idx="4179">
                  <c:v>0.29901859808237452</c:v>
                </c:pt>
                <c:pt idx="4180">
                  <c:v>0.33781144296218757</c:v>
                </c:pt>
                <c:pt idx="4181">
                  <c:v>0.36582865281803756</c:v>
                </c:pt>
                <c:pt idx="4182">
                  <c:v>0.33781144296218757</c:v>
                </c:pt>
                <c:pt idx="4183">
                  <c:v>0.35074262408609747</c:v>
                </c:pt>
                <c:pt idx="4184">
                  <c:v>0.34212183667015761</c:v>
                </c:pt>
                <c:pt idx="4185">
                  <c:v>0.29901859808237452</c:v>
                </c:pt>
                <c:pt idx="4186">
                  <c:v>0.30332899179034556</c:v>
                </c:pt>
                <c:pt idx="4187">
                  <c:v>0.3011734456903945</c:v>
                </c:pt>
                <c:pt idx="4188">
                  <c:v>0.3076393854983176</c:v>
                </c:pt>
                <c:pt idx="4189">
                  <c:v>0.32919065554624749</c:v>
                </c:pt>
                <c:pt idx="4190">
                  <c:v>0.33781144296218757</c:v>
                </c:pt>
                <c:pt idx="4191">
                  <c:v>0.33996698906213763</c:v>
                </c:pt>
                <c:pt idx="4192">
                  <c:v>0.35074262408609747</c:v>
                </c:pt>
                <c:pt idx="4193">
                  <c:v>0.37660428784199762</c:v>
                </c:pt>
                <c:pt idx="4194">
                  <c:v>0.37660428784199762</c:v>
                </c:pt>
                <c:pt idx="4195">
                  <c:v>0.38953546896590752</c:v>
                </c:pt>
                <c:pt idx="4196">
                  <c:v>0.36367380521001758</c:v>
                </c:pt>
                <c:pt idx="4197">
                  <c:v>0.36367380521001758</c:v>
                </c:pt>
                <c:pt idx="4198">
                  <c:v>0.35289747169411745</c:v>
                </c:pt>
                <c:pt idx="4199">
                  <c:v>0.35936341150204754</c:v>
                </c:pt>
                <c:pt idx="4200">
                  <c:v>0.35289747169411745</c:v>
                </c:pt>
                <c:pt idx="4201">
                  <c:v>0.36582865281803756</c:v>
                </c:pt>
                <c:pt idx="4202">
                  <c:v>0.36798419891798761</c:v>
                </c:pt>
                <c:pt idx="4203">
                  <c:v>0.36798419891798761</c:v>
                </c:pt>
                <c:pt idx="4204">
                  <c:v>0.39384586267387756</c:v>
                </c:pt>
                <c:pt idx="4205">
                  <c:v>0.43263940604562745</c:v>
                </c:pt>
                <c:pt idx="4206">
                  <c:v>0.45419067609354757</c:v>
                </c:pt>
                <c:pt idx="4207">
                  <c:v>0.47574264463340754</c:v>
                </c:pt>
                <c:pt idx="4208">
                  <c:v>0.47358709853345748</c:v>
                </c:pt>
                <c:pt idx="4209">
                  <c:v>0.42617346623769758</c:v>
                </c:pt>
                <c:pt idx="4210">
                  <c:v>0.41970822492170756</c:v>
                </c:pt>
                <c:pt idx="4211">
                  <c:v>0.41970822492170756</c:v>
                </c:pt>
                <c:pt idx="4212">
                  <c:v>0.40462149769784761</c:v>
                </c:pt>
                <c:pt idx="4213">
                  <c:v>0.41539783121373752</c:v>
                </c:pt>
                <c:pt idx="4214">
                  <c:v>0.41108743750576748</c:v>
                </c:pt>
                <c:pt idx="4215">
                  <c:v>0.39815625638185759</c:v>
                </c:pt>
                <c:pt idx="4216">
                  <c:v>0.36798419891798761</c:v>
                </c:pt>
                <c:pt idx="4217">
                  <c:v>0.37660428784199762</c:v>
                </c:pt>
                <c:pt idx="4218">
                  <c:v>0.39169101506585757</c:v>
                </c:pt>
                <c:pt idx="4219">
                  <c:v>0.42617346623769758</c:v>
                </c:pt>
                <c:pt idx="4220">
                  <c:v>0.43263940604562745</c:v>
                </c:pt>
                <c:pt idx="4221">
                  <c:v>0.45634622219349763</c:v>
                </c:pt>
                <c:pt idx="4222">
                  <c:v>0.46496631111750764</c:v>
                </c:pt>
                <c:pt idx="4223">
                  <c:v>0.46927670482547745</c:v>
                </c:pt>
                <c:pt idx="4224">
                  <c:v>0.46496631111750764</c:v>
                </c:pt>
                <c:pt idx="4225">
                  <c:v>0.45634622219349763</c:v>
                </c:pt>
                <c:pt idx="4226">
                  <c:v>0.43910464736161747</c:v>
                </c:pt>
                <c:pt idx="4227">
                  <c:v>0.41108743750576748</c:v>
                </c:pt>
                <c:pt idx="4228">
                  <c:v>0.3960014087738376</c:v>
                </c:pt>
                <c:pt idx="4229">
                  <c:v>0.40031180248180764</c:v>
                </c:pt>
                <c:pt idx="4230">
                  <c:v>0.41970822492170756</c:v>
                </c:pt>
                <c:pt idx="4231">
                  <c:v>0.45203582848552759</c:v>
                </c:pt>
                <c:pt idx="4232">
                  <c:v>0.45634622219349763</c:v>
                </c:pt>
                <c:pt idx="4233">
                  <c:v>0.45850106980151761</c:v>
                </c:pt>
                <c:pt idx="4234">
                  <c:v>0.45419067609354757</c:v>
                </c:pt>
                <c:pt idx="4235">
                  <c:v>0.40031180248180764</c:v>
                </c:pt>
                <c:pt idx="4236">
                  <c:v>0.39169101506585757</c:v>
                </c:pt>
                <c:pt idx="4237">
                  <c:v>0.39384586267387756</c:v>
                </c:pt>
                <c:pt idx="4238">
                  <c:v>0.3960014087738376</c:v>
                </c:pt>
                <c:pt idx="4239">
                  <c:v>0.40462149769784761</c:v>
                </c:pt>
                <c:pt idx="4240">
                  <c:v>0.44988028238557753</c:v>
                </c:pt>
                <c:pt idx="4241">
                  <c:v>0.4455698886776075</c:v>
                </c:pt>
                <c:pt idx="4242">
                  <c:v>0.44988028238557753</c:v>
                </c:pt>
                <c:pt idx="4243">
                  <c:v>0.43694910126166764</c:v>
                </c:pt>
                <c:pt idx="4244">
                  <c:v>0.42617346623769758</c:v>
                </c:pt>
                <c:pt idx="4245">
                  <c:v>0.42186307252972755</c:v>
                </c:pt>
                <c:pt idx="4246">
                  <c:v>0.43048385994566762</c:v>
                </c:pt>
                <c:pt idx="4247">
                  <c:v>0.44125949496963746</c:v>
                </c:pt>
                <c:pt idx="4248">
                  <c:v>0.44341504106958751</c:v>
                </c:pt>
                <c:pt idx="4249">
                  <c:v>0.46927670482547745</c:v>
                </c:pt>
                <c:pt idx="4250">
                  <c:v>0.48005303834137758</c:v>
                </c:pt>
                <c:pt idx="4251">
                  <c:v>0.47358709853345748</c:v>
                </c:pt>
                <c:pt idx="4252">
                  <c:v>0.45850106980151761</c:v>
                </c:pt>
                <c:pt idx="4253">
                  <c:v>0.47574264463340754</c:v>
                </c:pt>
                <c:pt idx="4254">
                  <c:v>0.4455698886776075</c:v>
                </c:pt>
                <c:pt idx="4255">
                  <c:v>0.42617346623769758</c:v>
                </c:pt>
                <c:pt idx="4256">
                  <c:v>0.38738062135788753</c:v>
                </c:pt>
                <c:pt idx="4257">
                  <c:v>0.42186307252972755</c:v>
                </c:pt>
                <c:pt idx="4258">
                  <c:v>0.42617346623769758</c:v>
                </c:pt>
                <c:pt idx="4259">
                  <c:v>0.45203582848552759</c:v>
                </c:pt>
                <c:pt idx="4260">
                  <c:v>0.47358709853345748</c:v>
                </c:pt>
                <c:pt idx="4261">
                  <c:v>0.51022509580524755</c:v>
                </c:pt>
                <c:pt idx="4262">
                  <c:v>0.47574264463340754</c:v>
                </c:pt>
                <c:pt idx="4263">
                  <c:v>0.45203582848552759</c:v>
                </c:pt>
                <c:pt idx="4264">
                  <c:v>0.4455698886776075</c:v>
                </c:pt>
                <c:pt idx="4265">
                  <c:v>0.42832901233764764</c:v>
                </c:pt>
                <c:pt idx="4266">
                  <c:v>0.42617346623769758</c:v>
                </c:pt>
                <c:pt idx="4267">
                  <c:v>0.45850106980151761</c:v>
                </c:pt>
                <c:pt idx="4268">
                  <c:v>0.48220788594939756</c:v>
                </c:pt>
                <c:pt idx="4269">
                  <c:v>0.48436343204934762</c:v>
                </c:pt>
                <c:pt idx="4270">
                  <c:v>0.48436343204934762</c:v>
                </c:pt>
                <c:pt idx="4271">
                  <c:v>0.47789749224142752</c:v>
                </c:pt>
                <c:pt idx="4272">
                  <c:v>0.46927670482547745</c:v>
                </c:pt>
                <c:pt idx="4273">
                  <c:v>0.46712185721745747</c:v>
                </c:pt>
                <c:pt idx="4274">
                  <c:v>0.42832901233764764</c:v>
                </c:pt>
                <c:pt idx="4275">
                  <c:v>0.46065661590146745</c:v>
                </c:pt>
                <c:pt idx="4276">
                  <c:v>0.45634622219349763</c:v>
                </c:pt>
                <c:pt idx="4277">
                  <c:v>0.43910464736161747</c:v>
                </c:pt>
                <c:pt idx="4278">
                  <c:v>0.43479425365364766</c:v>
                </c:pt>
                <c:pt idx="4279">
                  <c:v>0.49082867336533764</c:v>
                </c:pt>
                <c:pt idx="4280">
                  <c:v>0.46927670482547745</c:v>
                </c:pt>
                <c:pt idx="4281">
                  <c:v>0.4865182796573676</c:v>
                </c:pt>
                <c:pt idx="4282">
                  <c:v>0.47574264463340754</c:v>
                </c:pt>
                <c:pt idx="4283">
                  <c:v>0.48867382575731766</c:v>
                </c:pt>
                <c:pt idx="4284">
                  <c:v>0.48436343204934762</c:v>
                </c:pt>
                <c:pt idx="4285">
                  <c:v>0.48436343204934762</c:v>
                </c:pt>
                <c:pt idx="4286">
                  <c:v>0.46927670482547745</c:v>
                </c:pt>
                <c:pt idx="4287">
                  <c:v>0.4865182796573676</c:v>
                </c:pt>
                <c:pt idx="4288">
                  <c:v>0.48220788594939756</c:v>
                </c:pt>
                <c:pt idx="4289">
                  <c:v>0.4714322509254375</c:v>
                </c:pt>
                <c:pt idx="4290">
                  <c:v>0.48867382575731766</c:v>
                </c:pt>
                <c:pt idx="4291">
                  <c:v>0.47358709853345748</c:v>
                </c:pt>
                <c:pt idx="4292">
                  <c:v>0.46712185721745747</c:v>
                </c:pt>
                <c:pt idx="4293">
                  <c:v>0.44125949496963746</c:v>
                </c:pt>
                <c:pt idx="4294">
                  <c:v>0.44125949496963746</c:v>
                </c:pt>
                <c:pt idx="4295">
                  <c:v>0.42832901233764764</c:v>
                </c:pt>
                <c:pt idx="4296">
                  <c:v>0.46065661590146745</c:v>
                </c:pt>
                <c:pt idx="4297">
                  <c:v>0.44341504106958751</c:v>
                </c:pt>
                <c:pt idx="4298">
                  <c:v>0.46281146350948765</c:v>
                </c:pt>
                <c:pt idx="4299">
                  <c:v>0.47789749224142752</c:v>
                </c:pt>
                <c:pt idx="4300">
                  <c:v>0.4865182796573676</c:v>
                </c:pt>
                <c:pt idx="4301">
                  <c:v>0.48220788594939756</c:v>
                </c:pt>
                <c:pt idx="4302">
                  <c:v>0.51238064190519761</c:v>
                </c:pt>
                <c:pt idx="4303">
                  <c:v>0.52746667063712749</c:v>
                </c:pt>
                <c:pt idx="4304">
                  <c:v>0.50807024819722757</c:v>
                </c:pt>
                <c:pt idx="4305">
                  <c:v>0.46927670482547745</c:v>
                </c:pt>
                <c:pt idx="4306">
                  <c:v>0.4865182796573676</c:v>
                </c:pt>
                <c:pt idx="4307">
                  <c:v>0.49513906707330746</c:v>
                </c:pt>
                <c:pt idx="4308">
                  <c:v>0.48220788594939756</c:v>
                </c:pt>
                <c:pt idx="4309">
                  <c:v>0.49082867336533764</c:v>
                </c:pt>
                <c:pt idx="4310">
                  <c:v>0.53608745805306757</c:v>
                </c:pt>
                <c:pt idx="4311">
                  <c:v>0.52746667063712749</c:v>
                </c:pt>
                <c:pt idx="4312">
                  <c:v>0.50591470209727751</c:v>
                </c:pt>
                <c:pt idx="4313">
                  <c:v>0.4865182796573676</c:v>
                </c:pt>
                <c:pt idx="4314">
                  <c:v>0.46496631111750764</c:v>
                </c:pt>
                <c:pt idx="4315">
                  <c:v>0.45850106980151761</c:v>
                </c:pt>
                <c:pt idx="4316">
                  <c:v>0.46927670482547745</c:v>
                </c:pt>
                <c:pt idx="4317">
                  <c:v>0.48436343204934762</c:v>
                </c:pt>
                <c:pt idx="4318">
                  <c:v>0.48867382575731766</c:v>
                </c:pt>
                <c:pt idx="4319">
                  <c:v>0.51453548951321759</c:v>
                </c:pt>
                <c:pt idx="4320">
                  <c:v>0.49513906707330746</c:v>
                </c:pt>
                <c:pt idx="4321">
                  <c:v>0.46712185721745747</c:v>
                </c:pt>
                <c:pt idx="4322">
                  <c:v>0.4865182796573676</c:v>
                </c:pt>
                <c:pt idx="4323">
                  <c:v>0.51022509580524755</c:v>
                </c:pt>
                <c:pt idx="4324">
                  <c:v>0.46712185721745747</c:v>
                </c:pt>
                <c:pt idx="4325">
                  <c:v>0.48220788594939756</c:v>
                </c:pt>
                <c:pt idx="4326">
                  <c:v>0.51238064190519761</c:v>
                </c:pt>
                <c:pt idx="4327">
                  <c:v>0.47574264463340754</c:v>
                </c:pt>
                <c:pt idx="4328">
                  <c:v>0.46281146350948765</c:v>
                </c:pt>
                <c:pt idx="4329">
                  <c:v>0.49082867336533764</c:v>
                </c:pt>
                <c:pt idx="4330">
                  <c:v>0.51022509580524755</c:v>
                </c:pt>
                <c:pt idx="4331">
                  <c:v>0.49082867336533764</c:v>
                </c:pt>
                <c:pt idx="4332">
                  <c:v>0.51669103561316765</c:v>
                </c:pt>
                <c:pt idx="4333">
                  <c:v>0.52746667063712749</c:v>
                </c:pt>
                <c:pt idx="4334">
                  <c:v>0.51022509580524755</c:v>
                </c:pt>
                <c:pt idx="4335">
                  <c:v>0.49513906707330746</c:v>
                </c:pt>
                <c:pt idx="4336">
                  <c:v>0.4994494607812775</c:v>
                </c:pt>
                <c:pt idx="4337">
                  <c:v>0.4865182796573676</c:v>
                </c:pt>
                <c:pt idx="4338">
                  <c:v>0.47789749224142752</c:v>
                </c:pt>
                <c:pt idx="4339">
                  <c:v>0.51453548951321759</c:v>
                </c:pt>
                <c:pt idx="4340">
                  <c:v>0.51022509580524755</c:v>
                </c:pt>
                <c:pt idx="4341">
                  <c:v>0.52100142932113747</c:v>
                </c:pt>
                <c:pt idx="4342">
                  <c:v>0.53177706434509753</c:v>
                </c:pt>
                <c:pt idx="4343">
                  <c:v>0.51884588322118763</c:v>
                </c:pt>
                <c:pt idx="4344">
                  <c:v>0.50807024819722757</c:v>
                </c:pt>
                <c:pt idx="4345">
                  <c:v>0.5403978517610476</c:v>
                </c:pt>
                <c:pt idx="4346">
                  <c:v>0.53177706434509753</c:v>
                </c:pt>
                <c:pt idx="4347">
                  <c:v>0.50160430838929748</c:v>
                </c:pt>
                <c:pt idx="4348">
                  <c:v>0.53393191195311751</c:v>
                </c:pt>
                <c:pt idx="4349">
                  <c:v>0.52531182302910751</c:v>
                </c:pt>
                <c:pt idx="4350">
                  <c:v>0.51022509580524755</c:v>
                </c:pt>
                <c:pt idx="4351">
                  <c:v>0.50160430838929748</c:v>
                </c:pt>
                <c:pt idx="4352">
                  <c:v>0.54255269936906758</c:v>
                </c:pt>
                <c:pt idx="4353">
                  <c:v>0.51669103561316765</c:v>
                </c:pt>
                <c:pt idx="4354">
                  <c:v>0.51884588322118763</c:v>
                </c:pt>
                <c:pt idx="4355">
                  <c:v>0.49298421946528748</c:v>
                </c:pt>
                <c:pt idx="4356">
                  <c:v>0.4994494607812775</c:v>
                </c:pt>
                <c:pt idx="4357">
                  <c:v>0.49513906707330746</c:v>
                </c:pt>
                <c:pt idx="4358">
                  <c:v>0.52531182302910751</c:v>
                </c:pt>
                <c:pt idx="4359">
                  <c:v>0.54255269936906758</c:v>
                </c:pt>
                <c:pt idx="4360">
                  <c:v>0.55117348678500766</c:v>
                </c:pt>
                <c:pt idx="4361">
                  <c:v>0.56625951551693754</c:v>
                </c:pt>
                <c:pt idx="4362">
                  <c:v>0.56625951551693754</c:v>
                </c:pt>
                <c:pt idx="4363">
                  <c:v>0.53393191195311751</c:v>
                </c:pt>
                <c:pt idx="4364">
                  <c:v>0.52746667063712749</c:v>
                </c:pt>
                <c:pt idx="4365">
                  <c:v>0.52962151824514747</c:v>
                </c:pt>
                <c:pt idx="4366">
                  <c:v>0.53393191195311751</c:v>
                </c:pt>
                <c:pt idx="4367">
                  <c:v>0.52315627692915745</c:v>
                </c:pt>
                <c:pt idx="4368">
                  <c:v>0.52315627692915745</c:v>
                </c:pt>
                <c:pt idx="4369">
                  <c:v>0.4994494607812775</c:v>
                </c:pt>
                <c:pt idx="4370">
                  <c:v>0.51453548951321759</c:v>
                </c:pt>
                <c:pt idx="4371">
                  <c:v>0.50375985448924754</c:v>
                </c:pt>
                <c:pt idx="4372">
                  <c:v>0.52100142932113747</c:v>
                </c:pt>
                <c:pt idx="4373">
                  <c:v>0.52962151824514747</c:v>
                </c:pt>
                <c:pt idx="4374">
                  <c:v>0.54686309307703762</c:v>
                </c:pt>
                <c:pt idx="4375">
                  <c:v>0.51884588322118763</c:v>
                </c:pt>
                <c:pt idx="4376">
                  <c:v>0.53177706434509753</c:v>
                </c:pt>
                <c:pt idx="4377">
                  <c:v>0.52531182302910751</c:v>
                </c:pt>
                <c:pt idx="4378">
                  <c:v>0.53824230566108755</c:v>
                </c:pt>
                <c:pt idx="4379">
                  <c:v>0.52315627692915745</c:v>
                </c:pt>
                <c:pt idx="4380">
                  <c:v>0.56410466790891756</c:v>
                </c:pt>
                <c:pt idx="4381">
                  <c:v>0.54901863917698746</c:v>
                </c:pt>
                <c:pt idx="4382">
                  <c:v>0.5403978517610476</c:v>
                </c:pt>
                <c:pt idx="4383">
                  <c:v>0.55117348678500766</c:v>
                </c:pt>
                <c:pt idx="4384">
                  <c:v>0.56625951551693754</c:v>
                </c:pt>
                <c:pt idx="4385">
                  <c:v>0.52962151824514747</c:v>
                </c:pt>
                <c:pt idx="4386">
                  <c:v>0.52531182302910751</c:v>
                </c:pt>
                <c:pt idx="4387">
                  <c:v>0.51884588322118763</c:v>
                </c:pt>
                <c:pt idx="4388">
                  <c:v>0.51238064190519761</c:v>
                </c:pt>
                <c:pt idx="4389">
                  <c:v>0.52100142932113747</c:v>
                </c:pt>
                <c:pt idx="4390">
                  <c:v>0.54901863917698746</c:v>
                </c:pt>
                <c:pt idx="4391">
                  <c:v>0.57272545532485764</c:v>
                </c:pt>
                <c:pt idx="4392">
                  <c:v>0.58134624274080748</c:v>
                </c:pt>
                <c:pt idx="4393">
                  <c:v>0.57703584903283744</c:v>
                </c:pt>
                <c:pt idx="4394">
                  <c:v>0.57488030293287762</c:v>
                </c:pt>
                <c:pt idx="4395">
                  <c:v>0.55332903288495749</c:v>
                </c:pt>
                <c:pt idx="4396">
                  <c:v>0.53608745805306757</c:v>
                </c:pt>
                <c:pt idx="4397">
                  <c:v>0.5403978517610476</c:v>
                </c:pt>
                <c:pt idx="4398">
                  <c:v>0.52962151824514747</c:v>
                </c:pt>
                <c:pt idx="4399">
                  <c:v>0.50591470209727751</c:v>
                </c:pt>
                <c:pt idx="4400">
                  <c:v>0.53177706434509753</c:v>
                </c:pt>
                <c:pt idx="4401">
                  <c:v>0.54470824546901764</c:v>
                </c:pt>
                <c:pt idx="4402">
                  <c:v>0.54901863917698746</c:v>
                </c:pt>
                <c:pt idx="4403">
                  <c:v>0.54901863917698746</c:v>
                </c:pt>
                <c:pt idx="4404">
                  <c:v>0.58134624274080748</c:v>
                </c:pt>
                <c:pt idx="4405">
                  <c:v>0.56625951551693754</c:v>
                </c:pt>
                <c:pt idx="4406">
                  <c:v>0.57056990922490758</c:v>
                </c:pt>
                <c:pt idx="4407">
                  <c:v>0.5619491218089675</c:v>
                </c:pt>
                <c:pt idx="4408">
                  <c:v>0.5684150616168876</c:v>
                </c:pt>
                <c:pt idx="4409">
                  <c:v>0.5619491218089675</c:v>
                </c:pt>
                <c:pt idx="4410">
                  <c:v>0.58350109034882747</c:v>
                </c:pt>
                <c:pt idx="4411">
                  <c:v>0.57488030293287762</c:v>
                </c:pt>
                <c:pt idx="4412">
                  <c:v>0.57056990922490758</c:v>
                </c:pt>
                <c:pt idx="4413">
                  <c:v>0.58565663644877752</c:v>
                </c:pt>
                <c:pt idx="4414">
                  <c:v>0.59212187776476755</c:v>
                </c:pt>
                <c:pt idx="4415">
                  <c:v>0.55332903288495749</c:v>
                </c:pt>
                <c:pt idx="4416">
                  <c:v>0.54686309307703762</c:v>
                </c:pt>
                <c:pt idx="4417">
                  <c:v>0.55763872810099746</c:v>
                </c:pt>
                <c:pt idx="4418">
                  <c:v>0.54686309307703762</c:v>
                </c:pt>
                <c:pt idx="4419">
                  <c:v>0.55548388049297748</c:v>
                </c:pt>
                <c:pt idx="4420">
                  <c:v>0.57703584903283744</c:v>
                </c:pt>
                <c:pt idx="4421">
                  <c:v>0.5619491218089675</c:v>
                </c:pt>
                <c:pt idx="4422">
                  <c:v>0.57703584903283744</c:v>
                </c:pt>
                <c:pt idx="4423">
                  <c:v>0.57919069664085765</c:v>
                </c:pt>
                <c:pt idx="4424">
                  <c:v>0.5619491218089675</c:v>
                </c:pt>
                <c:pt idx="4425">
                  <c:v>0.58996633166481749</c:v>
                </c:pt>
                <c:pt idx="4426">
                  <c:v>0.61367384630462751</c:v>
                </c:pt>
                <c:pt idx="4427">
                  <c:v>0.60289751278872761</c:v>
                </c:pt>
                <c:pt idx="4428">
                  <c:v>0.58565663644877752</c:v>
                </c:pt>
                <c:pt idx="4429">
                  <c:v>0.6158286939126475</c:v>
                </c:pt>
                <c:pt idx="4430">
                  <c:v>0.60289751278872761</c:v>
                </c:pt>
                <c:pt idx="4431">
                  <c:v>0.57056990922490758</c:v>
                </c:pt>
                <c:pt idx="4432">
                  <c:v>0.57272545532485764</c:v>
                </c:pt>
                <c:pt idx="4433">
                  <c:v>0.60505305888867766</c:v>
                </c:pt>
                <c:pt idx="4434">
                  <c:v>0.59212187776476755</c:v>
                </c:pt>
                <c:pt idx="4435">
                  <c:v>0.5684150616168876</c:v>
                </c:pt>
                <c:pt idx="4436">
                  <c:v>0.60289751278872761</c:v>
                </c:pt>
                <c:pt idx="4437">
                  <c:v>0.60505305888867766</c:v>
                </c:pt>
                <c:pt idx="4438">
                  <c:v>0.57488030293287762</c:v>
                </c:pt>
                <c:pt idx="4439">
                  <c:v>0.58781148405679751</c:v>
                </c:pt>
                <c:pt idx="4440">
                  <c:v>0.60505305888867766</c:v>
                </c:pt>
                <c:pt idx="4441">
                  <c:v>0.58781148405679751</c:v>
                </c:pt>
                <c:pt idx="4442">
                  <c:v>0.60074266518070762</c:v>
                </c:pt>
                <c:pt idx="4443">
                  <c:v>0.59212187776476755</c:v>
                </c:pt>
                <c:pt idx="4444">
                  <c:v>0.58565663644877752</c:v>
                </c:pt>
                <c:pt idx="4445">
                  <c:v>0.58134624274080748</c:v>
                </c:pt>
                <c:pt idx="4446">
                  <c:v>0.60505305888867766</c:v>
                </c:pt>
                <c:pt idx="4447">
                  <c:v>0.57703584903283744</c:v>
                </c:pt>
                <c:pt idx="4448">
                  <c:v>0.62875987503655761</c:v>
                </c:pt>
                <c:pt idx="4449">
                  <c:v>0.63738066245249747</c:v>
                </c:pt>
                <c:pt idx="4450">
                  <c:v>0.64384590376848749</c:v>
                </c:pt>
                <c:pt idx="4451">
                  <c:v>0.64815629747645753</c:v>
                </c:pt>
                <c:pt idx="4452">
                  <c:v>0.65893193250042759</c:v>
                </c:pt>
                <c:pt idx="4453">
                  <c:v>0.64384590376848749</c:v>
                </c:pt>
                <c:pt idx="4454">
                  <c:v>0.59643227147273759</c:v>
                </c:pt>
                <c:pt idx="4455">
                  <c:v>0.58350109034882747</c:v>
                </c:pt>
                <c:pt idx="4456">
                  <c:v>0.60505305888867766</c:v>
                </c:pt>
                <c:pt idx="4457">
                  <c:v>0.57919069664085765</c:v>
                </c:pt>
                <c:pt idx="4458">
                  <c:v>0.57488030293287762</c:v>
                </c:pt>
                <c:pt idx="4459">
                  <c:v>0.63307026874452765</c:v>
                </c:pt>
                <c:pt idx="4460">
                  <c:v>0.64600144986843755</c:v>
                </c:pt>
                <c:pt idx="4461">
                  <c:v>0.62444948132858757</c:v>
                </c:pt>
                <c:pt idx="4462">
                  <c:v>0.6158286939126475</c:v>
                </c:pt>
                <c:pt idx="4463">
                  <c:v>0.63953551006051745</c:v>
                </c:pt>
                <c:pt idx="4464">
                  <c:v>0.62013908762061754</c:v>
                </c:pt>
                <c:pt idx="4465">
                  <c:v>0.63953551006051745</c:v>
                </c:pt>
                <c:pt idx="4466">
                  <c:v>0.65462153879245755</c:v>
                </c:pt>
                <c:pt idx="4467">
                  <c:v>0.69341508216419745</c:v>
                </c:pt>
                <c:pt idx="4468">
                  <c:v>0.66539787230834746</c:v>
                </c:pt>
                <c:pt idx="4469">
                  <c:v>0.63307026874452765</c:v>
                </c:pt>
                <c:pt idx="4470">
                  <c:v>0.61151830020466746</c:v>
                </c:pt>
                <c:pt idx="4471">
                  <c:v>0.59858711908075757</c:v>
                </c:pt>
                <c:pt idx="4472">
                  <c:v>0.58996633166481749</c:v>
                </c:pt>
                <c:pt idx="4473">
                  <c:v>0.57919069664085765</c:v>
                </c:pt>
                <c:pt idx="4474">
                  <c:v>0.60505305888867766</c:v>
                </c:pt>
                <c:pt idx="4475">
                  <c:v>0.63307026874452765</c:v>
                </c:pt>
                <c:pt idx="4476">
                  <c:v>0.64600144986843755</c:v>
                </c:pt>
                <c:pt idx="4477">
                  <c:v>0.6567770848924076</c:v>
                </c:pt>
                <c:pt idx="4478">
                  <c:v>0.65246669118443756</c:v>
                </c:pt>
                <c:pt idx="4479">
                  <c:v>0.65893193250042759</c:v>
                </c:pt>
                <c:pt idx="4480">
                  <c:v>0.6309147226445776</c:v>
                </c:pt>
                <c:pt idx="4481">
                  <c:v>0.61798424001259755</c:v>
                </c:pt>
                <c:pt idx="4482">
                  <c:v>0.61151830020466746</c:v>
                </c:pt>
                <c:pt idx="4483">
                  <c:v>0.60936345259664748</c:v>
                </c:pt>
                <c:pt idx="4484">
                  <c:v>0.62444948132858757</c:v>
                </c:pt>
                <c:pt idx="4485">
                  <c:v>0.62444948132858757</c:v>
                </c:pt>
                <c:pt idx="4486">
                  <c:v>0.63738066245249747</c:v>
                </c:pt>
                <c:pt idx="4487">
                  <c:v>0.64600144986843755</c:v>
                </c:pt>
                <c:pt idx="4488">
                  <c:v>0.66755271991636744</c:v>
                </c:pt>
                <c:pt idx="4489">
                  <c:v>0.63738066245249747</c:v>
                </c:pt>
                <c:pt idx="4490">
                  <c:v>0.65246669118443756</c:v>
                </c:pt>
                <c:pt idx="4491">
                  <c:v>0.61367384630462751</c:v>
                </c:pt>
                <c:pt idx="4492">
                  <c:v>0.61151830020466746</c:v>
                </c:pt>
                <c:pt idx="4493">
                  <c:v>0.62229393522863752</c:v>
                </c:pt>
                <c:pt idx="4494">
                  <c:v>0.62660432893660756</c:v>
                </c:pt>
                <c:pt idx="4495">
                  <c:v>0.63522511635254764</c:v>
                </c:pt>
                <c:pt idx="4496">
                  <c:v>0.65031114508447752</c:v>
                </c:pt>
                <c:pt idx="4497">
                  <c:v>0.63522511635254764</c:v>
                </c:pt>
                <c:pt idx="4498">
                  <c:v>0.60074266518070762</c:v>
                </c:pt>
                <c:pt idx="4499">
                  <c:v>0.60289751278872761</c:v>
                </c:pt>
                <c:pt idx="4500">
                  <c:v>0.58134624274080748</c:v>
                </c:pt>
                <c:pt idx="4501">
                  <c:v>0.59212187776476755</c:v>
                </c:pt>
                <c:pt idx="4502">
                  <c:v>0.60720790649669765</c:v>
                </c:pt>
                <c:pt idx="4503">
                  <c:v>0.63307026874452765</c:v>
                </c:pt>
                <c:pt idx="4504">
                  <c:v>0.64600144986843755</c:v>
                </c:pt>
                <c:pt idx="4505">
                  <c:v>0.67186311362433748</c:v>
                </c:pt>
                <c:pt idx="4506">
                  <c:v>0.69341508216419745</c:v>
                </c:pt>
                <c:pt idx="4507">
                  <c:v>0.68694914235626758</c:v>
                </c:pt>
                <c:pt idx="4508">
                  <c:v>0.68910468845622763</c:v>
                </c:pt>
                <c:pt idx="4509">
                  <c:v>0.69772547587216749</c:v>
                </c:pt>
                <c:pt idx="4510">
                  <c:v>0.6847942947482476</c:v>
                </c:pt>
                <c:pt idx="4511">
                  <c:v>0.67401865972428754</c:v>
                </c:pt>
                <c:pt idx="4512">
                  <c:v>0.69125953606424761</c:v>
                </c:pt>
                <c:pt idx="4513">
                  <c:v>0.69125953606424761</c:v>
                </c:pt>
                <c:pt idx="4514">
                  <c:v>0.67401865972428754</c:v>
                </c:pt>
                <c:pt idx="4515">
                  <c:v>0.64815629747645753</c:v>
                </c:pt>
                <c:pt idx="4516">
                  <c:v>0.63522511635254764</c:v>
                </c:pt>
                <c:pt idx="4517">
                  <c:v>0.63738066245249747</c:v>
                </c:pt>
                <c:pt idx="4518">
                  <c:v>0.60936345259664748</c:v>
                </c:pt>
                <c:pt idx="4519">
                  <c:v>0.60720790649669765</c:v>
                </c:pt>
                <c:pt idx="4520">
                  <c:v>0.65462153879245755</c:v>
                </c:pt>
                <c:pt idx="4521">
                  <c:v>0.66755271991636744</c:v>
                </c:pt>
                <c:pt idx="4522">
                  <c:v>0.65462153879245755</c:v>
                </c:pt>
                <c:pt idx="4523">
                  <c:v>0.68263874864829754</c:v>
                </c:pt>
                <c:pt idx="4524">
                  <c:v>0.70419071718815751</c:v>
                </c:pt>
                <c:pt idx="4525">
                  <c:v>0.66324232620839763</c:v>
                </c:pt>
                <c:pt idx="4526">
                  <c:v>0.64600144986843755</c:v>
                </c:pt>
                <c:pt idx="4527">
                  <c:v>0.65246669118443756</c:v>
                </c:pt>
                <c:pt idx="4528">
                  <c:v>0.65246669118443756</c:v>
                </c:pt>
                <c:pt idx="4529">
                  <c:v>0.63738066245249747</c:v>
                </c:pt>
                <c:pt idx="4530">
                  <c:v>0.67186311362433748</c:v>
                </c:pt>
                <c:pt idx="4531">
                  <c:v>0.70850111089612755</c:v>
                </c:pt>
                <c:pt idx="4532">
                  <c:v>0.74513910816791762</c:v>
                </c:pt>
                <c:pt idx="4533">
                  <c:v>0.77315631802376761</c:v>
                </c:pt>
                <c:pt idx="4534">
                  <c:v>0.8011735278796176</c:v>
                </c:pt>
                <c:pt idx="4535">
                  <c:v>0.81625955661154748</c:v>
                </c:pt>
                <c:pt idx="4536">
                  <c:v>0.80979431529555745</c:v>
                </c:pt>
                <c:pt idx="4537">
                  <c:v>0.7860874991476775</c:v>
                </c:pt>
                <c:pt idx="4538">
                  <c:v>0.78824234675569749</c:v>
                </c:pt>
                <c:pt idx="4539">
                  <c:v>0.75591474319187746</c:v>
                </c:pt>
                <c:pt idx="4540">
                  <c:v>0.74944950187588766</c:v>
                </c:pt>
                <c:pt idx="4541">
                  <c:v>0.77100147041574763</c:v>
                </c:pt>
                <c:pt idx="4542">
                  <c:v>0.75807028929182751</c:v>
                </c:pt>
                <c:pt idx="4543">
                  <c:v>0.76238068299980755</c:v>
                </c:pt>
                <c:pt idx="4544">
                  <c:v>0.79255274046366753</c:v>
                </c:pt>
                <c:pt idx="4545">
                  <c:v>0.77746671173173765</c:v>
                </c:pt>
                <c:pt idx="4546">
                  <c:v>0.7472939557759376</c:v>
                </c:pt>
                <c:pt idx="4547">
                  <c:v>0.7602251368998475</c:v>
                </c:pt>
                <c:pt idx="4548">
                  <c:v>0.78177710543970746</c:v>
                </c:pt>
                <c:pt idx="4549">
                  <c:v>0.76884592431579757</c:v>
                </c:pt>
                <c:pt idx="4550">
                  <c:v>0.77962155933975763</c:v>
                </c:pt>
                <c:pt idx="4551">
                  <c:v>0.81841510271149753</c:v>
                </c:pt>
                <c:pt idx="4552">
                  <c:v>0.80548392158758764</c:v>
                </c:pt>
                <c:pt idx="4553">
                  <c:v>0.77531116563178759</c:v>
                </c:pt>
                <c:pt idx="4554">
                  <c:v>0.80979431529555745</c:v>
                </c:pt>
                <c:pt idx="4555">
                  <c:v>0.82056995031951752</c:v>
                </c:pt>
                <c:pt idx="4556">
                  <c:v>0.78824234675569749</c:v>
                </c:pt>
                <c:pt idx="4557">
                  <c:v>0.78177710543970746</c:v>
                </c:pt>
                <c:pt idx="4558">
                  <c:v>0.79686313417164756</c:v>
                </c:pt>
                <c:pt idx="4559">
                  <c:v>0.79470828656362758</c:v>
                </c:pt>
                <c:pt idx="4560">
                  <c:v>0.8011735278796176</c:v>
                </c:pt>
                <c:pt idx="4561">
                  <c:v>0.82272549641946757</c:v>
                </c:pt>
                <c:pt idx="4562">
                  <c:v>0.84858716017536751</c:v>
                </c:pt>
                <c:pt idx="4563">
                  <c:v>0.84212191885937748</c:v>
                </c:pt>
                <c:pt idx="4564">
                  <c:v>0.82056995031951752</c:v>
                </c:pt>
                <c:pt idx="4565">
                  <c:v>0.81410470900352749</c:v>
                </c:pt>
                <c:pt idx="4566">
                  <c:v>0.81841510271149753</c:v>
                </c:pt>
                <c:pt idx="4567">
                  <c:v>0.81841510271149753</c:v>
                </c:pt>
                <c:pt idx="4568">
                  <c:v>0.81841510271149753</c:v>
                </c:pt>
                <c:pt idx="4569">
                  <c:v>0.84858716017536751</c:v>
                </c:pt>
                <c:pt idx="4570">
                  <c:v>0.86151834129927762</c:v>
                </c:pt>
                <c:pt idx="4571">
                  <c:v>0.85289755388333754</c:v>
                </c:pt>
                <c:pt idx="4572">
                  <c:v>0.85289755388333754</c:v>
                </c:pt>
                <c:pt idx="4573">
                  <c:v>0.84427676646739747</c:v>
                </c:pt>
                <c:pt idx="4574">
                  <c:v>0.81410470900352749</c:v>
                </c:pt>
                <c:pt idx="4575">
                  <c:v>0.80548392158758764</c:v>
                </c:pt>
                <c:pt idx="4576">
                  <c:v>0.81625955661154748</c:v>
                </c:pt>
                <c:pt idx="4577">
                  <c:v>0.81194916290357766</c:v>
                </c:pt>
                <c:pt idx="4578">
                  <c:v>0.80548392158758764</c:v>
                </c:pt>
                <c:pt idx="4579">
                  <c:v>0.82919073773545759</c:v>
                </c:pt>
                <c:pt idx="4580">
                  <c:v>0.83996637275942765</c:v>
                </c:pt>
                <c:pt idx="4581">
                  <c:v>0.82488034402748756</c:v>
                </c:pt>
                <c:pt idx="4582">
                  <c:v>0.8011735278796176</c:v>
                </c:pt>
                <c:pt idx="4583">
                  <c:v>0.82488034402748756</c:v>
                </c:pt>
                <c:pt idx="4584">
                  <c:v>0.81410470900352749</c:v>
                </c:pt>
                <c:pt idx="4585">
                  <c:v>0.79901868027159761</c:v>
                </c:pt>
                <c:pt idx="4586">
                  <c:v>0.80332837548763758</c:v>
                </c:pt>
                <c:pt idx="4587">
                  <c:v>0.82919073773545759</c:v>
                </c:pt>
                <c:pt idx="4588">
                  <c:v>0.81625955661154748</c:v>
                </c:pt>
                <c:pt idx="4589">
                  <c:v>0.80763876919560762</c:v>
                </c:pt>
                <c:pt idx="4590">
                  <c:v>0.80332837548763758</c:v>
                </c:pt>
                <c:pt idx="4591">
                  <c:v>0.82703589012743761</c:v>
                </c:pt>
                <c:pt idx="4592">
                  <c:v>0.84212191885937748</c:v>
                </c:pt>
                <c:pt idx="4593">
                  <c:v>0.85720794759130758</c:v>
                </c:pt>
                <c:pt idx="4594">
                  <c:v>0.88091476373918753</c:v>
                </c:pt>
                <c:pt idx="4595">
                  <c:v>0.88307030983913759</c:v>
                </c:pt>
                <c:pt idx="4596">
                  <c:v>0.87660437003121749</c:v>
                </c:pt>
                <c:pt idx="4597">
                  <c:v>0.85936349369125764</c:v>
                </c:pt>
                <c:pt idx="4598">
                  <c:v>0.8550530999832876</c:v>
                </c:pt>
                <c:pt idx="4599">
                  <c:v>0.8011735278796176</c:v>
                </c:pt>
                <c:pt idx="4600">
                  <c:v>0.80332837548763758</c:v>
                </c:pt>
                <c:pt idx="4601">
                  <c:v>0.80548392158758764</c:v>
                </c:pt>
                <c:pt idx="4602">
                  <c:v>0.82703589012743761</c:v>
                </c:pt>
                <c:pt idx="4603">
                  <c:v>0.82919073773545759</c:v>
                </c:pt>
                <c:pt idx="4604">
                  <c:v>0.85936349369125764</c:v>
                </c:pt>
                <c:pt idx="4605">
                  <c:v>0.8550530999832876</c:v>
                </c:pt>
                <c:pt idx="4606">
                  <c:v>0.84212191885937748</c:v>
                </c:pt>
                <c:pt idx="4607">
                  <c:v>0.83996637275942765</c:v>
                </c:pt>
                <c:pt idx="4608">
                  <c:v>0.81625955661154748</c:v>
                </c:pt>
                <c:pt idx="4609">
                  <c:v>0.82919073773545759</c:v>
                </c:pt>
                <c:pt idx="4610">
                  <c:v>0.83134628383541764</c:v>
                </c:pt>
                <c:pt idx="4611">
                  <c:v>0.81625955661154748</c:v>
                </c:pt>
                <c:pt idx="4612">
                  <c:v>0.81841510271149753</c:v>
                </c:pt>
                <c:pt idx="4613">
                  <c:v>0.83350113144343763</c:v>
                </c:pt>
                <c:pt idx="4614">
                  <c:v>0.81410470900352749</c:v>
                </c:pt>
                <c:pt idx="4615">
                  <c:v>0.80332837548763758</c:v>
                </c:pt>
                <c:pt idx="4616">
                  <c:v>0.83350113144343763</c:v>
                </c:pt>
                <c:pt idx="4617">
                  <c:v>0.84212191885937748</c:v>
                </c:pt>
                <c:pt idx="4618">
                  <c:v>0.84858716017536751</c:v>
                </c:pt>
                <c:pt idx="4619">
                  <c:v>0.87875991613116755</c:v>
                </c:pt>
                <c:pt idx="4620">
                  <c:v>0.88091476373918753</c:v>
                </c:pt>
                <c:pt idx="4621">
                  <c:v>0.88307030983913759</c:v>
                </c:pt>
                <c:pt idx="4622">
                  <c:v>0.86582873500724766</c:v>
                </c:pt>
                <c:pt idx="4623">
                  <c:v>0.86798358261526765</c:v>
                </c:pt>
                <c:pt idx="4624">
                  <c:v>0.8550530999832876</c:v>
                </c:pt>
                <c:pt idx="4625">
                  <c:v>0.86582873500724766</c:v>
                </c:pt>
                <c:pt idx="4626">
                  <c:v>0.83134628383541764</c:v>
                </c:pt>
                <c:pt idx="4627">
                  <c:v>0.83996637275942765</c:v>
                </c:pt>
                <c:pt idx="4628">
                  <c:v>0.8550530999832876</c:v>
                </c:pt>
                <c:pt idx="4629">
                  <c:v>0.87013912871522747</c:v>
                </c:pt>
                <c:pt idx="4630">
                  <c:v>0.86367388739922746</c:v>
                </c:pt>
                <c:pt idx="4631">
                  <c:v>0.84858716017536751</c:v>
                </c:pt>
                <c:pt idx="4632">
                  <c:v>0.86151834129927762</c:v>
                </c:pt>
                <c:pt idx="4633">
                  <c:v>0.80763876919560762</c:v>
                </c:pt>
                <c:pt idx="4634">
                  <c:v>0.82272549641946757</c:v>
                </c:pt>
                <c:pt idx="4635">
                  <c:v>0.83996637275942765</c:v>
                </c:pt>
                <c:pt idx="4636">
                  <c:v>0.87444952242319751</c:v>
                </c:pt>
                <c:pt idx="4637">
                  <c:v>0.84858716017536751</c:v>
                </c:pt>
                <c:pt idx="4638">
                  <c:v>0.88522515744715757</c:v>
                </c:pt>
                <c:pt idx="4639">
                  <c:v>0.8550530999832876</c:v>
                </c:pt>
                <c:pt idx="4640">
                  <c:v>0.85720794759130758</c:v>
                </c:pt>
                <c:pt idx="4641">
                  <c:v>0.8550530999832876</c:v>
                </c:pt>
                <c:pt idx="4642">
                  <c:v>0.8550530999832876</c:v>
                </c:pt>
                <c:pt idx="4643">
                  <c:v>0.85936349369125764</c:v>
                </c:pt>
                <c:pt idx="4644">
                  <c:v>0.84858716017536751</c:v>
                </c:pt>
                <c:pt idx="4645">
                  <c:v>0.83350113144343763</c:v>
                </c:pt>
                <c:pt idx="4646">
                  <c:v>0.84858716017536751</c:v>
                </c:pt>
                <c:pt idx="4647">
                  <c:v>0.83996637275942765</c:v>
                </c:pt>
                <c:pt idx="4648">
                  <c:v>0.82488034402748756</c:v>
                </c:pt>
                <c:pt idx="4649">
                  <c:v>0.84427676646739747</c:v>
                </c:pt>
                <c:pt idx="4650">
                  <c:v>0.87444952242319751</c:v>
                </c:pt>
                <c:pt idx="4651">
                  <c:v>0.87875991613116755</c:v>
                </c:pt>
                <c:pt idx="4652">
                  <c:v>0.92401870081889748</c:v>
                </c:pt>
                <c:pt idx="4653">
                  <c:v>0.9304839421348875</c:v>
                </c:pt>
                <c:pt idx="4654">
                  <c:v>0.92401870081889748</c:v>
                </c:pt>
                <c:pt idx="4655">
                  <c:v>0.91539791340295762</c:v>
                </c:pt>
                <c:pt idx="4656">
                  <c:v>0.89384594486309765</c:v>
                </c:pt>
                <c:pt idx="4657">
                  <c:v>0.85289755388333754</c:v>
                </c:pt>
                <c:pt idx="4658">
                  <c:v>0.87444952242319751</c:v>
                </c:pt>
                <c:pt idx="4659">
                  <c:v>0.87660437003121749</c:v>
                </c:pt>
                <c:pt idx="4660">
                  <c:v>0.86798358261526765</c:v>
                </c:pt>
                <c:pt idx="4661">
                  <c:v>0.90462157988705749</c:v>
                </c:pt>
                <c:pt idx="4662">
                  <c:v>0.93479433584285754</c:v>
                </c:pt>
                <c:pt idx="4663">
                  <c:v>0.88307030983913759</c:v>
                </c:pt>
                <c:pt idx="4664">
                  <c:v>0.90893197359503752</c:v>
                </c:pt>
                <c:pt idx="4665">
                  <c:v>0.9175527610109776</c:v>
                </c:pt>
                <c:pt idx="4666">
                  <c:v>0.86798358261526765</c:v>
                </c:pt>
                <c:pt idx="4667">
                  <c:v>0.88307030983913759</c:v>
                </c:pt>
                <c:pt idx="4668">
                  <c:v>0.92832839603493766</c:v>
                </c:pt>
                <c:pt idx="4669">
                  <c:v>0.9175527610109776</c:v>
                </c:pt>
                <c:pt idx="4670">
                  <c:v>0.90462157988705749</c:v>
                </c:pt>
                <c:pt idx="4671">
                  <c:v>0.92401870081889748</c:v>
                </c:pt>
                <c:pt idx="4672">
                  <c:v>0.90031118617908745</c:v>
                </c:pt>
                <c:pt idx="4673">
                  <c:v>0.91324236730300756</c:v>
                </c:pt>
                <c:pt idx="4674">
                  <c:v>0.90462157988705749</c:v>
                </c:pt>
                <c:pt idx="4675">
                  <c:v>0.91539791340295762</c:v>
                </c:pt>
                <c:pt idx="4676">
                  <c:v>0.91970830711092766</c:v>
                </c:pt>
                <c:pt idx="4677">
                  <c:v>0.87875991613116755</c:v>
                </c:pt>
                <c:pt idx="4678">
                  <c:v>0.89169109725507745</c:v>
                </c:pt>
                <c:pt idx="4679">
                  <c:v>0.90677712598701754</c:v>
                </c:pt>
                <c:pt idx="4680">
                  <c:v>0.92186315471894764</c:v>
                </c:pt>
                <c:pt idx="4681">
                  <c:v>0.92832839603493766</c:v>
                </c:pt>
                <c:pt idx="4682">
                  <c:v>0.95850115199073749</c:v>
                </c:pt>
                <c:pt idx="4683">
                  <c:v>0.94772551696677765</c:v>
                </c:pt>
                <c:pt idx="4684">
                  <c:v>0.94988036457479763</c:v>
                </c:pt>
                <c:pt idx="4685">
                  <c:v>0.92832839603493766</c:v>
                </c:pt>
                <c:pt idx="4686">
                  <c:v>0.91970830711092766</c:v>
                </c:pt>
                <c:pt idx="4687">
                  <c:v>0.92401870081889748</c:v>
                </c:pt>
                <c:pt idx="4688">
                  <c:v>0.87444952242319751</c:v>
                </c:pt>
                <c:pt idx="4689">
                  <c:v>0.87660437003121749</c:v>
                </c:pt>
                <c:pt idx="4690">
                  <c:v>0.88738070354710763</c:v>
                </c:pt>
                <c:pt idx="4691">
                  <c:v>0.88091476373918753</c:v>
                </c:pt>
                <c:pt idx="4692">
                  <c:v>0.88091476373918753</c:v>
                </c:pt>
                <c:pt idx="4693">
                  <c:v>0.92401870081889748</c:v>
                </c:pt>
                <c:pt idx="4694">
                  <c:v>0.90677712598701754</c:v>
                </c:pt>
                <c:pt idx="4695">
                  <c:v>0.91324236730300756</c:v>
                </c:pt>
                <c:pt idx="4696">
                  <c:v>0.93263878974290748</c:v>
                </c:pt>
                <c:pt idx="4697">
                  <c:v>0.91539791340295762</c:v>
                </c:pt>
                <c:pt idx="4698">
                  <c:v>0.90677712598701754</c:v>
                </c:pt>
                <c:pt idx="4699">
                  <c:v>0.88738070354710763</c:v>
                </c:pt>
                <c:pt idx="4700">
                  <c:v>0.88522515744715757</c:v>
                </c:pt>
                <c:pt idx="4701">
                  <c:v>0.86367388739922746</c:v>
                </c:pt>
                <c:pt idx="4702">
                  <c:v>0.90031118617908745</c:v>
                </c:pt>
                <c:pt idx="4703">
                  <c:v>0.89169109725507745</c:v>
                </c:pt>
                <c:pt idx="4704">
                  <c:v>0.91324236730300756</c:v>
                </c:pt>
                <c:pt idx="4705">
                  <c:v>0.88953555115512761</c:v>
                </c:pt>
                <c:pt idx="4706">
                  <c:v>0.88307030983913759</c:v>
                </c:pt>
                <c:pt idx="4707">
                  <c:v>0.88091476373918753</c:v>
                </c:pt>
                <c:pt idx="4708">
                  <c:v>0.89169109725507745</c:v>
                </c:pt>
                <c:pt idx="4709">
                  <c:v>0.88738070354710763</c:v>
                </c:pt>
                <c:pt idx="4710">
                  <c:v>0.90246673227903751</c:v>
                </c:pt>
                <c:pt idx="4711">
                  <c:v>0.93263878974290748</c:v>
                </c:pt>
                <c:pt idx="4712">
                  <c:v>0.91324236730300756</c:v>
                </c:pt>
                <c:pt idx="4713">
                  <c:v>0.90893197359503752</c:v>
                </c:pt>
                <c:pt idx="4714">
                  <c:v>0.87875991613116755</c:v>
                </c:pt>
                <c:pt idx="4715">
                  <c:v>0.87875991613116755</c:v>
                </c:pt>
                <c:pt idx="4716">
                  <c:v>0.88738070354710763</c:v>
                </c:pt>
                <c:pt idx="4717">
                  <c:v>0.92186315471894764</c:v>
                </c:pt>
                <c:pt idx="4718">
                  <c:v>0.95850115199073749</c:v>
                </c:pt>
                <c:pt idx="4719">
                  <c:v>1.0080703303864373</c:v>
                </c:pt>
                <c:pt idx="4720">
                  <c:v>1.0360875402422876</c:v>
                </c:pt>
                <c:pt idx="4721">
                  <c:v>1.0533284165822376</c:v>
                </c:pt>
                <c:pt idx="4722">
                  <c:v>1.0468631752662474</c:v>
                </c:pt>
                <c:pt idx="4723">
                  <c:v>1.0339319941423377</c:v>
                </c:pt>
                <c:pt idx="4724">
                  <c:v>1.0447083276582276</c:v>
                </c:pt>
                <c:pt idx="4725">
                  <c:v>1.0597943563901677</c:v>
                </c:pt>
                <c:pt idx="4726">
                  <c:v>1.0684151438061074</c:v>
                </c:pt>
                <c:pt idx="4727">
                  <c:v>1.0835011725380377</c:v>
                </c:pt>
                <c:pt idx="4728">
                  <c:v>1.0899664138540275</c:v>
                </c:pt>
                <c:pt idx="4729">
                  <c:v>1.0942768075620077</c:v>
                </c:pt>
                <c:pt idx="4730">
                  <c:v>1.0813456264380874</c:v>
                </c:pt>
                <c:pt idx="4731">
                  <c:v>1.0662595977061575</c:v>
                </c:pt>
                <c:pt idx="4732">
                  <c:v>1.0705699914141276</c:v>
                </c:pt>
                <c:pt idx="4733">
                  <c:v>1.0684151438061074</c:v>
                </c:pt>
                <c:pt idx="4734">
                  <c:v>1.0791907788300676</c:v>
                </c:pt>
                <c:pt idx="4735">
                  <c:v>1.1072079886859174</c:v>
                </c:pt>
                <c:pt idx="4736">
                  <c:v>1.1115183823938874</c:v>
                </c:pt>
                <c:pt idx="4737">
                  <c:v>1.1179836237098777</c:v>
                </c:pt>
                <c:pt idx="4738">
                  <c:v>1.1222940174178477</c:v>
                </c:pt>
                <c:pt idx="4739">
                  <c:v>1.0878115662460175</c:v>
                </c:pt>
                <c:pt idx="4740">
                  <c:v>1.0727255375140774</c:v>
                </c:pt>
                <c:pt idx="4741">
                  <c:v>1.0964323536619576</c:v>
                </c:pt>
                <c:pt idx="4742">
                  <c:v>1.0878115662460175</c:v>
                </c:pt>
                <c:pt idx="4743">
                  <c:v>1.1007427473699276</c:v>
                </c:pt>
                <c:pt idx="4744">
                  <c:v>1.1373807446417175</c:v>
                </c:pt>
                <c:pt idx="4745">
                  <c:v>1.0791907788300676</c:v>
                </c:pt>
                <c:pt idx="4746">
                  <c:v>1.0511735689742174</c:v>
                </c:pt>
                <c:pt idx="4747">
                  <c:v>1.0641047500981378</c:v>
                </c:pt>
                <c:pt idx="4748">
                  <c:v>1.0468631752662474</c:v>
                </c:pt>
                <c:pt idx="4749">
                  <c:v>1.0490187213661977</c:v>
                </c:pt>
                <c:pt idx="4750">
                  <c:v>1.1244495635178073</c:v>
                </c:pt>
                <c:pt idx="4751">
                  <c:v>1.1373807446417175</c:v>
                </c:pt>
                <c:pt idx="4752">
                  <c:v>1.1093635347858677</c:v>
                </c:pt>
                <c:pt idx="4753">
                  <c:v>1.0921219599539875</c:v>
                </c:pt>
                <c:pt idx="4754">
                  <c:v>1.0985872012699778</c:v>
                </c:pt>
                <c:pt idx="4755">
                  <c:v>1.0511735689742174</c:v>
                </c:pt>
                <c:pt idx="4756">
                  <c:v>1.0619492039981875</c:v>
                </c:pt>
                <c:pt idx="4757">
                  <c:v>1.1050531410778976</c:v>
                </c:pt>
                <c:pt idx="4758">
                  <c:v>1.1416911383496875</c:v>
                </c:pt>
                <c:pt idx="4759">
                  <c:v>1.1007427473699276</c:v>
                </c:pt>
                <c:pt idx="4760">
                  <c:v>1.1136732300019077</c:v>
                </c:pt>
                <c:pt idx="4761">
                  <c:v>1.1115183823938874</c:v>
                </c:pt>
                <c:pt idx="4762">
                  <c:v>1.1115183823938874</c:v>
                </c:pt>
                <c:pt idx="4763">
                  <c:v>1.0878115662460175</c:v>
                </c:pt>
                <c:pt idx="4764">
                  <c:v>1.1222940174178477</c:v>
                </c:pt>
                <c:pt idx="4765">
                  <c:v>1.1610875607895976</c:v>
                </c:pt>
                <c:pt idx="4766">
                  <c:v>1.1653979544975677</c:v>
                </c:pt>
                <c:pt idx="4767">
                  <c:v>1.1503112272736975</c:v>
                </c:pt>
                <c:pt idx="4768">
                  <c:v>1.1481563796656777</c:v>
                </c:pt>
                <c:pt idx="4769">
                  <c:v>1.1503112272736975</c:v>
                </c:pt>
                <c:pt idx="4770">
                  <c:v>1.1158287761018575</c:v>
                </c:pt>
                <c:pt idx="4771">
                  <c:v>1.1115183823938874</c:v>
                </c:pt>
                <c:pt idx="4772">
                  <c:v>1.0899664138540275</c:v>
                </c:pt>
                <c:pt idx="4773">
                  <c:v>1.1050531410778976</c:v>
                </c:pt>
                <c:pt idx="4774">
                  <c:v>1.1007427473699276</c:v>
                </c:pt>
                <c:pt idx="4775">
                  <c:v>1.1222940174178477</c:v>
                </c:pt>
                <c:pt idx="4776">
                  <c:v>1.1136732300019077</c:v>
                </c:pt>
                <c:pt idx="4777">
                  <c:v>1.1416911383496875</c:v>
                </c:pt>
                <c:pt idx="4778">
                  <c:v>1.1287599572257774</c:v>
                </c:pt>
                <c:pt idx="4779">
                  <c:v>1.1179836237098777</c:v>
                </c:pt>
                <c:pt idx="4780">
                  <c:v>1.1309148048337976</c:v>
                </c:pt>
                <c:pt idx="4781">
                  <c:v>1.1266044111258275</c:v>
                </c:pt>
                <c:pt idx="4782">
                  <c:v>1.1309148048337976</c:v>
                </c:pt>
                <c:pt idx="4783">
                  <c:v>1.1416911383496875</c:v>
                </c:pt>
                <c:pt idx="4784">
                  <c:v>1.1610875607895976</c:v>
                </c:pt>
                <c:pt idx="4785">
                  <c:v>1.1460008335657275</c:v>
                </c:pt>
                <c:pt idx="4786">
                  <c:v>1.1287599572257774</c:v>
                </c:pt>
                <c:pt idx="4787">
                  <c:v>1.1136732300019077</c:v>
                </c:pt>
                <c:pt idx="4788">
                  <c:v>1.1115183823938874</c:v>
                </c:pt>
                <c:pt idx="4789">
                  <c:v>1.1028975949779474</c:v>
                </c:pt>
                <c:pt idx="4790">
                  <c:v>1.1072079886859174</c:v>
                </c:pt>
                <c:pt idx="4791">
                  <c:v>1.1460008335657275</c:v>
                </c:pt>
                <c:pt idx="4792">
                  <c:v>1.1546216209816675</c:v>
                </c:pt>
                <c:pt idx="4793">
                  <c:v>1.1804839832294975</c:v>
                </c:pt>
                <c:pt idx="4794">
                  <c:v>1.1610875607895976</c:v>
                </c:pt>
                <c:pt idx="4795">
                  <c:v>1.1524667733736473</c:v>
                </c:pt>
                <c:pt idx="4796">
                  <c:v>1.1330703509337474</c:v>
                </c:pt>
                <c:pt idx="4797">
                  <c:v>1.1330703509337474</c:v>
                </c:pt>
                <c:pt idx="4798">
                  <c:v>1.1330703509337474</c:v>
                </c:pt>
                <c:pt idx="4799">
                  <c:v>1.1546216209816675</c:v>
                </c:pt>
                <c:pt idx="4800">
                  <c:v>1.1697083482055377</c:v>
                </c:pt>
                <c:pt idx="4801">
                  <c:v>1.1804839832294975</c:v>
                </c:pt>
                <c:pt idx="4802">
                  <c:v>1.1589320146896376</c:v>
                </c:pt>
                <c:pt idx="4803">
                  <c:v>1.1373807446417175</c:v>
                </c:pt>
                <c:pt idx="4804">
                  <c:v>1.1330703509337474</c:v>
                </c:pt>
                <c:pt idx="4805">
                  <c:v>1.1438459859577077</c:v>
                </c:pt>
                <c:pt idx="4806">
                  <c:v>1.1632424083976174</c:v>
                </c:pt>
                <c:pt idx="4807">
                  <c:v>1.1524667733736473</c:v>
                </c:pt>
                <c:pt idx="4808">
                  <c:v>1.1395355922497377</c:v>
                </c:pt>
                <c:pt idx="4809">
                  <c:v>1.1503112272736975</c:v>
                </c:pt>
                <c:pt idx="4810">
                  <c:v>1.1244495635178073</c:v>
                </c:pt>
                <c:pt idx="4811">
                  <c:v>1.1050531410778976</c:v>
                </c:pt>
                <c:pt idx="4812">
                  <c:v>1.1136732300019077</c:v>
                </c:pt>
                <c:pt idx="4813">
                  <c:v>1.1416911383496875</c:v>
                </c:pt>
                <c:pt idx="4814">
                  <c:v>1.1222940174178477</c:v>
                </c:pt>
                <c:pt idx="4815">
                  <c:v>1.1158287761018575</c:v>
                </c:pt>
                <c:pt idx="4816">
                  <c:v>1.1222940174178477</c:v>
                </c:pt>
                <c:pt idx="4817">
                  <c:v>1.1481563796656777</c:v>
                </c:pt>
                <c:pt idx="4818">
                  <c:v>1.1610875607895976</c:v>
                </c:pt>
                <c:pt idx="4819">
                  <c:v>1.1546216209816675</c:v>
                </c:pt>
                <c:pt idx="4820">
                  <c:v>1.1697083482055377</c:v>
                </c:pt>
                <c:pt idx="4821">
                  <c:v>1.1589320146896376</c:v>
                </c:pt>
                <c:pt idx="4822">
                  <c:v>1.1395355922497377</c:v>
                </c:pt>
                <c:pt idx="4823">
                  <c:v>1.1201391698098275</c:v>
                </c:pt>
                <c:pt idx="4824">
                  <c:v>1.1158287761018575</c:v>
                </c:pt>
                <c:pt idx="4825">
                  <c:v>1.1244495635178073</c:v>
                </c:pt>
                <c:pt idx="4826">
                  <c:v>1.1460008335657275</c:v>
                </c:pt>
                <c:pt idx="4827">
                  <c:v>1.1546216209816675</c:v>
                </c:pt>
                <c:pt idx="4828">
                  <c:v>1.1244495635178073</c:v>
                </c:pt>
                <c:pt idx="4829">
                  <c:v>1.1395355922497377</c:v>
                </c:pt>
                <c:pt idx="4830">
                  <c:v>1.1610875607895976</c:v>
                </c:pt>
                <c:pt idx="4831">
                  <c:v>1.1416911383496875</c:v>
                </c:pt>
                <c:pt idx="4832">
                  <c:v>1.1287599572257774</c:v>
                </c:pt>
                <c:pt idx="4833">
                  <c:v>1.1740180434215777</c:v>
                </c:pt>
                <c:pt idx="4834">
                  <c:v>1.1675528021055874</c:v>
                </c:pt>
                <c:pt idx="4835">
                  <c:v>1.1309148048337976</c:v>
                </c:pt>
                <c:pt idx="4836">
                  <c:v>1.1503112272736975</c:v>
                </c:pt>
                <c:pt idx="4837">
                  <c:v>1.1804839832294975</c:v>
                </c:pt>
                <c:pt idx="4838">
                  <c:v>1.1653979544975677</c:v>
                </c:pt>
                <c:pt idx="4839">
                  <c:v>1.1891047706454376</c:v>
                </c:pt>
                <c:pt idx="4840">
                  <c:v>1.2020359517693575</c:v>
                </c:pt>
                <c:pt idx="4841">
                  <c:v>1.1632424083976174</c:v>
                </c:pt>
                <c:pt idx="4842">
                  <c:v>1.1481563796656777</c:v>
                </c:pt>
                <c:pt idx="4843">
                  <c:v>1.1653979544975677</c:v>
                </c:pt>
                <c:pt idx="4844">
                  <c:v>1.1330703509337474</c:v>
                </c:pt>
                <c:pt idx="4845">
                  <c:v>1.1158287761018575</c:v>
                </c:pt>
                <c:pt idx="4846">
                  <c:v>1.1416911383496875</c:v>
                </c:pt>
                <c:pt idx="4847">
                  <c:v>1.1632424083976174</c:v>
                </c:pt>
                <c:pt idx="4848">
                  <c:v>1.1373807446417175</c:v>
                </c:pt>
                <c:pt idx="4849">
                  <c:v>1.1632424083976174</c:v>
                </c:pt>
                <c:pt idx="4850">
                  <c:v>1.1718631958135575</c:v>
                </c:pt>
                <c:pt idx="4851">
                  <c:v>1.1804839832294975</c:v>
                </c:pt>
                <c:pt idx="4852">
                  <c:v>1.1610875607895976</c:v>
                </c:pt>
                <c:pt idx="4853">
                  <c:v>1.1653979544975677</c:v>
                </c:pt>
                <c:pt idx="4854">
                  <c:v>1.1697083482055377</c:v>
                </c:pt>
                <c:pt idx="4855">
                  <c:v>1.1740180434215777</c:v>
                </c:pt>
                <c:pt idx="4856">
                  <c:v>1.1330703509337474</c:v>
                </c:pt>
                <c:pt idx="4857">
                  <c:v>1.1266044111258275</c:v>
                </c:pt>
                <c:pt idx="4858">
                  <c:v>1.1503112272736975</c:v>
                </c:pt>
                <c:pt idx="4859">
                  <c:v>1.1352251985417676</c:v>
                </c:pt>
                <c:pt idx="4860">
                  <c:v>1.1136732300019077</c:v>
                </c:pt>
                <c:pt idx="4861">
                  <c:v>1.1395355922497377</c:v>
                </c:pt>
                <c:pt idx="4862">
                  <c:v>1.1460008335657275</c:v>
                </c:pt>
                <c:pt idx="4863">
                  <c:v>1.1481563796656777</c:v>
                </c:pt>
                <c:pt idx="4864">
                  <c:v>1.1589320146896376</c:v>
                </c:pt>
                <c:pt idx="4865">
                  <c:v>1.1847943769374676</c:v>
                </c:pt>
                <c:pt idx="4866">
                  <c:v>1.1891047706454376</c:v>
                </c:pt>
                <c:pt idx="4867">
                  <c:v>1.1761735895215275</c:v>
                </c:pt>
                <c:pt idx="4868">
                  <c:v>1.1438459859577077</c:v>
                </c:pt>
                <c:pt idx="4869">
                  <c:v>1.1201391698098275</c:v>
                </c:pt>
                <c:pt idx="4870">
                  <c:v>1.1050531410778976</c:v>
                </c:pt>
                <c:pt idx="4871">
                  <c:v>1.0942768075620077</c:v>
                </c:pt>
                <c:pt idx="4872">
                  <c:v>1.1244495635178073</c:v>
                </c:pt>
                <c:pt idx="4873">
                  <c:v>1.1610875607895976</c:v>
                </c:pt>
                <c:pt idx="4874">
                  <c:v>1.1826388308375178</c:v>
                </c:pt>
                <c:pt idx="4875">
                  <c:v>1.1675528021055874</c:v>
                </c:pt>
                <c:pt idx="4876">
                  <c:v>1.1826388308375178</c:v>
                </c:pt>
                <c:pt idx="4877">
                  <c:v>1.1589320146896376</c:v>
                </c:pt>
                <c:pt idx="4878">
                  <c:v>1.0856560201460574</c:v>
                </c:pt>
                <c:pt idx="4879">
                  <c:v>1.0856560201460574</c:v>
                </c:pt>
                <c:pt idx="4880">
                  <c:v>1.1028975949779474</c:v>
                </c:pt>
                <c:pt idx="4881">
                  <c:v>1.0748803851220976</c:v>
                </c:pt>
                <c:pt idx="4882">
                  <c:v>1.0705699914141276</c:v>
                </c:pt>
                <c:pt idx="4883">
                  <c:v>1.1007427473699276</c:v>
                </c:pt>
                <c:pt idx="4884">
                  <c:v>1.0921219599539875</c:v>
                </c:pt>
                <c:pt idx="4885">
                  <c:v>1.0921219599539875</c:v>
                </c:pt>
                <c:pt idx="4886">
                  <c:v>1.0964323536619576</c:v>
                </c:pt>
                <c:pt idx="4887">
                  <c:v>1.1072079886859174</c:v>
                </c:pt>
                <c:pt idx="4888">
                  <c:v>1.0985872012699778</c:v>
                </c:pt>
                <c:pt idx="4889">
                  <c:v>1.1093635347858677</c:v>
                </c:pt>
                <c:pt idx="4890">
                  <c:v>1.1072079886859174</c:v>
                </c:pt>
                <c:pt idx="4891">
                  <c:v>1.1072079886859174</c:v>
                </c:pt>
                <c:pt idx="4892">
                  <c:v>1.1222940174178477</c:v>
                </c:pt>
                <c:pt idx="4893">
                  <c:v>1.1546216209816675</c:v>
                </c:pt>
                <c:pt idx="4894">
                  <c:v>1.1266044111258275</c:v>
                </c:pt>
                <c:pt idx="4895">
                  <c:v>1.1115183823938874</c:v>
                </c:pt>
                <c:pt idx="4896">
                  <c:v>1.1330703509337474</c:v>
                </c:pt>
                <c:pt idx="4897">
                  <c:v>1.1201391698098275</c:v>
                </c:pt>
                <c:pt idx="4898">
                  <c:v>1.0921219599539875</c:v>
                </c:pt>
                <c:pt idx="4899">
                  <c:v>1.1179836237098777</c:v>
                </c:pt>
                <c:pt idx="4900">
                  <c:v>1.1395355922497377</c:v>
                </c:pt>
                <c:pt idx="4901">
                  <c:v>1.1050531410778976</c:v>
                </c:pt>
                <c:pt idx="4902">
                  <c:v>1.0899664138540275</c:v>
                </c:pt>
                <c:pt idx="4903">
                  <c:v>1.1115183823938874</c:v>
                </c:pt>
                <c:pt idx="4904">
                  <c:v>1.1093635347858677</c:v>
                </c:pt>
                <c:pt idx="4905">
                  <c:v>1.1007427473699276</c:v>
                </c:pt>
                <c:pt idx="4906">
                  <c:v>1.1201391698098275</c:v>
                </c:pt>
                <c:pt idx="4907">
                  <c:v>1.1028975949779474</c:v>
                </c:pt>
                <c:pt idx="4908">
                  <c:v>1.1179836237098777</c:v>
                </c:pt>
                <c:pt idx="4909">
                  <c:v>1.1093635347858677</c:v>
                </c:pt>
                <c:pt idx="4910">
                  <c:v>1.0878115662460175</c:v>
                </c:pt>
                <c:pt idx="4911">
                  <c:v>1.0964323536619576</c:v>
                </c:pt>
                <c:pt idx="4912">
                  <c:v>1.1093635347858677</c:v>
                </c:pt>
                <c:pt idx="4913">
                  <c:v>1.0835011725380377</c:v>
                </c:pt>
                <c:pt idx="4914">
                  <c:v>1.0791907788300676</c:v>
                </c:pt>
                <c:pt idx="4915">
                  <c:v>1.0597943563901677</c:v>
                </c:pt>
                <c:pt idx="4916">
                  <c:v>1.0231563591183774</c:v>
                </c:pt>
                <c:pt idx="4917">
                  <c:v>1.0296216004343677</c:v>
                </c:pt>
                <c:pt idx="4918">
                  <c:v>1.0447083276582276</c:v>
                </c:pt>
                <c:pt idx="4919">
                  <c:v>1.0188459654104074</c:v>
                </c:pt>
                <c:pt idx="4920">
                  <c:v>1.0597943563901677</c:v>
                </c:pt>
                <c:pt idx="4921">
                  <c:v>1.0705699914141276</c:v>
                </c:pt>
                <c:pt idx="4922">
                  <c:v>1.0554839626821977</c:v>
                </c:pt>
                <c:pt idx="4923">
                  <c:v>1.0360875402422876</c:v>
                </c:pt>
                <c:pt idx="4924">
                  <c:v>1.0339319941423377</c:v>
                </c:pt>
                <c:pt idx="4925">
                  <c:v>1.0037599366784677</c:v>
                </c:pt>
                <c:pt idx="4926">
                  <c:v>1.0123807240944074</c:v>
                </c:pt>
                <c:pt idx="4927">
                  <c:v>1.0080703303864373</c:v>
                </c:pt>
                <c:pt idx="4928">
                  <c:v>0.98651836184658748</c:v>
                </c:pt>
                <c:pt idx="4929">
                  <c:v>0.96712193940667757</c:v>
                </c:pt>
                <c:pt idx="4930">
                  <c:v>0.94556997086682759</c:v>
                </c:pt>
                <c:pt idx="4931">
                  <c:v>0.94988036457479763</c:v>
                </c:pt>
                <c:pt idx="4932">
                  <c:v>0.94556997086682759</c:v>
                </c:pt>
                <c:pt idx="4933">
                  <c:v>1.0016043905785175</c:v>
                </c:pt>
                <c:pt idx="4934">
                  <c:v>1.0447083276582276</c:v>
                </c:pt>
                <c:pt idx="4935">
                  <c:v>1.0878115662460175</c:v>
                </c:pt>
                <c:pt idx="4936">
                  <c:v>1.0856560201460574</c:v>
                </c:pt>
                <c:pt idx="4937">
                  <c:v>1.1309148048337976</c:v>
                </c:pt>
                <c:pt idx="4938">
                  <c:v>1.1266044111258275</c:v>
                </c:pt>
                <c:pt idx="4939">
                  <c:v>1.1438459859577077</c:v>
                </c:pt>
                <c:pt idx="4940">
                  <c:v>1.1697083482055377</c:v>
                </c:pt>
                <c:pt idx="4941">
                  <c:v>1.1955700119614274</c:v>
                </c:pt>
                <c:pt idx="4942">
                  <c:v>1.1740180434215777</c:v>
                </c:pt>
                <c:pt idx="4943">
                  <c:v>1.1460008335657275</c:v>
                </c:pt>
                <c:pt idx="4944">
                  <c:v>1.1309148048337976</c:v>
                </c:pt>
                <c:pt idx="4945">
                  <c:v>1.0770359312220474</c:v>
                </c:pt>
                <c:pt idx="4946">
                  <c:v>1.0985872012699778</c:v>
                </c:pt>
                <c:pt idx="4947">
                  <c:v>1.1115183823938874</c:v>
                </c:pt>
                <c:pt idx="4948">
                  <c:v>1.1179836237098777</c:v>
                </c:pt>
                <c:pt idx="4949">
                  <c:v>1.1072079886859174</c:v>
                </c:pt>
                <c:pt idx="4950">
                  <c:v>1.1546216209816675</c:v>
                </c:pt>
                <c:pt idx="4951">
                  <c:v>1.1222940174178477</c:v>
                </c:pt>
                <c:pt idx="4952">
                  <c:v>1.1028975949779474</c:v>
                </c:pt>
                <c:pt idx="4953">
                  <c:v>1.1179836237098777</c:v>
                </c:pt>
                <c:pt idx="4954">
                  <c:v>1.1460008335657275</c:v>
                </c:pt>
                <c:pt idx="4955">
                  <c:v>1.1222940174178477</c:v>
                </c:pt>
                <c:pt idx="4956">
                  <c:v>1.1136732300019077</c:v>
                </c:pt>
                <c:pt idx="4957">
                  <c:v>1.1115183823938874</c:v>
                </c:pt>
                <c:pt idx="4958">
                  <c:v>1.1072079886859174</c:v>
                </c:pt>
                <c:pt idx="4959">
                  <c:v>1.1115183823938874</c:v>
                </c:pt>
                <c:pt idx="4960">
                  <c:v>1.0985872012699778</c:v>
                </c:pt>
                <c:pt idx="4961">
                  <c:v>1.1028975949779474</c:v>
                </c:pt>
                <c:pt idx="4962">
                  <c:v>1.0985872012699778</c:v>
                </c:pt>
                <c:pt idx="4963">
                  <c:v>1.0813456264380874</c:v>
                </c:pt>
                <c:pt idx="4964">
                  <c:v>1.0533284165822376</c:v>
                </c:pt>
                <c:pt idx="4965">
                  <c:v>1.0770359312220474</c:v>
                </c:pt>
                <c:pt idx="4966">
                  <c:v>1.0662595977061575</c:v>
                </c:pt>
                <c:pt idx="4967">
                  <c:v>1.0641047500981378</c:v>
                </c:pt>
                <c:pt idx="4968">
                  <c:v>1.0791907788300676</c:v>
                </c:pt>
                <c:pt idx="4969">
                  <c:v>1.0964323536619576</c:v>
                </c:pt>
                <c:pt idx="4970">
                  <c:v>1.1072079886859174</c:v>
                </c:pt>
                <c:pt idx="4971">
                  <c:v>1.1179836237098777</c:v>
                </c:pt>
                <c:pt idx="4972">
                  <c:v>1.1416911383496875</c:v>
                </c:pt>
                <c:pt idx="4973">
                  <c:v>1.1373807446417175</c:v>
                </c:pt>
                <c:pt idx="4974">
                  <c:v>1.1093635347858677</c:v>
                </c:pt>
                <c:pt idx="4975">
                  <c:v>1.0878115662460175</c:v>
                </c:pt>
                <c:pt idx="4976">
                  <c:v>1.0878115662460175</c:v>
                </c:pt>
                <c:pt idx="4977">
                  <c:v>1.0899664138540275</c:v>
                </c:pt>
                <c:pt idx="4978">
                  <c:v>1.0791907788300676</c:v>
                </c:pt>
                <c:pt idx="4979">
                  <c:v>1.1201391698098275</c:v>
                </c:pt>
                <c:pt idx="4980">
                  <c:v>1.1395355922497377</c:v>
                </c:pt>
                <c:pt idx="4981">
                  <c:v>1.1438459859577077</c:v>
                </c:pt>
                <c:pt idx="4982">
                  <c:v>1.1222940174178477</c:v>
                </c:pt>
                <c:pt idx="4983">
                  <c:v>1.1007427473699276</c:v>
                </c:pt>
                <c:pt idx="4984">
                  <c:v>1.0705699914141276</c:v>
                </c:pt>
                <c:pt idx="4985">
                  <c:v>1.0856560201460574</c:v>
                </c:pt>
                <c:pt idx="4986">
                  <c:v>1.0899664138540275</c:v>
                </c:pt>
                <c:pt idx="4987">
                  <c:v>1.0921219599539875</c:v>
                </c:pt>
                <c:pt idx="4988">
                  <c:v>1.1352251985417676</c:v>
                </c:pt>
                <c:pt idx="4989">
                  <c:v>1.1395355922497377</c:v>
                </c:pt>
                <c:pt idx="4990">
                  <c:v>1.1072079886859174</c:v>
                </c:pt>
                <c:pt idx="4991">
                  <c:v>1.0921219599539875</c:v>
                </c:pt>
                <c:pt idx="4992">
                  <c:v>1.1115183823938874</c:v>
                </c:pt>
                <c:pt idx="4993">
                  <c:v>1.0921219599539875</c:v>
                </c:pt>
                <c:pt idx="4994">
                  <c:v>1.0964323536619576</c:v>
                </c:pt>
                <c:pt idx="4995">
                  <c:v>1.0921219599539875</c:v>
                </c:pt>
                <c:pt idx="4996">
                  <c:v>1.0985872012699778</c:v>
                </c:pt>
                <c:pt idx="4997">
                  <c:v>1.0921219599539875</c:v>
                </c:pt>
                <c:pt idx="4998">
                  <c:v>1.1072079886859174</c:v>
                </c:pt>
                <c:pt idx="4999">
                  <c:v>1.1093635347858677</c:v>
                </c:pt>
                <c:pt idx="5000">
                  <c:v>1.1287599572257774</c:v>
                </c:pt>
                <c:pt idx="5001">
                  <c:v>1.1309148048337976</c:v>
                </c:pt>
                <c:pt idx="5002">
                  <c:v>1.1072079886859174</c:v>
                </c:pt>
                <c:pt idx="5003">
                  <c:v>1.0813456264380874</c:v>
                </c:pt>
                <c:pt idx="5004">
                  <c:v>1.0705699914141276</c:v>
                </c:pt>
                <c:pt idx="5005">
                  <c:v>1.0533284165822376</c:v>
                </c:pt>
                <c:pt idx="5006">
                  <c:v>1.0274667528263475</c:v>
                </c:pt>
                <c:pt idx="5007">
                  <c:v>1.0490187213661977</c:v>
                </c:pt>
                <c:pt idx="5008">
                  <c:v>1.0339319941423377</c:v>
                </c:pt>
                <c:pt idx="5009">
                  <c:v>1.0339319941423377</c:v>
                </c:pt>
                <c:pt idx="5010">
                  <c:v>1.0576388102902174</c:v>
                </c:pt>
                <c:pt idx="5011">
                  <c:v>1.0770359312220474</c:v>
                </c:pt>
                <c:pt idx="5012">
                  <c:v>1.0468631752662474</c:v>
                </c:pt>
                <c:pt idx="5013">
                  <c:v>1.0684151438061074</c:v>
                </c:pt>
                <c:pt idx="5014">
                  <c:v>1.0641047500981378</c:v>
                </c:pt>
                <c:pt idx="5015">
                  <c:v>1.0576388102902174</c:v>
                </c:pt>
                <c:pt idx="5016">
                  <c:v>1.0576388102902174</c:v>
                </c:pt>
                <c:pt idx="5017">
                  <c:v>1.0641047500981378</c:v>
                </c:pt>
                <c:pt idx="5018">
                  <c:v>1.0511735689742174</c:v>
                </c:pt>
                <c:pt idx="5019">
                  <c:v>1.0727255375140774</c:v>
                </c:pt>
                <c:pt idx="5020">
                  <c:v>1.0554839626821977</c:v>
                </c:pt>
                <c:pt idx="5021">
                  <c:v>1.0425527815582774</c:v>
                </c:pt>
                <c:pt idx="5022">
                  <c:v>1.0727255375140774</c:v>
                </c:pt>
                <c:pt idx="5023">
                  <c:v>1.0662595977061575</c:v>
                </c:pt>
                <c:pt idx="5024">
                  <c:v>1.0253112067263976</c:v>
                </c:pt>
                <c:pt idx="5025">
                  <c:v>1.0037599366784677</c:v>
                </c:pt>
                <c:pt idx="5026">
                  <c:v>1.0059147842864875</c:v>
                </c:pt>
                <c:pt idx="5027">
                  <c:v>1.0080703303864373</c:v>
                </c:pt>
                <c:pt idx="5028">
                  <c:v>1.0231563591183774</c:v>
                </c:pt>
                <c:pt idx="5029">
                  <c:v>1.0317771465343175</c:v>
                </c:pt>
                <c:pt idx="5030">
                  <c:v>1.0468631752662474</c:v>
                </c:pt>
                <c:pt idx="5031">
                  <c:v>1.0317771465343175</c:v>
                </c:pt>
                <c:pt idx="5032">
                  <c:v>0.9929836031625775</c:v>
                </c:pt>
                <c:pt idx="5033">
                  <c:v>1.0080703303864373</c:v>
                </c:pt>
                <c:pt idx="5034">
                  <c:v>1.0403979339502576</c:v>
                </c:pt>
                <c:pt idx="5035">
                  <c:v>1.0597943563901677</c:v>
                </c:pt>
                <c:pt idx="5036">
                  <c:v>1.0899664138540275</c:v>
                </c:pt>
                <c:pt idx="5037">
                  <c:v>1.1136732300019077</c:v>
                </c:pt>
                <c:pt idx="5038">
                  <c:v>1.0835011725380377</c:v>
                </c:pt>
                <c:pt idx="5039">
                  <c:v>1.0102251779944575</c:v>
                </c:pt>
                <c:pt idx="5040">
                  <c:v>0.98867320945460746</c:v>
                </c:pt>
                <c:pt idx="5041">
                  <c:v>0.96712193940667757</c:v>
                </c:pt>
                <c:pt idx="5042">
                  <c:v>0.97143233311464761</c:v>
                </c:pt>
                <c:pt idx="5043">
                  <c:v>0.99513914926252756</c:v>
                </c:pt>
                <c:pt idx="5044">
                  <c:v>1.0619492039981875</c:v>
                </c:pt>
                <c:pt idx="5045">
                  <c:v>1.0727255375140774</c:v>
                </c:pt>
                <c:pt idx="5046">
                  <c:v>1.0899664138540275</c:v>
                </c:pt>
                <c:pt idx="5047">
                  <c:v>1.0403979339502576</c:v>
                </c:pt>
                <c:pt idx="5048">
                  <c:v>1.0403979339502576</c:v>
                </c:pt>
                <c:pt idx="5049">
                  <c:v>1.0447083276582276</c:v>
                </c:pt>
                <c:pt idx="5050">
                  <c:v>1.0684151438061074</c:v>
                </c:pt>
                <c:pt idx="5051">
                  <c:v>1.0662595977061575</c:v>
                </c:pt>
                <c:pt idx="5052">
                  <c:v>1.1072079886859174</c:v>
                </c:pt>
                <c:pt idx="5053">
                  <c:v>1.1309148048337976</c:v>
                </c:pt>
                <c:pt idx="5054">
                  <c:v>1.1287599572257774</c:v>
                </c:pt>
                <c:pt idx="5055">
                  <c:v>1.1503112272736975</c:v>
                </c:pt>
                <c:pt idx="5056">
                  <c:v>1.1826388308375178</c:v>
                </c:pt>
                <c:pt idx="5057">
                  <c:v>1.2171219805012874</c:v>
                </c:pt>
                <c:pt idx="5058">
                  <c:v>1.1977255580613875</c:v>
                </c:pt>
                <c:pt idx="5059">
                  <c:v>1.1998804056694077</c:v>
                </c:pt>
                <c:pt idx="5060">
                  <c:v>1.1761735895215275</c:v>
                </c:pt>
                <c:pt idx="5061">
                  <c:v>1.1653979544975677</c:v>
                </c:pt>
                <c:pt idx="5062">
                  <c:v>1.1567771670816174</c:v>
                </c:pt>
                <c:pt idx="5063">
                  <c:v>1.1718631958135575</c:v>
                </c:pt>
                <c:pt idx="5064">
                  <c:v>1.1869492245454873</c:v>
                </c:pt>
                <c:pt idx="5065">
                  <c:v>1.1804839832294975</c:v>
                </c:pt>
                <c:pt idx="5066">
                  <c:v>1.1804839832294975</c:v>
                </c:pt>
                <c:pt idx="5067">
                  <c:v>1.1697083482055377</c:v>
                </c:pt>
                <c:pt idx="5068">
                  <c:v>1.1524667733736473</c:v>
                </c:pt>
                <c:pt idx="5069">
                  <c:v>1.1481563796656777</c:v>
                </c:pt>
                <c:pt idx="5070">
                  <c:v>1.1481563796656777</c:v>
                </c:pt>
                <c:pt idx="5071">
                  <c:v>1.1373807446417175</c:v>
                </c:pt>
                <c:pt idx="5072">
                  <c:v>1.1330703509337474</c:v>
                </c:pt>
                <c:pt idx="5073">
                  <c:v>1.1244495635178073</c:v>
                </c:pt>
                <c:pt idx="5074">
                  <c:v>1.1093635347858677</c:v>
                </c:pt>
                <c:pt idx="5075">
                  <c:v>1.0942768075620077</c:v>
                </c:pt>
                <c:pt idx="5076">
                  <c:v>1.0791907788300676</c:v>
                </c:pt>
                <c:pt idx="5077">
                  <c:v>1.0942768075620077</c:v>
                </c:pt>
                <c:pt idx="5078">
                  <c:v>1.1093635347858677</c:v>
                </c:pt>
                <c:pt idx="5079">
                  <c:v>1.1050531410778976</c:v>
                </c:pt>
                <c:pt idx="5080">
                  <c:v>1.1072079886859174</c:v>
                </c:pt>
                <c:pt idx="5081">
                  <c:v>1.1201391698098275</c:v>
                </c:pt>
                <c:pt idx="5082">
                  <c:v>1.0899664138540275</c:v>
                </c:pt>
                <c:pt idx="5083">
                  <c:v>1.0619492039981875</c:v>
                </c:pt>
                <c:pt idx="5084">
                  <c:v>1.0835011725380377</c:v>
                </c:pt>
                <c:pt idx="5085">
                  <c:v>1.1072079886859174</c:v>
                </c:pt>
                <c:pt idx="5086">
                  <c:v>1.1201391698098275</c:v>
                </c:pt>
                <c:pt idx="5087">
                  <c:v>1.0942768075620077</c:v>
                </c:pt>
                <c:pt idx="5088">
                  <c:v>1.1050531410778976</c:v>
                </c:pt>
                <c:pt idx="5089">
                  <c:v>1.0856560201460574</c:v>
                </c:pt>
                <c:pt idx="5090">
                  <c:v>1.0705699914141276</c:v>
                </c:pt>
                <c:pt idx="5091">
                  <c:v>1.0425527815582774</c:v>
                </c:pt>
                <c:pt idx="5092">
                  <c:v>1.0942768075620077</c:v>
                </c:pt>
                <c:pt idx="5093">
                  <c:v>1.1007427473699276</c:v>
                </c:pt>
                <c:pt idx="5094">
                  <c:v>1.1115183823938874</c:v>
                </c:pt>
                <c:pt idx="5095">
                  <c:v>1.1028975949779474</c:v>
                </c:pt>
                <c:pt idx="5096">
                  <c:v>1.0921219599539875</c:v>
                </c:pt>
                <c:pt idx="5097">
                  <c:v>1.0770359312220474</c:v>
                </c:pt>
                <c:pt idx="5098">
                  <c:v>1.0791907788300676</c:v>
                </c:pt>
                <c:pt idx="5099">
                  <c:v>1.0576388102902174</c:v>
                </c:pt>
                <c:pt idx="5100">
                  <c:v>1.0705699914141276</c:v>
                </c:pt>
                <c:pt idx="5101">
                  <c:v>1.1007427473699276</c:v>
                </c:pt>
                <c:pt idx="5102">
                  <c:v>1.0878115662460175</c:v>
                </c:pt>
                <c:pt idx="5103">
                  <c:v>1.0770359312220474</c:v>
                </c:pt>
                <c:pt idx="5104">
                  <c:v>1.0942768075620077</c:v>
                </c:pt>
                <c:pt idx="5105">
                  <c:v>1.0576388102902174</c:v>
                </c:pt>
                <c:pt idx="5106">
                  <c:v>1.0490187213661977</c:v>
                </c:pt>
                <c:pt idx="5107">
                  <c:v>1.0296216004343677</c:v>
                </c:pt>
                <c:pt idx="5108">
                  <c:v>1.0274667528263475</c:v>
                </c:pt>
                <c:pt idx="5109">
                  <c:v>1.0188459654104074</c:v>
                </c:pt>
                <c:pt idx="5110">
                  <c:v>1.0231563591183774</c:v>
                </c:pt>
                <c:pt idx="5111">
                  <c:v>0.97574272682261765</c:v>
                </c:pt>
                <c:pt idx="5112">
                  <c:v>0.99513914926252756</c:v>
                </c:pt>
                <c:pt idx="5113">
                  <c:v>0.96281154569870753</c:v>
                </c:pt>
                <c:pt idx="5114">
                  <c:v>0.96065599959875747</c:v>
                </c:pt>
                <c:pt idx="5115">
                  <c:v>0.98220796813861766</c:v>
                </c:pt>
                <c:pt idx="5116">
                  <c:v>1.0253112067263976</c:v>
                </c:pt>
                <c:pt idx="5117">
                  <c:v>1.0253112067263976</c:v>
                </c:pt>
                <c:pt idx="5118">
                  <c:v>1.0447083276582276</c:v>
                </c:pt>
                <c:pt idx="5119">
                  <c:v>1.0403979339502576</c:v>
                </c:pt>
                <c:pt idx="5120">
                  <c:v>1.0123807240944074</c:v>
                </c:pt>
                <c:pt idx="5121">
                  <c:v>0.97789757443063763</c:v>
                </c:pt>
                <c:pt idx="5122">
                  <c:v>0.97358718072266759</c:v>
                </c:pt>
                <c:pt idx="5123">
                  <c:v>0.94988036457479763</c:v>
                </c:pt>
                <c:pt idx="5124">
                  <c:v>0.94772551696677765</c:v>
                </c:pt>
                <c:pt idx="5125">
                  <c:v>0.94556997086682759</c:v>
                </c:pt>
                <c:pt idx="5126">
                  <c:v>0.90893197359503752</c:v>
                </c:pt>
                <c:pt idx="5127">
                  <c:v>0.88091476373918753</c:v>
                </c:pt>
                <c:pt idx="5128">
                  <c:v>0.90677712598701754</c:v>
                </c:pt>
                <c:pt idx="5129">
                  <c:v>0.88522515744715757</c:v>
                </c:pt>
                <c:pt idx="5130">
                  <c:v>0.85289755388333754</c:v>
                </c:pt>
                <c:pt idx="5131">
                  <c:v>0.90031118617908745</c:v>
                </c:pt>
                <c:pt idx="5132">
                  <c:v>0.90246673227903751</c:v>
                </c:pt>
                <c:pt idx="5133">
                  <c:v>0.89815633857106747</c:v>
                </c:pt>
                <c:pt idx="5134">
                  <c:v>0.90677712598701754</c:v>
                </c:pt>
                <c:pt idx="5135">
                  <c:v>0.94125957715884756</c:v>
                </c:pt>
                <c:pt idx="5136">
                  <c:v>0.92832839603493766</c:v>
                </c:pt>
                <c:pt idx="5137">
                  <c:v>0.92832839603493766</c:v>
                </c:pt>
                <c:pt idx="5138">
                  <c:v>0.9175527610109776</c:v>
                </c:pt>
                <c:pt idx="5139">
                  <c:v>0.90246673227903751</c:v>
                </c:pt>
                <c:pt idx="5140">
                  <c:v>0.88307030983913759</c:v>
                </c:pt>
                <c:pt idx="5141">
                  <c:v>0.8550530999832876</c:v>
                </c:pt>
                <c:pt idx="5142">
                  <c:v>0.8550530999832876</c:v>
                </c:pt>
                <c:pt idx="5143">
                  <c:v>0.83134628383541764</c:v>
                </c:pt>
                <c:pt idx="5144">
                  <c:v>0.82703589012743761</c:v>
                </c:pt>
                <c:pt idx="5145">
                  <c:v>0.81841510271149753</c:v>
                </c:pt>
                <c:pt idx="5146">
                  <c:v>0.8550530999832876</c:v>
                </c:pt>
                <c:pt idx="5147">
                  <c:v>0.85289755388333754</c:v>
                </c:pt>
                <c:pt idx="5148">
                  <c:v>0.84858716017536751</c:v>
                </c:pt>
                <c:pt idx="5149">
                  <c:v>0.82919073773545759</c:v>
                </c:pt>
                <c:pt idx="5150">
                  <c:v>0.84858716017536751</c:v>
                </c:pt>
                <c:pt idx="5151">
                  <c:v>0.83134628383541764</c:v>
                </c:pt>
                <c:pt idx="5152">
                  <c:v>0.81841510271149753</c:v>
                </c:pt>
                <c:pt idx="5153">
                  <c:v>0.84643231256734752</c:v>
                </c:pt>
                <c:pt idx="5154">
                  <c:v>0.84858716017536751</c:v>
                </c:pt>
                <c:pt idx="5155">
                  <c:v>0.84643231256734752</c:v>
                </c:pt>
                <c:pt idx="5156">
                  <c:v>0.8550530999832876</c:v>
                </c:pt>
                <c:pt idx="5157">
                  <c:v>0.87875991613116755</c:v>
                </c:pt>
                <c:pt idx="5158">
                  <c:v>0.87875991613116755</c:v>
                </c:pt>
                <c:pt idx="5159">
                  <c:v>0.90677712598701754</c:v>
                </c:pt>
                <c:pt idx="5160">
                  <c:v>0.91324236730300756</c:v>
                </c:pt>
                <c:pt idx="5161">
                  <c:v>0.91108751969498758</c:v>
                </c:pt>
                <c:pt idx="5162">
                  <c:v>0.89600079247111764</c:v>
                </c:pt>
                <c:pt idx="5163">
                  <c:v>0.89384594486309765</c:v>
                </c:pt>
                <c:pt idx="5164">
                  <c:v>0.86367388739922746</c:v>
                </c:pt>
                <c:pt idx="5165">
                  <c:v>0.8550530999832876</c:v>
                </c:pt>
                <c:pt idx="5166">
                  <c:v>0.83565597905145761</c:v>
                </c:pt>
                <c:pt idx="5167">
                  <c:v>0.84427676646739747</c:v>
                </c:pt>
                <c:pt idx="5168">
                  <c:v>0.81625955661154748</c:v>
                </c:pt>
                <c:pt idx="5169">
                  <c:v>0.79470828656362758</c:v>
                </c:pt>
                <c:pt idx="5170">
                  <c:v>0.77100147041574763</c:v>
                </c:pt>
                <c:pt idx="5171">
                  <c:v>0.77315631802376761</c:v>
                </c:pt>
                <c:pt idx="5172">
                  <c:v>0.76669107670777759</c:v>
                </c:pt>
                <c:pt idx="5173">
                  <c:v>0.79686313417164756</c:v>
                </c:pt>
                <c:pt idx="5174">
                  <c:v>0.82056995031951752</c:v>
                </c:pt>
                <c:pt idx="5175">
                  <c:v>0.83781152515140744</c:v>
                </c:pt>
                <c:pt idx="5176">
                  <c:v>0.81841510271149753</c:v>
                </c:pt>
                <c:pt idx="5177">
                  <c:v>0.81625955661154748</c:v>
                </c:pt>
                <c:pt idx="5178">
                  <c:v>0.78393195304772745</c:v>
                </c:pt>
                <c:pt idx="5179">
                  <c:v>0.8011735278796176</c:v>
                </c:pt>
                <c:pt idx="5180">
                  <c:v>0.7860874991476775</c:v>
                </c:pt>
                <c:pt idx="5181">
                  <c:v>0.79470828656362758</c:v>
                </c:pt>
                <c:pt idx="5182">
                  <c:v>0.75591474319187746</c:v>
                </c:pt>
                <c:pt idx="5183">
                  <c:v>0.7602251368998475</c:v>
                </c:pt>
                <c:pt idx="5184">
                  <c:v>0.74513910816791762</c:v>
                </c:pt>
                <c:pt idx="5185">
                  <c:v>0.7386738668519276</c:v>
                </c:pt>
                <c:pt idx="5186">
                  <c:v>0.74513910816791762</c:v>
                </c:pt>
                <c:pt idx="5187">
                  <c:v>0.77100147041574763</c:v>
                </c:pt>
                <c:pt idx="5188">
                  <c:v>0.77746671173173765</c:v>
                </c:pt>
                <c:pt idx="5189">
                  <c:v>0.76238068299980755</c:v>
                </c:pt>
                <c:pt idx="5190">
                  <c:v>0.77100147041574763</c:v>
                </c:pt>
                <c:pt idx="5191">
                  <c:v>0.77746671173173765</c:v>
                </c:pt>
                <c:pt idx="5192">
                  <c:v>0.7322079270440075</c:v>
                </c:pt>
                <c:pt idx="5193">
                  <c:v>0.71496635221211757</c:v>
                </c:pt>
                <c:pt idx="5194">
                  <c:v>0.72789753333603746</c:v>
                </c:pt>
                <c:pt idx="5195">
                  <c:v>0.71712189831206763</c:v>
                </c:pt>
                <c:pt idx="5196">
                  <c:v>0.68694914235626758</c:v>
                </c:pt>
                <c:pt idx="5197">
                  <c:v>0.69772547587216749</c:v>
                </c:pt>
                <c:pt idx="5198">
                  <c:v>0.66755271991636744</c:v>
                </c:pt>
                <c:pt idx="5199">
                  <c:v>0.67832905343225758</c:v>
                </c:pt>
                <c:pt idx="5200">
                  <c:v>0.67186311362433748</c:v>
                </c:pt>
                <c:pt idx="5201">
                  <c:v>0.6567770848924076</c:v>
                </c:pt>
                <c:pt idx="5202">
                  <c:v>0.66324232620839763</c:v>
                </c:pt>
                <c:pt idx="5203">
                  <c:v>0.6847942947482476</c:v>
                </c:pt>
                <c:pt idx="5204">
                  <c:v>0.62013908762061754</c:v>
                </c:pt>
                <c:pt idx="5205">
                  <c:v>0.61798424001259755</c:v>
                </c:pt>
                <c:pt idx="5206">
                  <c:v>0.66324232620839763</c:v>
                </c:pt>
                <c:pt idx="5207">
                  <c:v>0.66755271991636744</c:v>
                </c:pt>
                <c:pt idx="5208">
                  <c:v>0.67617350733230752</c:v>
                </c:pt>
                <c:pt idx="5209">
                  <c:v>0.67186311362433748</c:v>
                </c:pt>
                <c:pt idx="5210">
                  <c:v>0.6697082660163175</c:v>
                </c:pt>
                <c:pt idx="5211">
                  <c:v>0.64600144986843755</c:v>
                </c:pt>
                <c:pt idx="5212">
                  <c:v>0.66108747860037764</c:v>
                </c:pt>
                <c:pt idx="5213">
                  <c:v>0.63953551006051745</c:v>
                </c:pt>
                <c:pt idx="5214">
                  <c:v>0.68694914235626758</c:v>
                </c:pt>
                <c:pt idx="5215">
                  <c:v>0.68263874864829754</c:v>
                </c:pt>
                <c:pt idx="5216">
                  <c:v>0.6697082660163175</c:v>
                </c:pt>
                <c:pt idx="5217">
                  <c:v>0.62444948132858757</c:v>
                </c:pt>
                <c:pt idx="5218">
                  <c:v>0.64600144986843755</c:v>
                </c:pt>
                <c:pt idx="5219">
                  <c:v>0.61798424001259755</c:v>
                </c:pt>
                <c:pt idx="5220">
                  <c:v>0.58781148405679751</c:v>
                </c:pt>
                <c:pt idx="5221">
                  <c:v>0.60936345259664748</c:v>
                </c:pt>
                <c:pt idx="5222">
                  <c:v>0.62229393522863752</c:v>
                </c:pt>
                <c:pt idx="5223">
                  <c:v>0.60289751278872761</c:v>
                </c:pt>
                <c:pt idx="5224">
                  <c:v>0.62875987503655761</c:v>
                </c:pt>
                <c:pt idx="5225">
                  <c:v>0.6567770848924076</c:v>
                </c:pt>
                <c:pt idx="5226">
                  <c:v>0.61151830020466746</c:v>
                </c:pt>
                <c:pt idx="5227">
                  <c:v>0.63307026874452765</c:v>
                </c:pt>
                <c:pt idx="5228">
                  <c:v>0.62660432893660756</c:v>
                </c:pt>
                <c:pt idx="5229">
                  <c:v>0.59643227147273759</c:v>
                </c:pt>
                <c:pt idx="5230">
                  <c:v>0.57703584903283744</c:v>
                </c:pt>
                <c:pt idx="5231">
                  <c:v>0.58996633166481749</c:v>
                </c:pt>
                <c:pt idx="5232">
                  <c:v>0.57272545532485764</c:v>
                </c:pt>
                <c:pt idx="5233">
                  <c:v>0.59212187776476755</c:v>
                </c:pt>
                <c:pt idx="5234">
                  <c:v>0.59858711908075757</c:v>
                </c:pt>
                <c:pt idx="5235">
                  <c:v>0.60289751278872761</c:v>
                </c:pt>
                <c:pt idx="5236">
                  <c:v>0.60936345259664748</c:v>
                </c:pt>
                <c:pt idx="5237">
                  <c:v>0.60720790649669765</c:v>
                </c:pt>
                <c:pt idx="5238">
                  <c:v>0.58134624274080748</c:v>
                </c:pt>
                <c:pt idx="5239">
                  <c:v>0.58565663644877752</c:v>
                </c:pt>
                <c:pt idx="5240">
                  <c:v>0.54901863917698746</c:v>
                </c:pt>
                <c:pt idx="5241">
                  <c:v>0.55117348678500766</c:v>
                </c:pt>
                <c:pt idx="5242">
                  <c:v>0.55763872810099746</c:v>
                </c:pt>
                <c:pt idx="5243">
                  <c:v>0.54470824546901764</c:v>
                </c:pt>
                <c:pt idx="5244">
                  <c:v>0.53393191195311751</c:v>
                </c:pt>
                <c:pt idx="5245">
                  <c:v>0.55979427420094752</c:v>
                </c:pt>
                <c:pt idx="5246">
                  <c:v>0.54686309307703762</c:v>
                </c:pt>
                <c:pt idx="5247">
                  <c:v>0.53824230566108755</c:v>
                </c:pt>
                <c:pt idx="5248">
                  <c:v>0.51669103561316765</c:v>
                </c:pt>
                <c:pt idx="5249">
                  <c:v>0.51884588322118763</c:v>
                </c:pt>
                <c:pt idx="5250">
                  <c:v>0.50807024819722757</c:v>
                </c:pt>
                <c:pt idx="5251">
                  <c:v>0.47358709853345748</c:v>
                </c:pt>
                <c:pt idx="5252">
                  <c:v>0.47789749224142752</c:v>
                </c:pt>
                <c:pt idx="5253">
                  <c:v>0.50591470209727751</c:v>
                </c:pt>
                <c:pt idx="5254">
                  <c:v>0.50160430838929748</c:v>
                </c:pt>
                <c:pt idx="5255">
                  <c:v>0.51022509580524755</c:v>
                </c:pt>
                <c:pt idx="5256">
                  <c:v>0.51884588322118763</c:v>
                </c:pt>
                <c:pt idx="5257">
                  <c:v>0.49298421946528748</c:v>
                </c:pt>
                <c:pt idx="5258">
                  <c:v>0.49513906707330746</c:v>
                </c:pt>
                <c:pt idx="5259">
                  <c:v>0.49513906707330746</c:v>
                </c:pt>
                <c:pt idx="5260">
                  <c:v>0.50807024819722757</c:v>
                </c:pt>
                <c:pt idx="5261">
                  <c:v>0.52531182302910751</c:v>
                </c:pt>
                <c:pt idx="5262">
                  <c:v>0.54255269936906758</c:v>
                </c:pt>
                <c:pt idx="5263">
                  <c:v>0.51884588322118763</c:v>
                </c:pt>
                <c:pt idx="5264">
                  <c:v>0.49729391468132766</c:v>
                </c:pt>
                <c:pt idx="5265">
                  <c:v>0.49082867336533764</c:v>
                </c:pt>
                <c:pt idx="5266">
                  <c:v>0.46496631111750764</c:v>
                </c:pt>
                <c:pt idx="5267">
                  <c:v>0.44341504106958751</c:v>
                </c:pt>
                <c:pt idx="5268">
                  <c:v>0.44988028238557753</c:v>
                </c:pt>
                <c:pt idx="5269">
                  <c:v>0.45419067609354757</c:v>
                </c:pt>
                <c:pt idx="5270">
                  <c:v>0.44341504106958751</c:v>
                </c:pt>
                <c:pt idx="5271">
                  <c:v>0.47574264463340754</c:v>
                </c:pt>
                <c:pt idx="5272">
                  <c:v>0.47574264463340754</c:v>
                </c:pt>
                <c:pt idx="5273">
                  <c:v>0.45419067609354757</c:v>
                </c:pt>
                <c:pt idx="5274">
                  <c:v>0.44125949496963746</c:v>
                </c:pt>
                <c:pt idx="5275">
                  <c:v>0.43263940604562745</c:v>
                </c:pt>
                <c:pt idx="5276">
                  <c:v>0.41970822492170756</c:v>
                </c:pt>
                <c:pt idx="5277">
                  <c:v>0.43479425365364766</c:v>
                </c:pt>
                <c:pt idx="5278">
                  <c:v>0.41970822492170756</c:v>
                </c:pt>
                <c:pt idx="5279">
                  <c:v>0.45850106980151761</c:v>
                </c:pt>
                <c:pt idx="5280">
                  <c:v>0.47574264463340754</c:v>
                </c:pt>
                <c:pt idx="5281">
                  <c:v>0.4714322509254375</c:v>
                </c:pt>
                <c:pt idx="5282">
                  <c:v>0.48005303834137758</c:v>
                </c:pt>
                <c:pt idx="5283">
                  <c:v>0.48867382575731766</c:v>
                </c:pt>
                <c:pt idx="5284">
                  <c:v>0.4714322509254375</c:v>
                </c:pt>
                <c:pt idx="5285">
                  <c:v>0.44988028238557753</c:v>
                </c:pt>
                <c:pt idx="5286">
                  <c:v>0.43479425365364766</c:v>
                </c:pt>
                <c:pt idx="5287">
                  <c:v>0.38522507525793748</c:v>
                </c:pt>
                <c:pt idx="5288">
                  <c:v>0.40462149769784761</c:v>
                </c:pt>
                <c:pt idx="5289">
                  <c:v>0.42186307252972755</c:v>
                </c:pt>
                <c:pt idx="5290">
                  <c:v>0.4240186186296776</c:v>
                </c:pt>
                <c:pt idx="5291">
                  <c:v>0.44988028238557753</c:v>
                </c:pt>
                <c:pt idx="5292">
                  <c:v>0.47789749224142752</c:v>
                </c:pt>
                <c:pt idx="5293">
                  <c:v>0.46712185721745747</c:v>
                </c:pt>
                <c:pt idx="5294">
                  <c:v>0.43048385994566762</c:v>
                </c:pt>
                <c:pt idx="5295">
                  <c:v>0.41108743750576748</c:v>
                </c:pt>
                <c:pt idx="5296">
                  <c:v>0.40677704379779744</c:v>
                </c:pt>
                <c:pt idx="5297">
                  <c:v>0.40893189140581765</c:v>
                </c:pt>
                <c:pt idx="5298">
                  <c:v>0.41970822492170756</c:v>
                </c:pt>
                <c:pt idx="5299">
                  <c:v>0.42617346623769758</c:v>
                </c:pt>
                <c:pt idx="5300">
                  <c:v>0.42832901233764764</c:v>
                </c:pt>
                <c:pt idx="5301">
                  <c:v>0.40031180248180764</c:v>
                </c:pt>
                <c:pt idx="5302">
                  <c:v>0.40893189140581765</c:v>
                </c:pt>
                <c:pt idx="5303">
                  <c:v>0.40893189140581765</c:v>
                </c:pt>
                <c:pt idx="5304">
                  <c:v>0.39815625638185759</c:v>
                </c:pt>
                <c:pt idx="5305">
                  <c:v>0.41108743750576748</c:v>
                </c:pt>
                <c:pt idx="5306">
                  <c:v>0.42617346623769758</c:v>
                </c:pt>
                <c:pt idx="5307">
                  <c:v>0.40677704379779744</c:v>
                </c:pt>
                <c:pt idx="5308">
                  <c:v>0.38953546896590752</c:v>
                </c:pt>
                <c:pt idx="5309">
                  <c:v>0.39384586267387756</c:v>
                </c:pt>
                <c:pt idx="5310">
                  <c:v>0.40031180248180764</c:v>
                </c:pt>
                <c:pt idx="5311">
                  <c:v>0.38091468154996766</c:v>
                </c:pt>
                <c:pt idx="5312">
                  <c:v>0.37444944023397764</c:v>
                </c:pt>
                <c:pt idx="5313">
                  <c:v>0.36582865281803756</c:v>
                </c:pt>
                <c:pt idx="5314">
                  <c:v>0.35720786540208749</c:v>
                </c:pt>
                <c:pt idx="5315">
                  <c:v>0.34643223037812765</c:v>
                </c:pt>
                <c:pt idx="5316">
                  <c:v>0.3701390465260076</c:v>
                </c:pt>
                <c:pt idx="5317">
                  <c:v>0.40246665008982763</c:v>
                </c:pt>
                <c:pt idx="5318">
                  <c:v>0.41970822492170756</c:v>
                </c:pt>
                <c:pt idx="5319">
                  <c:v>0.44772543477755755</c:v>
                </c:pt>
                <c:pt idx="5320">
                  <c:v>0.44772543477755755</c:v>
                </c:pt>
                <c:pt idx="5321">
                  <c:v>0.46065661590146745</c:v>
                </c:pt>
                <c:pt idx="5322">
                  <c:v>0.44772543477755755</c:v>
                </c:pt>
                <c:pt idx="5323">
                  <c:v>0.45634622219349763</c:v>
                </c:pt>
                <c:pt idx="5324">
                  <c:v>0.43479425365364766</c:v>
                </c:pt>
                <c:pt idx="5325">
                  <c:v>0.44772543477755755</c:v>
                </c:pt>
                <c:pt idx="5326">
                  <c:v>0.41108743750576748</c:v>
                </c:pt>
                <c:pt idx="5327">
                  <c:v>0.4240186186296776</c:v>
                </c:pt>
                <c:pt idx="5328">
                  <c:v>0.40677704379779744</c:v>
                </c:pt>
                <c:pt idx="5329">
                  <c:v>0.40677704379779744</c:v>
                </c:pt>
                <c:pt idx="5330">
                  <c:v>0.38522507525793748</c:v>
                </c:pt>
                <c:pt idx="5331">
                  <c:v>0.36798419891798761</c:v>
                </c:pt>
                <c:pt idx="5332">
                  <c:v>0.36367380521001758</c:v>
                </c:pt>
                <c:pt idx="5333">
                  <c:v>0.39169101506585757</c:v>
                </c:pt>
                <c:pt idx="5334">
                  <c:v>0.39815625638185759</c:v>
                </c:pt>
                <c:pt idx="5335">
                  <c:v>0.41324228511378747</c:v>
                </c:pt>
                <c:pt idx="5336">
                  <c:v>0.41970822492170756</c:v>
                </c:pt>
                <c:pt idx="5337">
                  <c:v>0.41108743750576748</c:v>
                </c:pt>
                <c:pt idx="5338">
                  <c:v>0.41324228511378747</c:v>
                </c:pt>
                <c:pt idx="5339">
                  <c:v>0.3960014087738376</c:v>
                </c:pt>
                <c:pt idx="5340">
                  <c:v>0.39384586267387756</c:v>
                </c:pt>
                <c:pt idx="5341">
                  <c:v>0.40893189140581765</c:v>
                </c:pt>
                <c:pt idx="5342">
                  <c:v>0.37229389413402758</c:v>
                </c:pt>
                <c:pt idx="5343">
                  <c:v>0.35074262408609747</c:v>
                </c:pt>
                <c:pt idx="5344">
                  <c:v>0.37229389413402758</c:v>
                </c:pt>
                <c:pt idx="5345">
                  <c:v>0.37660428784199762</c:v>
                </c:pt>
                <c:pt idx="5346">
                  <c:v>0.36582865281803756</c:v>
                </c:pt>
                <c:pt idx="5347">
                  <c:v>0.3701390465260076</c:v>
                </c:pt>
                <c:pt idx="5348">
                  <c:v>0.37875983394194745</c:v>
                </c:pt>
                <c:pt idx="5349">
                  <c:v>0.35936341150204754</c:v>
                </c:pt>
                <c:pt idx="5350">
                  <c:v>0.32488026183827057</c:v>
                </c:pt>
                <c:pt idx="5351">
                  <c:v>0.32919065554624749</c:v>
                </c:pt>
                <c:pt idx="5352">
                  <c:v>0.33781144296218757</c:v>
                </c:pt>
                <c:pt idx="5353">
                  <c:v>0.35074262408609747</c:v>
                </c:pt>
                <c:pt idx="5354">
                  <c:v>0.34858707798614763</c:v>
                </c:pt>
                <c:pt idx="5355">
                  <c:v>0.3550530177940675</c:v>
                </c:pt>
                <c:pt idx="5356">
                  <c:v>0.36798419891798761</c:v>
                </c:pt>
                <c:pt idx="5357">
                  <c:v>0.37660428784199762</c:v>
                </c:pt>
                <c:pt idx="5358">
                  <c:v>0.33134620164619755</c:v>
                </c:pt>
                <c:pt idx="5359">
                  <c:v>0.33565659535416759</c:v>
                </c:pt>
                <c:pt idx="5360">
                  <c:v>0.34858707798614763</c:v>
                </c:pt>
                <c:pt idx="5361">
                  <c:v>0.34212183667015761</c:v>
                </c:pt>
                <c:pt idx="5362">
                  <c:v>0.33996698906213763</c:v>
                </c:pt>
                <c:pt idx="5363">
                  <c:v>0.36582865281803756</c:v>
                </c:pt>
                <c:pt idx="5364">
                  <c:v>0.33781144296218757</c:v>
                </c:pt>
                <c:pt idx="5365">
                  <c:v>0.32703580793822751</c:v>
                </c:pt>
                <c:pt idx="5366">
                  <c:v>0.32488026183827057</c:v>
                </c:pt>
                <c:pt idx="5367">
                  <c:v>0.32488026183827057</c:v>
                </c:pt>
                <c:pt idx="5368">
                  <c:v>0.28393187085850957</c:v>
                </c:pt>
                <c:pt idx="5369">
                  <c:v>0.3076393854983176</c:v>
                </c:pt>
                <c:pt idx="5370">
                  <c:v>0.31841502052227955</c:v>
                </c:pt>
                <c:pt idx="5371">
                  <c:v>0.32919065554624749</c:v>
                </c:pt>
                <c:pt idx="5372">
                  <c:v>0.31410462681430851</c:v>
                </c:pt>
                <c:pt idx="5373">
                  <c:v>0.32703580793822751</c:v>
                </c:pt>
                <c:pt idx="5374">
                  <c:v>0.33781144296218757</c:v>
                </c:pt>
                <c:pt idx="5375">
                  <c:v>0.32272541423025058</c:v>
                </c:pt>
                <c:pt idx="5376">
                  <c:v>0.31410462681430851</c:v>
                </c:pt>
                <c:pt idx="5377">
                  <c:v>0.32056986813029953</c:v>
                </c:pt>
                <c:pt idx="5378">
                  <c:v>0.33565659535416759</c:v>
                </c:pt>
                <c:pt idx="5379">
                  <c:v>0.28393187085850957</c:v>
                </c:pt>
                <c:pt idx="5380">
                  <c:v>0.26453544841860455</c:v>
                </c:pt>
                <c:pt idx="5381">
                  <c:v>0.27315623583454651</c:v>
                </c:pt>
                <c:pt idx="5382">
                  <c:v>0.29039781066643255</c:v>
                </c:pt>
                <c:pt idx="5383">
                  <c:v>0.26453544841860455</c:v>
                </c:pt>
                <c:pt idx="5384">
                  <c:v>0.3011734456903945</c:v>
                </c:pt>
                <c:pt idx="5385">
                  <c:v>0.33134620164619755</c:v>
                </c:pt>
                <c:pt idx="5386">
                  <c:v>0.31410462681430851</c:v>
                </c:pt>
                <c:pt idx="5387">
                  <c:v>0.2666909945185556</c:v>
                </c:pt>
                <c:pt idx="5388">
                  <c:v>0.29255265827445254</c:v>
                </c:pt>
                <c:pt idx="5389">
                  <c:v>0.2666909945185556</c:v>
                </c:pt>
                <c:pt idx="5390">
                  <c:v>0.24513902597869952</c:v>
                </c:pt>
                <c:pt idx="5391">
                  <c:v>0.2537598133946416</c:v>
                </c:pt>
                <c:pt idx="5392">
                  <c:v>0.2666909945185556</c:v>
                </c:pt>
                <c:pt idx="5393">
                  <c:v>0.22358705743884355</c:v>
                </c:pt>
                <c:pt idx="5394">
                  <c:v>0.25807020710261352</c:v>
                </c:pt>
                <c:pt idx="5395">
                  <c:v>0.25591466100266158</c:v>
                </c:pt>
                <c:pt idx="5396">
                  <c:v>0.25591466100266158</c:v>
                </c:pt>
                <c:pt idx="5397">
                  <c:v>0.26022505471063351</c:v>
                </c:pt>
                <c:pt idx="5398">
                  <c:v>0.2882422645664805</c:v>
                </c:pt>
                <c:pt idx="5399">
                  <c:v>0.28393187085850957</c:v>
                </c:pt>
                <c:pt idx="5400">
                  <c:v>0.29039781066643255</c:v>
                </c:pt>
                <c:pt idx="5401">
                  <c:v>0.3011734456903945</c:v>
                </c:pt>
                <c:pt idx="5402">
                  <c:v>0.29686305198242358</c:v>
                </c:pt>
                <c:pt idx="5403">
                  <c:v>0.31194908071435756</c:v>
                </c:pt>
                <c:pt idx="5404">
                  <c:v>0.2882422645664805</c:v>
                </c:pt>
                <c:pt idx="5405">
                  <c:v>0.3162594744223286</c:v>
                </c:pt>
                <c:pt idx="5406">
                  <c:v>0.31410462681430851</c:v>
                </c:pt>
                <c:pt idx="5407">
                  <c:v>0.33350104925421753</c:v>
                </c:pt>
                <c:pt idx="5408">
                  <c:v>0.34643223037812765</c:v>
                </c:pt>
                <c:pt idx="5409">
                  <c:v>0.35289747169411745</c:v>
                </c:pt>
                <c:pt idx="5410">
                  <c:v>0.34858707798614763</c:v>
                </c:pt>
                <c:pt idx="5411">
                  <c:v>0.34427668427817759</c:v>
                </c:pt>
                <c:pt idx="5412">
                  <c:v>0.33565659535416759</c:v>
                </c:pt>
                <c:pt idx="5413">
                  <c:v>0.27315623583454651</c:v>
                </c:pt>
                <c:pt idx="5414">
                  <c:v>0.2666909945185556</c:v>
                </c:pt>
                <c:pt idx="5415">
                  <c:v>0.25591466100266158</c:v>
                </c:pt>
                <c:pt idx="5416">
                  <c:v>0.24729457207865058</c:v>
                </c:pt>
                <c:pt idx="5417">
                  <c:v>0.26022505471063351</c:v>
                </c:pt>
                <c:pt idx="5418">
                  <c:v>0.29039781066643255</c:v>
                </c:pt>
                <c:pt idx="5419">
                  <c:v>0.30548383939836554</c:v>
                </c:pt>
                <c:pt idx="5420">
                  <c:v>0.2882422645664805</c:v>
                </c:pt>
                <c:pt idx="5421">
                  <c:v>0.3011734456903945</c:v>
                </c:pt>
                <c:pt idx="5422">
                  <c:v>0.29901859808237452</c:v>
                </c:pt>
                <c:pt idx="5423">
                  <c:v>0.28177702325048959</c:v>
                </c:pt>
                <c:pt idx="5424">
                  <c:v>0.27315623583454651</c:v>
                </c:pt>
                <c:pt idx="5425">
                  <c:v>0.2882422645664805</c:v>
                </c:pt>
                <c:pt idx="5426">
                  <c:v>0.27531178193449857</c:v>
                </c:pt>
                <c:pt idx="5427">
                  <c:v>0.27962147715053853</c:v>
                </c:pt>
                <c:pt idx="5428">
                  <c:v>0.29255265827445254</c:v>
                </c:pt>
                <c:pt idx="5429">
                  <c:v>0.29255265827445254</c:v>
                </c:pt>
                <c:pt idx="5430">
                  <c:v>0.29470820437440359</c:v>
                </c:pt>
                <c:pt idx="5431">
                  <c:v>0.29686305198242358</c:v>
                </c:pt>
                <c:pt idx="5432">
                  <c:v>0.28393187085850957</c:v>
                </c:pt>
                <c:pt idx="5433">
                  <c:v>0.29686305198242358</c:v>
                </c:pt>
                <c:pt idx="5434">
                  <c:v>0.31194908071435756</c:v>
                </c:pt>
                <c:pt idx="5435">
                  <c:v>0.29470820437440359</c:v>
                </c:pt>
                <c:pt idx="5436">
                  <c:v>0.29686305198242358</c:v>
                </c:pt>
                <c:pt idx="5437">
                  <c:v>0.2882422645664805</c:v>
                </c:pt>
                <c:pt idx="5438">
                  <c:v>0.27962147715053853</c:v>
                </c:pt>
                <c:pt idx="5439">
                  <c:v>0.25160426729469054</c:v>
                </c:pt>
                <c:pt idx="5440">
                  <c:v>0.25591466100266158</c:v>
                </c:pt>
                <c:pt idx="5441">
                  <c:v>0.2537598133946416</c:v>
                </c:pt>
                <c:pt idx="5442">
                  <c:v>0.2666909945185556</c:v>
                </c:pt>
                <c:pt idx="5443">
                  <c:v>0.27746662954251855</c:v>
                </c:pt>
                <c:pt idx="5444">
                  <c:v>0.30332899179034556</c:v>
                </c:pt>
                <c:pt idx="5445">
                  <c:v>0.28393187085850957</c:v>
                </c:pt>
                <c:pt idx="5446">
                  <c:v>0.2666909945185556</c:v>
                </c:pt>
                <c:pt idx="5447">
                  <c:v>0.2666909945185556</c:v>
                </c:pt>
                <c:pt idx="5448">
                  <c:v>0.26884584212657558</c:v>
                </c:pt>
                <c:pt idx="5449">
                  <c:v>0.25807020710261352</c:v>
                </c:pt>
                <c:pt idx="5450">
                  <c:v>0.25160426729469054</c:v>
                </c:pt>
                <c:pt idx="5451">
                  <c:v>0.24729457207865058</c:v>
                </c:pt>
                <c:pt idx="5452">
                  <c:v>0.2537598133946416</c:v>
                </c:pt>
                <c:pt idx="5453">
                  <c:v>0.23436339095473657</c:v>
                </c:pt>
                <c:pt idx="5454">
                  <c:v>0.21496696851483155</c:v>
                </c:pt>
                <c:pt idx="5455">
                  <c:v>0.22789745114681459</c:v>
                </c:pt>
                <c:pt idx="5456">
                  <c:v>0.24082863227072859</c:v>
                </c:pt>
                <c:pt idx="5457">
                  <c:v>0.21927666373087151</c:v>
                </c:pt>
                <c:pt idx="5458">
                  <c:v>0.21065657480686051</c:v>
                </c:pt>
                <c:pt idx="5459">
                  <c:v>0.23436339095473657</c:v>
                </c:pt>
                <c:pt idx="5460">
                  <c:v>0.22789745114681459</c:v>
                </c:pt>
                <c:pt idx="5461">
                  <c:v>0.23436339095473657</c:v>
                </c:pt>
                <c:pt idx="5462">
                  <c:v>0.24298417837067954</c:v>
                </c:pt>
                <c:pt idx="5463">
                  <c:v>0.24944941968667056</c:v>
                </c:pt>
                <c:pt idx="5464">
                  <c:v>0.24944941968667056</c:v>
                </c:pt>
                <c:pt idx="5465">
                  <c:v>0.24729457207865058</c:v>
                </c:pt>
                <c:pt idx="5466">
                  <c:v>0.23220784485478552</c:v>
                </c:pt>
                <c:pt idx="5467">
                  <c:v>0.22143220983082357</c:v>
                </c:pt>
                <c:pt idx="5468">
                  <c:v>0.22143220983082357</c:v>
                </c:pt>
                <c:pt idx="5469">
                  <c:v>0.23005299724676553</c:v>
                </c:pt>
                <c:pt idx="5470">
                  <c:v>0.24298417837067954</c:v>
                </c:pt>
                <c:pt idx="5471">
                  <c:v>0.26453544841860455</c:v>
                </c:pt>
                <c:pt idx="5472">
                  <c:v>0.27746662954251855</c:v>
                </c:pt>
                <c:pt idx="5473">
                  <c:v>0.25160426729469054</c:v>
                </c:pt>
                <c:pt idx="5474">
                  <c:v>0.24729457207865058</c:v>
                </c:pt>
                <c:pt idx="5475">
                  <c:v>0.23220784485478552</c:v>
                </c:pt>
                <c:pt idx="5476">
                  <c:v>0.20203578739091854</c:v>
                </c:pt>
                <c:pt idx="5477">
                  <c:v>0.21065657480686051</c:v>
                </c:pt>
                <c:pt idx="5478">
                  <c:v>0.23651823856275656</c:v>
                </c:pt>
                <c:pt idx="5479">
                  <c:v>0.23651823856275656</c:v>
                </c:pt>
                <c:pt idx="5480">
                  <c:v>0.26884584212657558</c:v>
                </c:pt>
                <c:pt idx="5481">
                  <c:v>0.27746662954251855</c:v>
                </c:pt>
                <c:pt idx="5482">
                  <c:v>0.24513902597869952</c:v>
                </c:pt>
                <c:pt idx="5483">
                  <c:v>0.27531178193449857</c:v>
                </c:pt>
                <c:pt idx="5484">
                  <c:v>0.27746662954251855</c:v>
                </c:pt>
                <c:pt idx="5485">
                  <c:v>0.26022505471063351</c:v>
                </c:pt>
                <c:pt idx="5486">
                  <c:v>0.26453544841860455</c:v>
                </c:pt>
                <c:pt idx="5487">
                  <c:v>0.29901859808237452</c:v>
                </c:pt>
                <c:pt idx="5488">
                  <c:v>0.28393187085850957</c:v>
                </c:pt>
                <c:pt idx="5489">
                  <c:v>0.26022505471063351</c:v>
                </c:pt>
                <c:pt idx="5490">
                  <c:v>0.24944941968667056</c:v>
                </c:pt>
                <c:pt idx="5491">
                  <c:v>0.25591466100266158</c:v>
                </c:pt>
                <c:pt idx="5492">
                  <c:v>0.2537598133946416</c:v>
                </c:pt>
                <c:pt idx="5493">
                  <c:v>0.22574260353879461</c:v>
                </c:pt>
                <c:pt idx="5494">
                  <c:v>0.25591466100266158</c:v>
                </c:pt>
                <c:pt idx="5495">
                  <c:v>0.26238060081058456</c:v>
                </c:pt>
                <c:pt idx="5496">
                  <c:v>0.24729457207865058</c:v>
                </c:pt>
                <c:pt idx="5497">
                  <c:v>0.20634618109888958</c:v>
                </c:pt>
                <c:pt idx="5498">
                  <c:v>0.22143220983082357</c:v>
                </c:pt>
                <c:pt idx="5499">
                  <c:v>0.22143220983082357</c:v>
                </c:pt>
                <c:pt idx="5500">
                  <c:v>0.24298417837067954</c:v>
                </c:pt>
                <c:pt idx="5501">
                  <c:v>0.27100138822652653</c:v>
                </c:pt>
                <c:pt idx="5502">
                  <c:v>0.29470820437440359</c:v>
                </c:pt>
                <c:pt idx="5503">
                  <c:v>0.26884584212657558</c:v>
                </c:pt>
                <c:pt idx="5504">
                  <c:v>0.24944941968667056</c:v>
                </c:pt>
                <c:pt idx="5505">
                  <c:v>0.22574260353879461</c:v>
                </c:pt>
                <c:pt idx="5506">
                  <c:v>0.20634618109888958</c:v>
                </c:pt>
                <c:pt idx="5507">
                  <c:v>0.21065657480686051</c:v>
                </c:pt>
                <c:pt idx="5508">
                  <c:v>0.23651823856275656</c:v>
                </c:pt>
                <c:pt idx="5509">
                  <c:v>0.22143220983082357</c:v>
                </c:pt>
                <c:pt idx="5510">
                  <c:v>0.24513902597869952</c:v>
                </c:pt>
                <c:pt idx="5511">
                  <c:v>0.21927666373087151</c:v>
                </c:pt>
                <c:pt idx="5512">
                  <c:v>0.21065657480686051</c:v>
                </c:pt>
                <c:pt idx="5513">
                  <c:v>0.22574260353879461</c:v>
                </c:pt>
                <c:pt idx="5514">
                  <c:v>0.22574260353879461</c:v>
                </c:pt>
                <c:pt idx="5515">
                  <c:v>0.18694975865898456</c:v>
                </c:pt>
                <c:pt idx="5516">
                  <c:v>0.23436339095473657</c:v>
                </c:pt>
                <c:pt idx="5517">
                  <c:v>0.24298417837067954</c:v>
                </c:pt>
                <c:pt idx="5518">
                  <c:v>0.24082863227072859</c:v>
                </c:pt>
                <c:pt idx="5519">
                  <c:v>0.27100138822652653</c:v>
                </c:pt>
                <c:pt idx="5520">
                  <c:v>0.30332899179034556</c:v>
                </c:pt>
                <c:pt idx="5521">
                  <c:v>0.29255265827445254</c:v>
                </c:pt>
                <c:pt idx="5522">
                  <c:v>0.27746662954251855</c:v>
                </c:pt>
                <c:pt idx="5523">
                  <c:v>0.23436339095473657</c:v>
                </c:pt>
                <c:pt idx="5524">
                  <c:v>0.1977253936829465</c:v>
                </c:pt>
                <c:pt idx="5525">
                  <c:v>0.1977253936829465</c:v>
                </c:pt>
                <c:pt idx="5526">
                  <c:v>0.18263936495101252</c:v>
                </c:pt>
                <c:pt idx="5527">
                  <c:v>0.17186303143511961</c:v>
                </c:pt>
                <c:pt idx="5528">
                  <c:v>0.1998802412909666</c:v>
                </c:pt>
                <c:pt idx="5529">
                  <c:v>0.22358705743884355</c:v>
                </c:pt>
                <c:pt idx="5530">
                  <c:v>0.2128114224148806</c:v>
                </c:pt>
                <c:pt idx="5531">
                  <c:v>0.23005299724676553</c:v>
                </c:pt>
                <c:pt idx="5532">
                  <c:v>0.25591466100266158</c:v>
                </c:pt>
                <c:pt idx="5533">
                  <c:v>0.24082863227072859</c:v>
                </c:pt>
                <c:pt idx="5534">
                  <c:v>0.2386737846627085</c:v>
                </c:pt>
                <c:pt idx="5535">
                  <c:v>0.23651823856275656</c:v>
                </c:pt>
                <c:pt idx="5536">
                  <c:v>0.23651823856275656</c:v>
                </c:pt>
                <c:pt idx="5537">
                  <c:v>0.22789745114681459</c:v>
                </c:pt>
                <c:pt idx="5538">
                  <c:v>0.24513902597869952</c:v>
                </c:pt>
                <c:pt idx="5539">
                  <c:v>0.24298417837067954</c:v>
                </c:pt>
                <c:pt idx="5540">
                  <c:v>0.23220784485478552</c:v>
                </c:pt>
                <c:pt idx="5541">
                  <c:v>0.21712181612285153</c:v>
                </c:pt>
                <c:pt idx="5542">
                  <c:v>0.23220784485478552</c:v>
                </c:pt>
                <c:pt idx="5543">
                  <c:v>0.20634618109888958</c:v>
                </c:pt>
                <c:pt idx="5544">
                  <c:v>0.20850102870690956</c:v>
                </c:pt>
                <c:pt idx="5545">
                  <c:v>0.21065657480686051</c:v>
                </c:pt>
                <c:pt idx="5546">
                  <c:v>0.2128114224148806</c:v>
                </c:pt>
                <c:pt idx="5547">
                  <c:v>0.20419063499893753</c:v>
                </c:pt>
                <c:pt idx="5548">
                  <c:v>0.22574260353879461</c:v>
                </c:pt>
                <c:pt idx="5549">
                  <c:v>0.23436339095473657</c:v>
                </c:pt>
                <c:pt idx="5550">
                  <c:v>0.23220784485478552</c:v>
                </c:pt>
                <c:pt idx="5551">
                  <c:v>0.21927666373087151</c:v>
                </c:pt>
                <c:pt idx="5552">
                  <c:v>0.2128114224148806</c:v>
                </c:pt>
                <c:pt idx="5553">
                  <c:v>0.18263936495101252</c:v>
                </c:pt>
                <c:pt idx="5554">
                  <c:v>0.17832897124304159</c:v>
                </c:pt>
                <c:pt idx="5555">
                  <c:v>0.16970818382709951</c:v>
                </c:pt>
                <c:pt idx="5556">
                  <c:v>0.18910460626700454</c:v>
                </c:pt>
                <c:pt idx="5557">
                  <c:v>0.17401857753507055</c:v>
                </c:pt>
                <c:pt idx="5558">
                  <c:v>0.1847942125590325</c:v>
                </c:pt>
                <c:pt idx="5559">
                  <c:v>0.18048381885106157</c:v>
                </c:pt>
                <c:pt idx="5560">
                  <c:v>0.16539779011912759</c:v>
                </c:pt>
                <c:pt idx="5561">
                  <c:v>0.13307018655530856</c:v>
                </c:pt>
                <c:pt idx="5562">
                  <c:v>0.14815621528724254</c:v>
                </c:pt>
                <c:pt idx="5563">
                  <c:v>0.17832897124304159</c:v>
                </c:pt>
                <c:pt idx="5564">
                  <c:v>0.14169097397125152</c:v>
                </c:pt>
                <c:pt idx="5565">
                  <c:v>0.15677700270318551</c:v>
                </c:pt>
                <c:pt idx="5566">
                  <c:v>0.19125945387502452</c:v>
                </c:pt>
                <c:pt idx="5567">
                  <c:v>0.17401857753507055</c:v>
                </c:pt>
                <c:pt idx="5568">
                  <c:v>0.13953542787130058</c:v>
                </c:pt>
                <c:pt idx="5569">
                  <c:v>0.16970818382709951</c:v>
                </c:pt>
                <c:pt idx="5570">
                  <c:v>0.1847942125590325</c:v>
                </c:pt>
                <c:pt idx="5571">
                  <c:v>0.13307018655530856</c:v>
                </c:pt>
                <c:pt idx="5572">
                  <c:v>0.13522503416332854</c:v>
                </c:pt>
                <c:pt idx="5573">
                  <c:v>0.16970818382709951</c:v>
                </c:pt>
                <c:pt idx="5574">
                  <c:v>0.17617342514309053</c:v>
                </c:pt>
                <c:pt idx="5575">
                  <c:v>0.18048381885106157</c:v>
                </c:pt>
                <c:pt idx="5576">
                  <c:v>0.22574260353879461</c:v>
                </c:pt>
                <c:pt idx="5577">
                  <c:v>0.22574260353879461</c:v>
                </c:pt>
                <c:pt idx="5578">
                  <c:v>0.19341499997497558</c:v>
                </c:pt>
                <c:pt idx="5579">
                  <c:v>0.15246660899521358</c:v>
                </c:pt>
                <c:pt idx="5580">
                  <c:v>0.13738058026328059</c:v>
                </c:pt>
                <c:pt idx="5581">
                  <c:v>0.11367376411540353</c:v>
                </c:pt>
                <c:pt idx="5582">
                  <c:v>0.1309146404553575</c:v>
                </c:pt>
                <c:pt idx="5583">
                  <c:v>0.1503117613871936</c:v>
                </c:pt>
                <c:pt idx="5584">
                  <c:v>0.17617342514309053</c:v>
                </c:pt>
                <c:pt idx="5585">
                  <c:v>0.17186303143511961</c:v>
                </c:pt>
                <c:pt idx="5586">
                  <c:v>0.18048381885106157</c:v>
                </c:pt>
                <c:pt idx="5587">
                  <c:v>0.15677700270318551</c:v>
                </c:pt>
                <c:pt idx="5588">
                  <c:v>0.15462215509516553</c:v>
                </c:pt>
                <c:pt idx="5589">
                  <c:v>0.16108739641115655</c:v>
                </c:pt>
                <c:pt idx="5590">
                  <c:v>0.16539779011912759</c:v>
                </c:pt>
                <c:pt idx="5591">
                  <c:v>0.1503117613871936</c:v>
                </c:pt>
                <c:pt idx="5592">
                  <c:v>0.17186303143511961</c:v>
                </c:pt>
                <c:pt idx="5593">
                  <c:v>0.15246660899521358</c:v>
                </c:pt>
                <c:pt idx="5594">
                  <c:v>0.1309146404553575</c:v>
                </c:pt>
                <c:pt idx="5595">
                  <c:v>0.1503117613871936</c:v>
                </c:pt>
                <c:pt idx="5596">
                  <c:v>0.16755263772714757</c:v>
                </c:pt>
                <c:pt idx="5597">
                  <c:v>0.17186303143511961</c:v>
                </c:pt>
                <c:pt idx="5598">
                  <c:v>0.17401857753507055</c:v>
                </c:pt>
                <c:pt idx="5599">
                  <c:v>0.17617342514309053</c:v>
                </c:pt>
                <c:pt idx="5600">
                  <c:v>0.15246660899521358</c:v>
                </c:pt>
                <c:pt idx="5601">
                  <c:v>0.1503117613871936</c:v>
                </c:pt>
                <c:pt idx="5602">
                  <c:v>0.12013900543139555</c:v>
                </c:pt>
                <c:pt idx="5603">
                  <c:v>0.1438458215792715</c:v>
                </c:pt>
                <c:pt idx="5604">
                  <c:v>0.16108739641115655</c:v>
                </c:pt>
                <c:pt idx="5605">
                  <c:v>0.18263936495101252</c:v>
                </c:pt>
                <c:pt idx="5606">
                  <c:v>0.17832897124304159</c:v>
                </c:pt>
                <c:pt idx="5607">
                  <c:v>0.1998802412909666</c:v>
                </c:pt>
                <c:pt idx="5608">
                  <c:v>0.17617342514309053</c:v>
                </c:pt>
                <c:pt idx="5609">
                  <c:v>0.17186303143511961</c:v>
                </c:pt>
                <c:pt idx="5610">
                  <c:v>0.1309146404553575</c:v>
                </c:pt>
                <c:pt idx="5611">
                  <c:v>0.13307018655530856</c:v>
                </c:pt>
                <c:pt idx="5612">
                  <c:v>0.12875979284733752</c:v>
                </c:pt>
                <c:pt idx="5613">
                  <c:v>0.10720782430748155</c:v>
                </c:pt>
                <c:pt idx="5614">
                  <c:v>0.11151821801545259</c:v>
                </c:pt>
                <c:pt idx="5615">
                  <c:v>0.14815621528724254</c:v>
                </c:pt>
                <c:pt idx="5616">
                  <c:v>0.1589318503112056</c:v>
                </c:pt>
                <c:pt idx="5617">
                  <c:v>0.18263936495101252</c:v>
                </c:pt>
                <c:pt idx="5618">
                  <c:v>0.20850102870690956</c:v>
                </c:pt>
                <c:pt idx="5619">
                  <c:v>0.19125945387502452</c:v>
                </c:pt>
                <c:pt idx="5620">
                  <c:v>0.16755263772714757</c:v>
                </c:pt>
                <c:pt idx="5621">
                  <c:v>0.12875979284733752</c:v>
                </c:pt>
                <c:pt idx="5622">
                  <c:v>0.11367376411540353</c:v>
                </c:pt>
                <c:pt idx="5623">
                  <c:v>0.12229455153134661</c:v>
                </c:pt>
                <c:pt idx="5624">
                  <c:v>0.14600136767922256</c:v>
                </c:pt>
                <c:pt idx="5625">
                  <c:v>0.14169097397125152</c:v>
                </c:pt>
                <c:pt idx="5626">
                  <c:v>0.16970818382709951</c:v>
                </c:pt>
                <c:pt idx="5627">
                  <c:v>0.1589318503112056</c:v>
                </c:pt>
                <c:pt idx="5628">
                  <c:v>0.15246660899521358</c:v>
                </c:pt>
                <c:pt idx="5629">
                  <c:v>0.13522503416332854</c:v>
                </c:pt>
                <c:pt idx="5630">
                  <c:v>0.17186303143511961</c:v>
                </c:pt>
                <c:pt idx="5631">
                  <c:v>0.14600136767922256</c:v>
                </c:pt>
                <c:pt idx="5632">
                  <c:v>0.1503117613871936</c:v>
                </c:pt>
                <c:pt idx="5633">
                  <c:v>0.12444939913936659</c:v>
                </c:pt>
                <c:pt idx="5634">
                  <c:v>0.11582861172342351</c:v>
                </c:pt>
                <c:pt idx="5635">
                  <c:v>0.11367376411540353</c:v>
                </c:pt>
                <c:pt idx="5636">
                  <c:v>0.13953542787130058</c:v>
                </c:pt>
                <c:pt idx="5637">
                  <c:v>0.11582861172342351</c:v>
                </c:pt>
                <c:pt idx="5638">
                  <c:v>0.13738058026328059</c:v>
                </c:pt>
                <c:pt idx="5639">
                  <c:v>0.15677700270318551</c:v>
                </c:pt>
                <c:pt idx="5640">
                  <c:v>0.14169097397125152</c:v>
                </c:pt>
                <c:pt idx="5641">
                  <c:v>0.14815621528724254</c:v>
                </c:pt>
                <c:pt idx="5642">
                  <c:v>0.18694975865898456</c:v>
                </c:pt>
                <c:pt idx="5643">
                  <c:v>0.16324224401917653</c:v>
                </c:pt>
                <c:pt idx="5644">
                  <c:v>0.16755263772714757</c:v>
                </c:pt>
                <c:pt idx="5645">
                  <c:v>0.18048381885106157</c:v>
                </c:pt>
                <c:pt idx="5646">
                  <c:v>0.18048381885106157</c:v>
                </c:pt>
                <c:pt idx="5647">
                  <c:v>0.18263936495101252</c:v>
                </c:pt>
                <c:pt idx="5648">
                  <c:v>0.20419063499893753</c:v>
                </c:pt>
                <c:pt idx="5649">
                  <c:v>0.17617342514309053</c:v>
                </c:pt>
                <c:pt idx="5650">
                  <c:v>0.16539779011912759</c:v>
                </c:pt>
                <c:pt idx="5651">
                  <c:v>0.1589318503112056</c:v>
                </c:pt>
                <c:pt idx="5652">
                  <c:v>0.1309146404553575</c:v>
                </c:pt>
                <c:pt idx="5653">
                  <c:v>0.10505297669946156</c:v>
                </c:pt>
                <c:pt idx="5654">
                  <c:v>9.8587036891538582E-2</c:v>
                </c:pt>
                <c:pt idx="5655">
                  <c:v>0.1093633704074326</c:v>
                </c:pt>
                <c:pt idx="5656">
                  <c:v>8.7811401867576522E-2</c:v>
                </c:pt>
                <c:pt idx="5657">
                  <c:v>0.11798415782337557</c:v>
                </c:pt>
                <c:pt idx="5658">
                  <c:v>0.1503117613871936</c:v>
                </c:pt>
                <c:pt idx="5659">
                  <c:v>0.17401857753507055</c:v>
                </c:pt>
                <c:pt idx="5660">
                  <c:v>0.14815621528724254</c:v>
                </c:pt>
                <c:pt idx="5661">
                  <c:v>0.16755263772714757</c:v>
                </c:pt>
                <c:pt idx="5662">
                  <c:v>0.16108739641115655</c:v>
                </c:pt>
                <c:pt idx="5663">
                  <c:v>0.1503117613871936</c:v>
                </c:pt>
                <c:pt idx="5664">
                  <c:v>0.16324224401917653</c:v>
                </c:pt>
                <c:pt idx="5665">
                  <c:v>0.19556984758299556</c:v>
                </c:pt>
                <c:pt idx="5666">
                  <c:v>0.20634618109888958</c:v>
                </c:pt>
                <c:pt idx="5667">
                  <c:v>0.17832897124304159</c:v>
                </c:pt>
                <c:pt idx="5668">
                  <c:v>0.18263936495101252</c:v>
                </c:pt>
                <c:pt idx="5669">
                  <c:v>0.1438458215792715</c:v>
                </c:pt>
                <c:pt idx="5670">
                  <c:v>0.12875979284733752</c:v>
                </c:pt>
                <c:pt idx="5671">
                  <c:v>0.1309146404553575</c:v>
                </c:pt>
                <c:pt idx="5672">
                  <c:v>0.14815621528724254</c:v>
                </c:pt>
                <c:pt idx="5673">
                  <c:v>0.14169097397125152</c:v>
                </c:pt>
                <c:pt idx="5674">
                  <c:v>0.16539779011912759</c:v>
                </c:pt>
                <c:pt idx="5675">
                  <c:v>0.16108739641115655</c:v>
                </c:pt>
                <c:pt idx="5676">
                  <c:v>0.15677700270318551</c:v>
                </c:pt>
                <c:pt idx="5677">
                  <c:v>0.12229455153134661</c:v>
                </c:pt>
                <c:pt idx="5678">
                  <c:v>0.12229455153134661</c:v>
                </c:pt>
                <c:pt idx="5679">
                  <c:v>0.12875979284733752</c:v>
                </c:pt>
                <c:pt idx="5680">
                  <c:v>0.1503117613871936</c:v>
                </c:pt>
                <c:pt idx="5681">
                  <c:v>0.16108739641115655</c:v>
                </c:pt>
                <c:pt idx="5682">
                  <c:v>0.1977253936829465</c:v>
                </c:pt>
                <c:pt idx="5683">
                  <c:v>0.17617342514309053</c:v>
                </c:pt>
                <c:pt idx="5684">
                  <c:v>0.18910460626700454</c:v>
                </c:pt>
                <c:pt idx="5685">
                  <c:v>0.1589318503112056</c:v>
                </c:pt>
                <c:pt idx="5686">
                  <c:v>0.13738058026328059</c:v>
                </c:pt>
                <c:pt idx="5687">
                  <c:v>0.12229455153134661</c:v>
                </c:pt>
                <c:pt idx="5688">
                  <c:v>0.13953542787130058</c:v>
                </c:pt>
                <c:pt idx="5689">
                  <c:v>0.10289743059950951</c:v>
                </c:pt>
                <c:pt idx="5690">
                  <c:v>0.12013900543139555</c:v>
                </c:pt>
                <c:pt idx="5691">
                  <c:v>0.13738058026328059</c:v>
                </c:pt>
                <c:pt idx="5692">
                  <c:v>0.15462215509516553</c:v>
                </c:pt>
                <c:pt idx="5693">
                  <c:v>0.16108739641115655</c:v>
                </c:pt>
                <c:pt idx="5694">
                  <c:v>0.18263936495101252</c:v>
                </c:pt>
                <c:pt idx="5695">
                  <c:v>0.16970818382709951</c:v>
                </c:pt>
                <c:pt idx="5696">
                  <c:v>0.13307018655530856</c:v>
                </c:pt>
                <c:pt idx="5697">
                  <c:v>0.11367376411540353</c:v>
                </c:pt>
                <c:pt idx="5698">
                  <c:v>0.1093633704074326</c:v>
                </c:pt>
                <c:pt idx="5699">
                  <c:v>9.4277341675498505E-2</c:v>
                </c:pt>
                <c:pt idx="5700">
                  <c:v>9.4277341675498505E-2</c:v>
                </c:pt>
                <c:pt idx="5701">
                  <c:v>0.10505297669946156</c:v>
                </c:pt>
                <c:pt idx="5702">
                  <c:v>0.12875979284733752</c:v>
                </c:pt>
                <c:pt idx="5703">
                  <c:v>0.1309146404553575</c:v>
                </c:pt>
                <c:pt idx="5704">
                  <c:v>0.12229455153134661</c:v>
                </c:pt>
                <c:pt idx="5705">
                  <c:v>0.11367376411540353</c:v>
                </c:pt>
                <c:pt idx="5706">
                  <c:v>0.12875979284733752</c:v>
                </c:pt>
                <c:pt idx="5707">
                  <c:v>0.10720782430748155</c:v>
                </c:pt>
                <c:pt idx="5708">
                  <c:v>5.7639344403708548E-2</c:v>
                </c:pt>
                <c:pt idx="5709">
                  <c:v>9.4277341675498505E-2</c:v>
                </c:pt>
                <c:pt idx="5710">
                  <c:v>0.1093633704074326</c:v>
                </c:pt>
                <c:pt idx="5711">
                  <c:v>0.1093633704074326</c:v>
                </c:pt>
                <c:pt idx="5712">
                  <c:v>0.11151821801545259</c:v>
                </c:pt>
                <c:pt idx="5713">
                  <c:v>0.16755263772714757</c:v>
                </c:pt>
                <c:pt idx="5714">
                  <c:v>0.15462215509516553</c:v>
                </c:pt>
                <c:pt idx="5715">
                  <c:v>0.12660424674738657</c:v>
                </c:pt>
                <c:pt idx="5716">
                  <c:v>0.12444939913936659</c:v>
                </c:pt>
                <c:pt idx="5717">
                  <c:v>0.1309146404553575</c:v>
                </c:pt>
                <c:pt idx="5718">
                  <c:v>0.12660424674738657</c:v>
                </c:pt>
                <c:pt idx="5719">
                  <c:v>0.12229455153134661</c:v>
                </c:pt>
                <c:pt idx="5720">
                  <c:v>0.12660424674738657</c:v>
                </c:pt>
                <c:pt idx="5721">
                  <c:v>0.12875979284733752</c:v>
                </c:pt>
                <c:pt idx="5722">
                  <c:v>0.10720782430748155</c:v>
                </c:pt>
                <c:pt idx="5723">
                  <c:v>0.11582861172342351</c:v>
                </c:pt>
                <c:pt idx="5724">
                  <c:v>0.12013900543139555</c:v>
                </c:pt>
                <c:pt idx="5725">
                  <c:v>0.12875979284733752</c:v>
                </c:pt>
                <c:pt idx="5726">
                  <c:v>0.13738058026328059</c:v>
                </c:pt>
                <c:pt idx="5727">
                  <c:v>0.12875979284733752</c:v>
                </c:pt>
                <c:pt idx="5728">
                  <c:v>0.10074258299148953</c:v>
                </c:pt>
                <c:pt idx="5729">
                  <c:v>9.212179557554756E-2</c:v>
                </c:pt>
                <c:pt idx="5730">
                  <c:v>0.10289743059950951</c:v>
                </c:pt>
                <c:pt idx="5731">
                  <c:v>9.6432189283518599E-2</c:v>
                </c:pt>
                <c:pt idx="5732">
                  <c:v>0.11367376411540353</c:v>
                </c:pt>
                <c:pt idx="5733">
                  <c:v>0.11582861172342351</c:v>
                </c:pt>
                <c:pt idx="5734">
                  <c:v>0.1309146404553575</c:v>
                </c:pt>
                <c:pt idx="5735">
                  <c:v>0.1309146404553575</c:v>
                </c:pt>
                <c:pt idx="5736">
                  <c:v>0.11151821801545259</c:v>
                </c:pt>
                <c:pt idx="5737">
                  <c:v>0.1093633704074326</c:v>
                </c:pt>
                <c:pt idx="5738">
                  <c:v>0.13522503416332854</c:v>
                </c:pt>
                <c:pt idx="5739">
                  <c:v>0.12444939913936659</c:v>
                </c:pt>
                <c:pt idx="5740">
                  <c:v>0.10074258299148953</c:v>
                </c:pt>
                <c:pt idx="5741">
                  <c:v>0.10289743059950951</c:v>
                </c:pt>
                <c:pt idx="5742">
                  <c:v>0.13307018655530856</c:v>
                </c:pt>
                <c:pt idx="5743">
                  <c:v>0.11367376411540353</c:v>
                </c:pt>
                <c:pt idx="5744">
                  <c:v>9.6432189283518599E-2</c:v>
                </c:pt>
                <c:pt idx="5745">
                  <c:v>0.12660424674738657</c:v>
                </c:pt>
                <c:pt idx="5746">
                  <c:v>0.14169097397125152</c:v>
                </c:pt>
                <c:pt idx="5747">
                  <c:v>0.11798415782337557</c:v>
                </c:pt>
                <c:pt idx="5748">
                  <c:v>0.11367376411540353</c:v>
                </c:pt>
                <c:pt idx="5749">
                  <c:v>0.12660424674738657</c:v>
                </c:pt>
                <c:pt idx="5750">
                  <c:v>9.6432189283518599E-2</c:v>
                </c:pt>
                <c:pt idx="5751">
                  <c:v>9.8587036891538582E-2</c:v>
                </c:pt>
                <c:pt idx="5752">
                  <c:v>0.12013900543139555</c:v>
                </c:pt>
                <c:pt idx="5753">
                  <c:v>0.13307018655530856</c:v>
                </c:pt>
                <c:pt idx="5754">
                  <c:v>0.14169097397125152</c:v>
                </c:pt>
                <c:pt idx="5755">
                  <c:v>0.13953542787130058</c:v>
                </c:pt>
                <c:pt idx="5756">
                  <c:v>0.1503117613871936</c:v>
                </c:pt>
                <c:pt idx="5757">
                  <c:v>0.12013900543139555</c:v>
                </c:pt>
                <c:pt idx="5758">
                  <c:v>0.1093633704074326</c:v>
                </c:pt>
                <c:pt idx="5759">
                  <c:v>8.9966947967527577E-2</c:v>
                </c:pt>
                <c:pt idx="5760">
                  <c:v>9.6432189283518599E-2</c:v>
                </c:pt>
                <c:pt idx="5761">
                  <c:v>7.2725373135642535E-2</c:v>
                </c:pt>
                <c:pt idx="5762">
                  <c:v>7.7035766843613573E-2</c:v>
                </c:pt>
                <c:pt idx="5763">
                  <c:v>0.10074258299148953</c:v>
                </c:pt>
                <c:pt idx="5764">
                  <c:v>0.10720782430748155</c:v>
                </c:pt>
                <c:pt idx="5765">
                  <c:v>0.12229455153134661</c:v>
                </c:pt>
                <c:pt idx="5766">
                  <c:v>0.10720782430748155</c:v>
                </c:pt>
                <c:pt idx="5767">
                  <c:v>9.6432189283518599E-2</c:v>
                </c:pt>
                <c:pt idx="5768">
                  <c:v>7.056982703569159E-2</c:v>
                </c:pt>
                <c:pt idx="5769">
                  <c:v>5.9794192011728531E-2</c:v>
                </c:pt>
                <c:pt idx="5770">
                  <c:v>5.1173404595786565E-2</c:v>
                </c:pt>
                <c:pt idx="5771">
                  <c:v>5.7639344403708548E-2</c:v>
                </c:pt>
                <c:pt idx="5772">
                  <c:v>8.3501008159604595E-2</c:v>
                </c:pt>
                <c:pt idx="5773">
                  <c:v>0.1093633704074326</c:v>
                </c:pt>
                <c:pt idx="5774">
                  <c:v>0.10720782430748155</c:v>
                </c:pt>
                <c:pt idx="5775">
                  <c:v>0.11151821801545259</c:v>
                </c:pt>
                <c:pt idx="5776">
                  <c:v>0.11367376411540353</c:v>
                </c:pt>
                <c:pt idx="5777">
                  <c:v>5.7639344403708548E-2</c:v>
                </c:pt>
                <c:pt idx="5778">
                  <c:v>5.3328950695737509E-2</c:v>
                </c:pt>
                <c:pt idx="5779">
                  <c:v>3.3931829763900523E-2</c:v>
                </c:pt>
                <c:pt idx="5780">
                  <c:v>4.6863010887814527E-2</c:v>
                </c:pt>
                <c:pt idx="5781">
                  <c:v>4.0397769571823505E-2</c:v>
                </c:pt>
                <c:pt idx="5782">
                  <c:v>6.4104585719699569E-2</c:v>
                </c:pt>
                <c:pt idx="5783">
                  <c:v>5.1173404595786565E-2</c:v>
                </c:pt>
                <c:pt idx="5784">
                  <c:v>0.10289743059950951</c:v>
                </c:pt>
                <c:pt idx="5785">
                  <c:v>8.9966947967527577E-2</c:v>
                </c:pt>
                <c:pt idx="5786">
                  <c:v>0.10074258299148953</c:v>
                </c:pt>
                <c:pt idx="5787">
                  <c:v>0.12444939913936659</c:v>
                </c:pt>
                <c:pt idx="5788">
                  <c:v>0.12660424674738657</c:v>
                </c:pt>
                <c:pt idx="5789">
                  <c:v>8.5656554259556539E-2</c:v>
                </c:pt>
                <c:pt idx="5790">
                  <c:v>6.4104585719699569E-2</c:v>
                </c:pt>
                <c:pt idx="5791">
                  <c:v>7.2725373135642535E-2</c:v>
                </c:pt>
                <c:pt idx="5792">
                  <c:v>6.4104585719699569E-2</c:v>
                </c:pt>
                <c:pt idx="5793">
                  <c:v>3.3931829763900523E-2</c:v>
                </c:pt>
                <c:pt idx="5794">
                  <c:v>7.2725373135642535E-2</c:v>
                </c:pt>
                <c:pt idx="5795">
                  <c:v>9.6432189283518599E-2</c:v>
                </c:pt>
                <c:pt idx="5796">
                  <c:v>9.4277341675498505E-2</c:v>
                </c:pt>
                <c:pt idx="5797">
                  <c:v>0.10289743059950951</c:v>
                </c:pt>
                <c:pt idx="5798">
                  <c:v>0.13522503416332854</c:v>
                </c:pt>
                <c:pt idx="5799">
                  <c:v>0.12660424674738657</c:v>
                </c:pt>
                <c:pt idx="5800">
                  <c:v>0.11582861172342351</c:v>
                </c:pt>
                <c:pt idx="5801">
                  <c:v>9.8587036891538582E-2</c:v>
                </c:pt>
                <c:pt idx="5802">
                  <c:v>8.9966947967527577E-2</c:v>
                </c:pt>
                <c:pt idx="5803">
                  <c:v>7.9190614451633556E-2</c:v>
                </c:pt>
                <c:pt idx="5804">
                  <c:v>5.9794192011728531E-2</c:v>
                </c:pt>
                <c:pt idx="5805">
                  <c:v>7.4880220743662518E-2</c:v>
                </c:pt>
                <c:pt idx="5806">
                  <c:v>6.1949738111679586E-2</c:v>
                </c:pt>
                <c:pt idx="5807">
                  <c:v>7.9190614451633556E-2</c:v>
                </c:pt>
                <c:pt idx="5808">
                  <c:v>8.9966947967527577E-2</c:v>
                </c:pt>
                <c:pt idx="5809">
                  <c:v>7.9190614451633556E-2</c:v>
                </c:pt>
                <c:pt idx="5810">
                  <c:v>8.1346160551584501E-2</c:v>
                </c:pt>
                <c:pt idx="5811">
                  <c:v>0.10289743059950951</c:v>
                </c:pt>
                <c:pt idx="5812">
                  <c:v>9.8587036891538582E-2</c:v>
                </c:pt>
                <c:pt idx="5813">
                  <c:v>9.212179557554756E-2</c:v>
                </c:pt>
                <c:pt idx="5814">
                  <c:v>9.4277341675498505E-2</c:v>
                </c:pt>
                <c:pt idx="5815">
                  <c:v>8.1346160551584501E-2</c:v>
                </c:pt>
                <c:pt idx="5816">
                  <c:v>7.7035766843613573E-2</c:v>
                </c:pt>
                <c:pt idx="5817">
                  <c:v>8.5656554259556539E-2</c:v>
                </c:pt>
                <c:pt idx="5818">
                  <c:v>9.8587036891538582E-2</c:v>
                </c:pt>
                <c:pt idx="5819">
                  <c:v>0.12875979284733752</c:v>
                </c:pt>
                <c:pt idx="5820">
                  <c:v>0.11582861172342351</c:v>
                </c:pt>
                <c:pt idx="5821">
                  <c:v>0.10505297669946156</c:v>
                </c:pt>
                <c:pt idx="5822">
                  <c:v>9.8587036891538582E-2</c:v>
                </c:pt>
                <c:pt idx="5823">
                  <c:v>0.10505297669946156</c:v>
                </c:pt>
                <c:pt idx="5824">
                  <c:v>8.7811401867576522E-2</c:v>
                </c:pt>
                <c:pt idx="5825">
                  <c:v>8.3501008159604595E-2</c:v>
                </c:pt>
                <c:pt idx="5826">
                  <c:v>0.10289743059950951</c:v>
                </c:pt>
                <c:pt idx="5827">
                  <c:v>4.9018556987766582E-2</c:v>
                </c:pt>
                <c:pt idx="5828">
                  <c:v>3.6087375863852578E-2</c:v>
                </c:pt>
                <c:pt idx="5829">
                  <c:v>1.8845801031967535E-2</c:v>
                </c:pt>
                <c:pt idx="5830">
                  <c:v>4.9018556987766582E-2</c:v>
                </c:pt>
                <c:pt idx="5831">
                  <c:v>5.5483798303757603E-2</c:v>
                </c:pt>
                <c:pt idx="5832">
                  <c:v>0.10505297669946156</c:v>
                </c:pt>
                <c:pt idx="5833">
                  <c:v>0.1093633704074326</c:v>
                </c:pt>
                <c:pt idx="5834">
                  <c:v>0.13522503416332854</c:v>
                </c:pt>
                <c:pt idx="5835">
                  <c:v>0.12013900543139555</c:v>
                </c:pt>
                <c:pt idx="5836">
                  <c:v>0.12229455153134661</c:v>
                </c:pt>
                <c:pt idx="5837">
                  <c:v>0.10505297669946156</c:v>
                </c:pt>
                <c:pt idx="5838">
                  <c:v>7.7035766843613573E-2</c:v>
                </c:pt>
                <c:pt idx="5839">
                  <c:v>6.4104585719699569E-2</c:v>
                </c:pt>
                <c:pt idx="5840">
                  <c:v>7.2725373135642535E-2</c:v>
                </c:pt>
                <c:pt idx="5841">
                  <c:v>4.2552617179843599E-2</c:v>
                </c:pt>
                <c:pt idx="5842">
                  <c:v>6.1949738111679586E-2</c:v>
                </c:pt>
                <c:pt idx="5843">
                  <c:v>8.3501008159604595E-2</c:v>
                </c:pt>
                <c:pt idx="5844">
                  <c:v>0.10074258299148953</c:v>
                </c:pt>
                <c:pt idx="5845">
                  <c:v>8.5656554259556539E-2</c:v>
                </c:pt>
                <c:pt idx="5846">
                  <c:v>9.8587036891538582E-2</c:v>
                </c:pt>
                <c:pt idx="5847">
                  <c:v>7.4880220743662518E-2</c:v>
                </c:pt>
                <c:pt idx="5848">
                  <c:v>8.9966947967527577E-2</c:v>
                </c:pt>
                <c:pt idx="5849">
                  <c:v>7.9190614451633556E-2</c:v>
                </c:pt>
                <c:pt idx="5850">
                  <c:v>9.4277341675498505E-2</c:v>
                </c:pt>
                <c:pt idx="5851">
                  <c:v>7.9190614451633556E-2</c:v>
                </c:pt>
                <c:pt idx="5852">
                  <c:v>0.10289743059950951</c:v>
                </c:pt>
                <c:pt idx="5853">
                  <c:v>6.8414979427671607E-2</c:v>
                </c:pt>
                <c:pt idx="5854">
                  <c:v>5.9794192011728531E-2</c:v>
                </c:pt>
                <c:pt idx="5855">
                  <c:v>7.056982703569159E-2</c:v>
                </c:pt>
                <c:pt idx="5856">
                  <c:v>7.7035766843613573E-2</c:v>
                </c:pt>
                <c:pt idx="5857">
                  <c:v>7.4880220743662518E-2</c:v>
                </c:pt>
                <c:pt idx="5858">
                  <c:v>9.212179557554756E-2</c:v>
                </c:pt>
                <c:pt idx="5859">
                  <c:v>8.9966947967527577E-2</c:v>
                </c:pt>
                <c:pt idx="5860">
                  <c:v>5.7639344403708548E-2</c:v>
                </c:pt>
                <c:pt idx="5861">
                  <c:v>7.4880220743662518E-2</c:v>
                </c:pt>
                <c:pt idx="5862">
                  <c:v>7.7035766843613573E-2</c:v>
                </c:pt>
                <c:pt idx="5863">
                  <c:v>9.4277341675498505E-2</c:v>
                </c:pt>
                <c:pt idx="5864">
                  <c:v>0.10289743059950951</c:v>
                </c:pt>
                <c:pt idx="5865">
                  <c:v>0.12660424674738657</c:v>
                </c:pt>
                <c:pt idx="5866">
                  <c:v>0.13738058026328059</c:v>
                </c:pt>
                <c:pt idx="5867">
                  <c:v>0.15246660899521358</c:v>
                </c:pt>
                <c:pt idx="5868">
                  <c:v>0.1503117613871936</c:v>
                </c:pt>
                <c:pt idx="5869">
                  <c:v>0.14815621528724254</c:v>
                </c:pt>
                <c:pt idx="5870">
                  <c:v>0.13307018655530856</c:v>
                </c:pt>
                <c:pt idx="5871">
                  <c:v>0.13522503416332854</c:v>
                </c:pt>
                <c:pt idx="5872">
                  <c:v>0.12229455153134661</c:v>
                </c:pt>
                <c:pt idx="5873">
                  <c:v>0.10289743059950951</c:v>
                </c:pt>
                <c:pt idx="5874">
                  <c:v>0.12875979284733752</c:v>
                </c:pt>
                <c:pt idx="5875">
                  <c:v>0.14600136767922256</c:v>
                </c:pt>
                <c:pt idx="5876">
                  <c:v>0.12229455153134661</c:v>
                </c:pt>
                <c:pt idx="5877">
                  <c:v>0.11798415782337557</c:v>
                </c:pt>
                <c:pt idx="5878">
                  <c:v>0.11151821801545259</c:v>
                </c:pt>
                <c:pt idx="5879">
                  <c:v>9.6432189283518599E-2</c:v>
                </c:pt>
                <c:pt idx="5880">
                  <c:v>9.4277341675498505E-2</c:v>
                </c:pt>
                <c:pt idx="5881">
                  <c:v>9.4277341675498505E-2</c:v>
                </c:pt>
                <c:pt idx="5882">
                  <c:v>9.8587036891538582E-2</c:v>
                </c:pt>
                <c:pt idx="5883">
                  <c:v>0.10074258299148953</c:v>
                </c:pt>
                <c:pt idx="5884">
                  <c:v>9.4277341675498505E-2</c:v>
                </c:pt>
                <c:pt idx="5885">
                  <c:v>5.7639344403708548E-2</c:v>
                </c:pt>
                <c:pt idx="5886">
                  <c:v>5.5483798303757603E-2</c:v>
                </c:pt>
                <c:pt idx="5887">
                  <c:v>3.6087375863852578E-2</c:v>
                </c:pt>
                <c:pt idx="5888">
                  <c:v>4.6863010887814527E-2</c:v>
                </c:pt>
                <c:pt idx="5889">
                  <c:v>6.6259433327719552E-2</c:v>
                </c:pt>
                <c:pt idx="5890">
                  <c:v>0.10505297669946156</c:v>
                </c:pt>
                <c:pt idx="5891">
                  <c:v>0.11151821801545259</c:v>
                </c:pt>
                <c:pt idx="5892">
                  <c:v>0.12229455153134661</c:v>
                </c:pt>
                <c:pt idx="5893">
                  <c:v>0.12660424674738657</c:v>
                </c:pt>
                <c:pt idx="5894">
                  <c:v>9.212179557554756E-2</c:v>
                </c:pt>
                <c:pt idx="5895">
                  <c:v>8.1346160551584501E-2</c:v>
                </c:pt>
                <c:pt idx="5896">
                  <c:v>5.3328950695737509E-2</c:v>
                </c:pt>
                <c:pt idx="5897">
                  <c:v>4.6863010887814527E-2</c:v>
                </c:pt>
                <c:pt idx="5898">
                  <c:v>2.7466588447909501E-2</c:v>
                </c:pt>
                <c:pt idx="5899">
                  <c:v>3.8242223471872561E-2</c:v>
                </c:pt>
                <c:pt idx="5900">
                  <c:v>3.6087375863852578E-2</c:v>
                </c:pt>
                <c:pt idx="5901">
                  <c:v>4.2552617179843599E-2</c:v>
                </c:pt>
                <c:pt idx="5902">
                  <c:v>3.6087375863852578E-2</c:v>
                </c:pt>
                <c:pt idx="5903">
                  <c:v>4.6863010887814527E-2</c:v>
                </c:pt>
                <c:pt idx="5904">
                  <c:v>5.5483798303757603E-2</c:v>
                </c:pt>
                <c:pt idx="5905">
                  <c:v>7.7035766843613573E-2</c:v>
                </c:pt>
                <c:pt idx="5906">
                  <c:v>7.7035766843613573E-2</c:v>
                </c:pt>
                <c:pt idx="5907">
                  <c:v>0.10289743059950951</c:v>
                </c:pt>
                <c:pt idx="5908">
                  <c:v>9.6432189283518599E-2</c:v>
                </c:pt>
                <c:pt idx="5909">
                  <c:v>9.6432189283518599E-2</c:v>
                </c:pt>
                <c:pt idx="5910">
                  <c:v>6.4104585719699569E-2</c:v>
                </c:pt>
                <c:pt idx="5911">
                  <c:v>8.1346160551584501E-2</c:v>
                </c:pt>
                <c:pt idx="5912">
                  <c:v>8.3501008159604595E-2</c:v>
                </c:pt>
                <c:pt idx="5913">
                  <c:v>8.9966947967527577E-2</c:v>
                </c:pt>
                <c:pt idx="5914">
                  <c:v>6.1949738111679586E-2</c:v>
                </c:pt>
                <c:pt idx="5915">
                  <c:v>6.4104585719699569E-2</c:v>
                </c:pt>
                <c:pt idx="5916">
                  <c:v>8.5656554259556539E-2</c:v>
                </c:pt>
                <c:pt idx="5917">
                  <c:v>6.6259433327719552E-2</c:v>
                </c:pt>
                <c:pt idx="5918">
                  <c:v>7.9190614451633556E-2</c:v>
                </c:pt>
                <c:pt idx="5919">
                  <c:v>0.10074258299148953</c:v>
                </c:pt>
                <c:pt idx="5920">
                  <c:v>0.11798415782337557</c:v>
                </c:pt>
                <c:pt idx="5921">
                  <c:v>9.212179557554756E-2</c:v>
                </c:pt>
                <c:pt idx="5922">
                  <c:v>0.10505297669946156</c:v>
                </c:pt>
                <c:pt idx="5923">
                  <c:v>7.9190614451633556E-2</c:v>
                </c:pt>
                <c:pt idx="5924">
                  <c:v>6.1949738111679586E-2</c:v>
                </c:pt>
                <c:pt idx="5925">
                  <c:v>2.9622134547860557E-2</c:v>
                </c:pt>
                <c:pt idx="5926">
                  <c:v>5.1173404595786565E-2</c:v>
                </c:pt>
                <c:pt idx="5927">
                  <c:v>3.3931829763900523E-2</c:v>
                </c:pt>
                <c:pt idx="5928">
                  <c:v>3.6087375863852578E-2</c:v>
                </c:pt>
                <c:pt idx="5929">
                  <c:v>5.7639344403708548E-2</c:v>
                </c:pt>
                <c:pt idx="5930">
                  <c:v>9.212179557554756E-2</c:v>
                </c:pt>
                <c:pt idx="5931">
                  <c:v>6.4104585719699569E-2</c:v>
                </c:pt>
                <c:pt idx="5932">
                  <c:v>6.4104585719699569E-2</c:v>
                </c:pt>
                <c:pt idx="5933">
                  <c:v>7.4880220743662518E-2</c:v>
                </c:pt>
                <c:pt idx="5934">
                  <c:v>8.3501008159604595E-2</c:v>
                </c:pt>
                <c:pt idx="5935">
                  <c:v>7.4880220743662518E-2</c:v>
                </c:pt>
                <c:pt idx="5936">
                  <c:v>8.7811401867576522E-2</c:v>
                </c:pt>
                <c:pt idx="5937">
                  <c:v>8.7811401867576522E-2</c:v>
                </c:pt>
                <c:pt idx="5938">
                  <c:v>8.9966947967527577E-2</c:v>
                </c:pt>
                <c:pt idx="5939">
                  <c:v>7.2725373135642535E-2</c:v>
                </c:pt>
                <c:pt idx="5940">
                  <c:v>4.2552617179843599E-2</c:v>
                </c:pt>
                <c:pt idx="5941">
                  <c:v>3.8242223471872561E-2</c:v>
                </c:pt>
                <c:pt idx="5942">
                  <c:v>5.5483798303757603E-2</c:v>
                </c:pt>
                <c:pt idx="5943">
                  <c:v>3.177698215588054E-2</c:v>
                </c:pt>
                <c:pt idx="5944">
                  <c:v>4.6863010887814527E-2</c:v>
                </c:pt>
                <c:pt idx="5945">
                  <c:v>7.4880220743662518E-2</c:v>
                </c:pt>
                <c:pt idx="5946">
                  <c:v>5.9794192011728531E-2</c:v>
                </c:pt>
                <c:pt idx="5947">
                  <c:v>3.8242223471872561E-2</c:v>
                </c:pt>
                <c:pt idx="5948">
                  <c:v>6.8414979427671607E-2</c:v>
                </c:pt>
                <c:pt idx="5949">
                  <c:v>6.8414979427671607E-2</c:v>
                </c:pt>
                <c:pt idx="5950">
                  <c:v>6.4104585719699569E-2</c:v>
                </c:pt>
                <c:pt idx="5951">
                  <c:v>9.4277341675498505E-2</c:v>
                </c:pt>
                <c:pt idx="5952">
                  <c:v>0.10289743059950951</c:v>
                </c:pt>
                <c:pt idx="5953">
                  <c:v>0.12229455153134661</c:v>
                </c:pt>
                <c:pt idx="5954">
                  <c:v>0.14815621528724254</c:v>
                </c:pt>
                <c:pt idx="5955">
                  <c:v>0.17401857753507055</c:v>
                </c:pt>
                <c:pt idx="5956">
                  <c:v>0.16539779011912759</c:v>
                </c:pt>
                <c:pt idx="5957">
                  <c:v>0.17617342514309053</c:v>
                </c:pt>
                <c:pt idx="5958">
                  <c:v>0.14600136767922256</c:v>
                </c:pt>
                <c:pt idx="5959">
                  <c:v>9.212179557554756E-2</c:v>
                </c:pt>
                <c:pt idx="5960">
                  <c:v>8.1346160551584501E-2</c:v>
                </c:pt>
                <c:pt idx="5961">
                  <c:v>8.5656554259556539E-2</c:v>
                </c:pt>
                <c:pt idx="5962">
                  <c:v>5.9794192011728531E-2</c:v>
                </c:pt>
                <c:pt idx="5963">
                  <c:v>5.7639344403708548E-2</c:v>
                </c:pt>
                <c:pt idx="5964">
                  <c:v>7.2725373135642535E-2</c:v>
                </c:pt>
                <c:pt idx="5965">
                  <c:v>5.7639344403708548E-2</c:v>
                </c:pt>
                <c:pt idx="5966">
                  <c:v>6.1949738111679586E-2</c:v>
                </c:pt>
                <c:pt idx="5967">
                  <c:v>9.6432189283518599E-2</c:v>
                </c:pt>
                <c:pt idx="5968">
                  <c:v>8.9966947967527577E-2</c:v>
                </c:pt>
                <c:pt idx="5969">
                  <c:v>9.8587036891538582E-2</c:v>
                </c:pt>
                <c:pt idx="5970">
                  <c:v>0.1093633704074326</c:v>
                </c:pt>
                <c:pt idx="5971">
                  <c:v>8.9966947967527577E-2</c:v>
                </c:pt>
                <c:pt idx="5972">
                  <c:v>4.9018556987766582E-2</c:v>
                </c:pt>
                <c:pt idx="5973">
                  <c:v>6.8414979427671607E-2</c:v>
                </c:pt>
                <c:pt idx="5974">
                  <c:v>8.9966947967527577E-2</c:v>
                </c:pt>
                <c:pt idx="5975">
                  <c:v>7.2725373135642535E-2</c:v>
                </c:pt>
                <c:pt idx="5976">
                  <c:v>7.7035766843613573E-2</c:v>
                </c:pt>
                <c:pt idx="5977">
                  <c:v>0.10720782430748155</c:v>
                </c:pt>
                <c:pt idx="5978">
                  <c:v>0.10720782430748155</c:v>
                </c:pt>
                <c:pt idx="5979">
                  <c:v>7.2725373135642535E-2</c:v>
                </c:pt>
                <c:pt idx="5980">
                  <c:v>9.4277341675498505E-2</c:v>
                </c:pt>
                <c:pt idx="5981">
                  <c:v>8.3501008159604595E-2</c:v>
                </c:pt>
                <c:pt idx="5982">
                  <c:v>8.3501008159604595E-2</c:v>
                </c:pt>
                <c:pt idx="5983">
                  <c:v>7.4880220743662518E-2</c:v>
                </c:pt>
                <c:pt idx="5984">
                  <c:v>8.9966947967527577E-2</c:v>
                </c:pt>
                <c:pt idx="5985">
                  <c:v>7.2725373135642535E-2</c:v>
                </c:pt>
                <c:pt idx="5986">
                  <c:v>9.212179557554756E-2</c:v>
                </c:pt>
                <c:pt idx="5987">
                  <c:v>8.7811401867576522E-2</c:v>
                </c:pt>
                <c:pt idx="5988">
                  <c:v>7.056982703569159E-2</c:v>
                </c:pt>
                <c:pt idx="5989">
                  <c:v>7.7035766843613573E-2</c:v>
                </c:pt>
                <c:pt idx="5990">
                  <c:v>6.6259433327719552E-2</c:v>
                </c:pt>
                <c:pt idx="5991">
                  <c:v>6.8414979427671607E-2</c:v>
                </c:pt>
                <c:pt idx="5992">
                  <c:v>3.177698215588054E-2</c:v>
                </c:pt>
                <c:pt idx="5993">
                  <c:v>5.5483798303757603E-2</c:v>
                </c:pt>
                <c:pt idx="5994">
                  <c:v>3.6087375863852578E-2</c:v>
                </c:pt>
                <c:pt idx="5995">
                  <c:v>3.177698215588054E-2</c:v>
                </c:pt>
                <c:pt idx="5996">
                  <c:v>1.6049246920135651E-3</c:v>
                </c:pt>
                <c:pt idx="5997">
                  <c:v>3.8242223471872561E-2</c:v>
                </c:pt>
                <c:pt idx="5998">
                  <c:v>4.2552617179843599E-2</c:v>
                </c:pt>
                <c:pt idx="5999">
                  <c:v>4.4708163279794544E-2</c:v>
                </c:pt>
                <c:pt idx="6000">
                  <c:v>7.9190614451633556E-2</c:v>
                </c:pt>
                <c:pt idx="6001">
                  <c:v>0.11367376411540353</c:v>
                </c:pt>
                <c:pt idx="6002">
                  <c:v>7.9190614451633556E-2</c:v>
                </c:pt>
                <c:pt idx="6003">
                  <c:v>8.5656554259556539E-2</c:v>
                </c:pt>
                <c:pt idx="6004">
                  <c:v>8.7811401867576522E-2</c:v>
                </c:pt>
                <c:pt idx="6005">
                  <c:v>6.8414979427671607E-2</c:v>
                </c:pt>
                <c:pt idx="6006">
                  <c:v>3.6087375863852578E-2</c:v>
                </c:pt>
                <c:pt idx="6007">
                  <c:v>6.4104585719699569E-2</c:v>
                </c:pt>
                <c:pt idx="6008">
                  <c:v>2.5311740839889518E-2</c:v>
                </c:pt>
                <c:pt idx="6009">
                  <c:v>3.6087375863852578E-2</c:v>
                </c:pt>
                <c:pt idx="6010">
                  <c:v>5.1173404595786565E-2</c:v>
                </c:pt>
                <c:pt idx="6011">
                  <c:v>5.7639344403708548E-2</c:v>
                </c:pt>
                <c:pt idx="6012">
                  <c:v>4.6863010887814527E-2</c:v>
                </c:pt>
                <c:pt idx="6013">
                  <c:v>7.7035766843613573E-2</c:v>
                </c:pt>
                <c:pt idx="6014">
                  <c:v>7.9190614451633556E-2</c:v>
                </c:pt>
                <c:pt idx="6015">
                  <c:v>7.056982703569159E-2</c:v>
                </c:pt>
                <c:pt idx="6016">
                  <c:v>7.056982703569159E-2</c:v>
                </c:pt>
                <c:pt idx="6017">
                  <c:v>8.3501008159604595E-2</c:v>
                </c:pt>
                <c:pt idx="6018">
                  <c:v>7.4880220743662518E-2</c:v>
                </c:pt>
                <c:pt idx="6019">
                  <c:v>6.1949738111679586E-2</c:v>
                </c:pt>
                <c:pt idx="6020">
                  <c:v>4.2552617179843599E-2</c:v>
                </c:pt>
                <c:pt idx="6021">
                  <c:v>4.9018556987766582E-2</c:v>
                </c:pt>
                <c:pt idx="6022">
                  <c:v>4.9018556987766582E-2</c:v>
                </c:pt>
                <c:pt idx="6023">
                  <c:v>3.8242223471872561E-2</c:v>
                </c:pt>
                <c:pt idx="6024">
                  <c:v>4.9018556987766582E-2</c:v>
                </c:pt>
                <c:pt idx="6025">
                  <c:v>5.7639344403708548E-2</c:v>
                </c:pt>
                <c:pt idx="6026">
                  <c:v>4.0397769571823505E-2</c:v>
                </c:pt>
                <c:pt idx="6027">
                  <c:v>5.5483798303757603E-2</c:v>
                </c:pt>
                <c:pt idx="6028">
                  <c:v>6.1949738111679586E-2</c:v>
                </c:pt>
                <c:pt idx="6029">
                  <c:v>5.3328950695737509E-2</c:v>
                </c:pt>
                <c:pt idx="6030">
                  <c:v>5.9794192011728531E-2</c:v>
                </c:pt>
                <c:pt idx="6031">
                  <c:v>7.4880220743662518E-2</c:v>
                </c:pt>
                <c:pt idx="6032">
                  <c:v>4.4708163279794544E-2</c:v>
                </c:pt>
                <c:pt idx="6033">
                  <c:v>7.056982703569159E-2</c:v>
                </c:pt>
                <c:pt idx="6034">
                  <c:v>8.9966947967527577E-2</c:v>
                </c:pt>
                <c:pt idx="6035">
                  <c:v>7.9190614451633556E-2</c:v>
                </c:pt>
                <c:pt idx="6036">
                  <c:v>7.2725373135642535E-2</c:v>
                </c:pt>
                <c:pt idx="6037">
                  <c:v>9.6432189283518599E-2</c:v>
                </c:pt>
                <c:pt idx="6038">
                  <c:v>4.4708163279794544E-2</c:v>
                </c:pt>
                <c:pt idx="6039">
                  <c:v>-5.5062140793749048E-4</c:v>
                </c:pt>
                <c:pt idx="6040">
                  <c:v>2.5311740839889518E-2</c:v>
                </c:pt>
                <c:pt idx="6041">
                  <c:v>4.9018556987766582E-2</c:v>
                </c:pt>
                <c:pt idx="6042">
                  <c:v>4.2552617179843599E-2</c:v>
                </c:pt>
                <c:pt idx="6043">
                  <c:v>8.1346160551584501E-2</c:v>
                </c:pt>
                <c:pt idx="6044">
                  <c:v>8.5656554259556539E-2</c:v>
                </c:pt>
                <c:pt idx="6045">
                  <c:v>9.212179557554756E-2</c:v>
                </c:pt>
                <c:pt idx="6046">
                  <c:v>6.4104585719699569E-2</c:v>
                </c:pt>
                <c:pt idx="6047">
                  <c:v>4.4708163279794544E-2</c:v>
                </c:pt>
                <c:pt idx="6048">
                  <c:v>2.9622134547860557E-2</c:v>
                </c:pt>
                <c:pt idx="6049">
                  <c:v>3.8242223471872561E-2</c:v>
                </c:pt>
                <c:pt idx="6050">
                  <c:v>1.8845801031967535E-2</c:v>
                </c:pt>
                <c:pt idx="6051">
                  <c:v>4.6863010887814527E-2</c:v>
                </c:pt>
                <c:pt idx="6052">
                  <c:v>5.9794192011728531E-2</c:v>
                </c:pt>
                <c:pt idx="6053">
                  <c:v>6.1949738111679586E-2</c:v>
                </c:pt>
                <c:pt idx="6054">
                  <c:v>6.1949738111679586E-2</c:v>
                </c:pt>
                <c:pt idx="6055">
                  <c:v>4.6863010887814527E-2</c:v>
                </c:pt>
                <c:pt idx="6056">
                  <c:v>2.9622134547860557E-2</c:v>
                </c:pt>
                <c:pt idx="6057">
                  <c:v>4.0397769571823505E-2</c:v>
                </c:pt>
                <c:pt idx="6058">
                  <c:v>4.0397769571823505E-2</c:v>
                </c:pt>
                <c:pt idx="6059">
                  <c:v>3.3931829763900523E-2</c:v>
                </c:pt>
                <c:pt idx="6060">
                  <c:v>6.4104585719699569E-2</c:v>
                </c:pt>
                <c:pt idx="6061">
                  <c:v>7.9190614451633556E-2</c:v>
                </c:pt>
                <c:pt idx="6062">
                  <c:v>7.056982703569159E-2</c:v>
                </c:pt>
                <c:pt idx="6063">
                  <c:v>5.9794192011728531E-2</c:v>
                </c:pt>
                <c:pt idx="6064">
                  <c:v>7.7035766843613573E-2</c:v>
                </c:pt>
                <c:pt idx="6065">
                  <c:v>6.6259433327719552E-2</c:v>
                </c:pt>
                <c:pt idx="6066">
                  <c:v>7.2725373135642535E-2</c:v>
                </c:pt>
                <c:pt idx="6067">
                  <c:v>6.4104585719699569E-2</c:v>
                </c:pt>
                <c:pt idx="6068">
                  <c:v>7.056982703569159E-2</c:v>
                </c:pt>
                <c:pt idx="6069">
                  <c:v>7.9190614451633556E-2</c:v>
                </c:pt>
                <c:pt idx="6070">
                  <c:v>6.1949738111679586E-2</c:v>
                </c:pt>
                <c:pt idx="6071">
                  <c:v>4.4708163279794544E-2</c:v>
                </c:pt>
                <c:pt idx="6072">
                  <c:v>6.8414979427671607E-2</c:v>
                </c:pt>
                <c:pt idx="6073">
                  <c:v>6.4104585719699569E-2</c:v>
                </c:pt>
                <c:pt idx="6074">
                  <c:v>5.5483798303757603E-2</c:v>
                </c:pt>
                <c:pt idx="6075">
                  <c:v>8.7811401867576522E-2</c:v>
                </c:pt>
                <c:pt idx="6076">
                  <c:v>8.7811401867576522E-2</c:v>
                </c:pt>
                <c:pt idx="6077">
                  <c:v>6.6259433327719552E-2</c:v>
                </c:pt>
                <c:pt idx="6078">
                  <c:v>9.212179557554756E-2</c:v>
                </c:pt>
                <c:pt idx="6079">
                  <c:v>8.9966947967527577E-2</c:v>
                </c:pt>
                <c:pt idx="6080">
                  <c:v>7.9190614451633556E-2</c:v>
                </c:pt>
                <c:pt idx="6081">
                  <c:v>5.9794192011728531E-2</c:v>
                </c:pt>
                <c:pt idx="6082">
                  <c:v>6.8414979427671607E-2</c:v>
                </c:pt>
                <c:pt idx="6083">
                  <c:v>5.1173404595786565E-2</c:v>
                </c:pt>
                <c:pt idx="6084">
                  <c:v>3.8242223471872561E-2</c:v>
                </c:pt>
                <c:pt idx="6085">
                  <c:v>2.5311740839889518E-2</c:v>
                </c:pt>
                <c:pt idx="6086">
                  <c:v>1.8845801031967535E-2</c:v>
                </c:pt>
                <c:pt idx="6087">
                  <c:v>3.6087375863852578E-2</c:v>
                </c:pt>
                <c:pt idx="6088">
                  <c:v>5.3328950695737509E-2</c:v>
                </c:pt>
                <c:pt idx="6089">
                  <c:v>7.4880220743662518E-2</c:v>
                </c:pt>
                <c:pt idx="6090">
                  <c:v>8.3501008159604595E-2</c:v>
                </c:pt>
                <c:pt idx="6091">
                  <c:v>0.10505297669946156</c:v>
                </c:pt>
                <c:pt idx="6092">
                  <c:v>8.1346160551584501E-2</c:v>
                </c:pt>
                <c:pt idx="6093">
                  <c:v>5.9794192011728531E-2</c:v>
                </c:pt>
                <c:pt idx="6094">
                  <c:v>5.9794192011728531E-2</c:v>
                </c:pt>
                <c:pt idx="6095">
                  <c:v>4.9018556987766582E-2</c:v>
                </c:pt>
                <c:pt idx="6096">
                  <c:v>5.5483798303757603E-2</c:v>
                </c:pt>
                <c:pt idx="6097">
                  <c:v>4.6863010887814527E-2</c:v>
                </c:pt>
                <c:pt idx="6098">
                  <c:v>4.9018556987766582E-2</c:v>
                </c:pt>
                <c:pt idx="6099">
                  <c:v>1.022501361602457E-2</c:v>
                </c:pt>
                <c:pt idx="6100">
                  <c:v>4.2552617179843599E-2</c:v>
                </c:pt>
                <c:pt idx="6101">
                  <c:v>4.6863010887814527E-2</c:v>
                </c:pt>
                <c:pt idx="6102">
                  <c:v>7.9190614451633556E-2</c:v>
                </c:pt>
                <c:pt idx="6103">
                  <c:v>8.1346160551584501E-2</c:v>
                </c:pt>
                <c:pt idx="6104">
                  <c:v>8.9966947967527577E-2</c:v>
                </c:pt>
                <c:pt idx="6105">
                  <c:v>4.6863010887814527E-2</c:v>
                </c:pt>
                <c:pt idx="6106">
                  <c:v>4.4708163279794544E-2</c:v>
                </c:pt>
                <c:pt idx="6107">
                  <c:v>2.3156194739938574E-2</c:v>
                </c:pt>
                <c:pt idx="6108">
                  <c:v>4.0397769571823505E-2</c:v>
                </c:pt>
                <c:pt idx="6109">
                  <c:v>7.7035766843613573E-2</c:v>
                </c:pt>
                <c:pt idx="6110">
                  <c:v>9.6432189283518599E-2</c:v>
                </c:pt>
                <c:pt idx="6111">
                  <c:v>7.2725373135642535E-2</c:v>
                </c:pt>
                <c:pt idx="6112">
                  <c:v>5.9794192011728531E-2</c:v>
                </c:pt>
                <c:pt idx="6113">
                  <c:v>4.6863010887814527E-2</c:v>
                </c:pt>
                <c:pt idx="6114">
                  <c:v>3.177698215588054E-2</c:v>
                </c:pt>
                <c:pt idx="6115">
                  <c:v>3.3931829763900523E-2</c:v>
                </c:pt>
                <c:pt idx="6116">
                  <c:v>5.9794192011728531E-2</c:v>
                </c:pt>
                <c:pt idx="6117">
                  <c:v>5.9794192011728531E-2</c:v>
                </c:pt>
                <c:pt idx="6118">
                  <c:v>7.056982703569159E-2</c:v>
                </c:pt>
                <c:pt idx="6119">
                  <c:v>7.2725373135642535E-2</c:v>
                </c:pt>
                <c:pt idx="6120">
                  <c:v>8.1346160551584501E-2</c:v>
                </c:pt>
                <c:pt idx="6121">
                  <c:v>7.2725373135642535E-2</c:v>
                </c:pt>
                <c:pt idx="6122">
                  <c:v>9.8587036891538582E-2</c:v>
                </c:pt>
                <c:pt idx="6123">
                  <c:v>6.1949738111679586E-2</c:v>
                </c:pt>
                <c:pt idx="6124">
                  <c:v>7.2725373135642535E-2</c:v>
                </c:pt>
                <c:pt idx="6125">
                  <c:v>4.0397769571823505E-2</c:v>
                </c:pt>
                <c:pt idx="6126">
                  <c:v>3.3931829763900523E-2</c:v>
                </c:pt>
                <c:pt idx="6127">
                  <c:v>4.2552617179843599E-2</c:v>
                </c:pt>
                <c:pt idx="6128">
                  <c:v>7.4880220743662518E-2</c:v>
                </c:pt>
                <c:pt idx="6129">
                  <c:v>6.1949738111679586E-2</c:v>
                </c:pt>
                <c:pt idx="6130">
                  <c:v>7.4880220743662518E-2</c:v>
                </c:pt>
                <c:pt idx="6131">
                  <c:v>6.8414979427671607E-2</c:v>
                </c:pt>
                <c:pt idx="6132">
                  <c:v>5.7639344403708548E-2</c:v>
                </c:pt>
                <c:pt idx="6133">
                  <c:v>4.9018556987766582E-2</c:v>
                </c:pt>
                <c:pt idx="6134">
                  <c:v>3.8242223471872561E-2</c:v>
                </c:pt>
                <c:pt idx="6135">
                  <c:v>2.5311740839889518E-2</c:v>
                </c:pt>
                <c:pt idx="6136">
                  <c:v>3.6087375863852578E-2</c:v>
                </c:pt>
                <c:pt idx="6137">
                  <c:v>4.2552617179843599E-2</c:v>
                </c:pt>
                <c:pt idx="6138">
                  <c:v>2.9622134547860557E-2</c:v>
                </c:pt>
                <c:pt idx="6139">
                  <c:v>2.1001347131918591E-2</c:v>
                </c:pt>
                <c:pt idx="6140">
                  <c:v>2.1001347131918591E-2</c:v>
                </c:pt>
                <c:pt idx="6141">
                  <c:v>1.8845801031967535E-2</c:v>
                </c:pt>
                <c:pt idx="6142">
                  <c:v>5.9146199080535311E-3</c:v>
                </c:pt>
                <c:pt idx="6143">
                  <c:v>2.9622134547860557E-2</c:v>
                </c:pt>
                <c:pt idx="6144">
                  <c:v>4.2552617179843599E-2</c:v>
                </c:pt>
                <c:pt idx="6145">
                  <c:v>5.9794192011728531E-2</c:v>
                </c:pt>
                <c:pt idx="6146">
                  <c:v>6.6259433327719552E-2</c:v>
                </c:pt>
                <c:pt idx="6147">
                  <c:v>8.1346160551584501E-2</c:v>
                </c:pt>
                <c:pt idx="6148">
                  <c:v>7.9190614451633556E-2</c:v>
                </c:pt>
                <c:pt idx="6149">
                  <c:v>7.056982703569159E-2</c:v>
                </c:pt>
                <c:pt idx="6150">
                  <c:v>7.2725373135642535E-2</c:v>
                </c:pt>
                <c:pt idx="6151">
                  <c:v>8.7811401867576522E-2</c:v>
                </c:pt>
                <c:pt idx="6152">
                  <c:v>6.8414979427671607E-2</c:v>
                </c:pt>
                <c:pt idx="6153">
                  <c:v>7.2725373135642535E-2</c:v>
                </c:pt>
                <c:pt idx="6154">
                  <c:v>9.8587036891538582E-2</c:v>
                </c:pt>
                <c:pt idx="6155">
                  <c:v>0.11367376411540353</c:v>
                </c:pt>
                <c:pt idx="6156">
                  <c:v>0.11151821801545259</c:v>
                </c:pt>
                <c:pt idx="6157">
                  <c:v>0.1309146404553575</c:v>
                </c:pt>
                <c:pt idx="6158">
                  <c:v>0.12013900543139555</c:v>
                </c:pt>
                <c:pt idx="6159">
                  <c:v>0.13307018655530856</c:v>
                </c:pt>
                <c:pt idx="6160">
                  <c:v>0.12229455153134661</c:v>
                </c:pt>
                <c:pt idx="6161">
                  <c:v>0.11582861172342351</c:v>
                </c:pt>
                <c:pt idx="6162">
                  <c:v>0.10505297669946156</c:v>
                </c:pt>
                <c:pt idx="6163">
                  <c:v>9.8587036891538582E-2</c:v>
                </c:pt>
                <c:pt idx="6164">
                  <c:v>9.6432189283518599E-2</c:v>
                </c:pt>
                <c:pt idx="6165">
                  <c:v>0.10074258299148953</c:v>
                </c:pt>
                <c:pt idx="6166">
                  <c:v>7.7035766843613573E-2</c:v>
                </c:pt>
                <c:pt idx="6167">
                  <c:v>6.1949738111679586E-2</c:v>
                </c:pt>
                <c:pt idx="6168">
                  <c:v>5.1173404595786565E-2</c:v>
                </c:pt>
                <c:pt idx="6169">
                  <c:v>2.9622134547860557E-2</c:v>
                </c:pt>
                <c:pt idx="6170">
                  <c:v>4.2552617179843599E-2</c:v>
                </c:pt>
                <c:pt idx="6171">
                  <c:v>7.2725373135642535E-2</c:v>
                </c:pt>
                <c:pt idx="6172">
                  <c:v>8.1346160551584501E-2</c:v>
                </c:pt>
                <c:pt idx="6173">
                  <c:v>0.10289743059950951</c:v>
                </c:pt>
                <c:pt idx="6174">
                  <c:v>0.10074258299148953</c:v>
                </c:pt>
                <c:pt idx="6175">
                  <c:v>9.212179557554756E-2</c:v>
                </c:pt>
                <c:pt idx="6176">
                  <c:v>7.9190614451633556E-2</c:v>
                </c:pt>
                <c:pt idx="6177">
                  <c:v>9.212179557554756E-2</c:v>
                </c:pt>
                <c:pt idx="6178">
                  <c:v>0.1093633704074326</c:v>
                </c:pt>
                <c:pt idx="6179">
                  <c:v>0.11582861172342351</c:v>
                </c:pt>
                <c:pt idx="6180">
                  <c:v>9.212179557554756E-2</c:v>
                </c:pt>
                <c:pt idx="6181">
                  <c:v>6.8414979427671607E-2</c:v>
                </c:pt>
                <c:pt idx="6182">
                  <c:v>5.3328950695737509E-2</c:v>
                </c:pt>
                <c:pt idx="6183">
                  <c:v>2.7466588447909501E-2</c:v>
                </c:pt>
                <c:pt idx="6184">
                  <c:v>4.2552617179843599E-2</c:v>
                </c:pt>
                <c:pt idx="6185">
                  <c:v>5.1173404595786565E-2</c:v>
                </c:pt>
                <c:pt idx="6186">
                  <c:v>6.6259433327719552E-2</c:v>
                </c:pt>
                <c:pt idx="6187">
                  <c:v>8.5656554259556539E-2</c:v>
                </c:pt>
                <c:pt idx="6188">
                  <c:v>0.10074258299148953</c:v>
                </c:pt>
                <c:pt idx="6189">
                  <c:v>7.9190614451633556E-2</c:v>
                </c:pt>
                <c:pt idx="6190">
                  <c:v>7.4880220743662518E-2</c:v>
                </c:pt>
                <c:pt idx="6191">
                  <c:v>5.3328950695737509E-2</c:v>
                </c:pt>
                <c:pt idx="6192">
                  <c:v>4.2552617179843599E-2</c:v>
                </c:pt>
                <c:pt idx="6193">
                  <c:v>3.8242223471872561E-2</c:v>
                </c:pt>
                <c:pt idx="6194">
                  <c:v>3.8242223471872561E-2</c:v>
                </c:pt>
                <c:pt idx="6195">
                  <c:v>4.4708163279794544E-2</c:v>
                </c:pt>
                <c:pt idx="6196">
                  <c:v>6.6259433327719552E-2</c:v>
                </c:pt>
                <c:pt idx="6197">
                  <c:v>2.9622134547860557E-2</c:v>
                </c:pt>
                <c:pt idx="6198">
                  <c:v>2.3156194739938574E-2</c:v>
                </c:pt>
                <c:pt idx="6199">
                  <c:v>2.5311740839889518E-2</c:v>
                </c:pt>
                <c:pt idx="6200">
                  <c:v>-5.5062140793749048E-4</c:v>
                </c:pt>
                <c:pt idx="6201">
                  <c:v>-1.3481802531851494E-2</c:v>
                </c:pt>
                <c:pt idx="6202">
                  <c:v>4.6863010887814527E-2</c:v>
                </c:pt>
                <c:pt idx="6203">
                  <c:v>5.7639344403708548E-2</c:v>
                </c:pt>
                <c:pt idx="6204">
                  <c:v>4.0397769571823505E-2</c:v>
                </c:pt>
                <c:pt idx="6205">
                  <c:v>7.056982703569159E-2</c:v>
                </c:pt>
                <c:pt idx="6206">
                  <c:v>7.056982703569159E-2</c:v>
                </c:pt>
                <c:pt idx="6207">
                  <c:v>4.9018556987766582E-2</c:v>
                </c:pt>
                <c:pt idx="6208">
                  <c:v>1.4535407323995608E-2</c:v>
                </c:pt>
                <c:pt idx="6209">
                  <c:v>2.3156194739938574E-2</c:v>
                </c:pt>
                <c:pt idx="6210">
                  <c:v>1.022501361602457E-2</c:v>
                </c:pt>
                <c:pt idx="6211">
                  <c:v>5.5483798303757603E-2</c:v>
                </c:pt>
                <c:pt idx="6212">
                  <c:v>6.1949738111679586E-2</c:v>
                </c:pt>
                <c:pt idx="6213">
                  <c:v>8.3501008159604595E-2</c:v>
                </c:pt>
                <c:pt idx="6214">
                  <c:v>8.9966947967527577E-2</c:v>
                </c:pt>
                <c:pt idx="6215">
                  <c:v>9.4277341675498505E-2</c:v>
                </c:pt>
                <c:pt idx="6216">
                  <c:v>7.056982703569159E-2</c:v>
                </c:pt>
                <c:pt idx="6217">
                  <c:v>5.7639344403708548E-2</c:v>
                </c:pt>
                <c:pt idx="6218">
                  <c:v>6.8414979427671607E-2</c:v>
                </c:pt>
                <c:pt idx="6219">
                  <c:v>6.8414979427671607E-2</c:v>
                </c:pt>
                <c:pt idx="6220">
                  <c:v>4.9018556987766582E-2</c:v>
                </c:pt>
                <c:pt idx="6221">
                  <c:v>6.1949738111679586E-2</c:v>
                </c:pt>
                <c:pt idx="6222">
                  <c:v>4.2552617179843599E-2</c:v>
                </c:pt>
                <c:pt idx="6223">
                  <c:v>5.5483798303757603E-2</c:v>
                </c:pt>
                <c:pt idx="6224">
                  <c:v>6.1949738111679586E-2</c:v>
                </c:pt>
                <c:pt idx="6225">
                  <c:v>7.2725373135642535E-2</c:v>
                </c:pt>
                <c:pt idx="6226">
                  <c:v>5.9794192011728531E-2</c:v>
                </c:pt>
                <c:pt idx="6227">
                  <c:v>8.1346160551584501E-2</c:v>
                </c:pt>
                <c:pt idx="6228">
                  <c:v>5.1173404595786565E-2</c:v>
                </c:pt>
                <c:pt idx="6229">
                  <c:v>5.1173404595786565E-2</c:v>
                </c:pt>
                <c:pt idx="6230">
                  <c:v>6.4104585719699569E-2</c:v>
                </c:pt>
                <c:pt idx="6231">
                  <c:v>4.2552617179843599E-2</c:v>
                </c:pt>
                <c:pt idx="6232">
                  <c:v>2.9622134547860557E-2</c:v>
                </c:pt>
                <c:pt idx="6233">
                  <c:v>5.1173404595786565E-2</c:v>
                </c:pt>
                <c:pt idx="6234">
                  <c:v>4.2552617179843599E-2</c:v>
                </c:pt>
                <c:pt idx="6235">
                  <c:v>4.6863010887814527E-2</c:v>
                </c:pt>
                <c:pt idx="6236">
                  <c:v>7.7035766843613573E-2</c:v>
                </c:pt>
                <c:pt idx="6237">
                  <c:v>9.8587036891538582E-2</c:v>
                </c:pt>
                <c:pt idx="6238">
                  <c:v>9.212179557554756E-2</c:v>
                </c:pt>
                <c:pt idx="6239">
                  <c:v>8.5656554259556539E-2</c:v>
                </c:pt>
                <c:pt idx="6240">
                  <c:v>4.9018556987766582E-2</c:v>
                </c:pt>
                <c:pt idx="6241">
                  <c:v>5.3328950695737509E-2</c:v>
                </c:pt>
                <c:pt idx="6242">
                  <c:v>5.3328950695737509E-2</c:v>
                </c:pt>
                <c:pt idx="6243">
                  <c:v>5.1173404595786565E-2</c:v>
                </c:pt>
                <c:pt idx="6244">
                  <c:v>6.1949738111679586E-2</c:v>
                </c:pt>
                <c:pt idx="6245">
                  <c:v>8.3501008159604595E-2</c:v>
                </c:pt>
                <c:pt idx="6246">
                  <c:v>6.1949738111679586E-2</c:v>
                </c:pt>
                <c:pt idx="6247">
                  <c:v>5.5483798303757603E-2</c:v>
                </c:pt>
                <c:pt idx="6248">
                  <c:v>3.8242223471872561E-2</c:v>
                </c:pt>
                <c:pt idx="6249">
                  <c:v>3.3931829763900523E-2</c:v>
                </c:pt>
                <c:pt idx="6250">
                  <c:v>4.9018556987766582E-2</c:v>
                </c:pt>
                <c:pt idx="6251">
                  <c:v>5.3328950695737509E-2</c:v>
                </c:pt>
                <c:pt idx="6252">
                  <c:v>6.1949738111679586E-2</c:v>
                </c:pt>
                <c:pt idx="6253">
                  <c:v>6.6259433327719552E-2</c:v>
                </c:pt>
                <c:pt idx="6254">
                  <c:v>4.9018556987766582E-2</c:v>
                </c:pt>
                <c:pt idx="6255">
                  <c:v>2.3156194739938574E-2</c:v>
                </c:pt>
                <c:pt idx="6256">
                  <c:v>2.3156194739938574E-2</c:v>
                </c:pt>
                <c:pt idx="6257">
                  <c:v>1.2380559715975514E-2</c:v>
                </c:pt>
                <c:pt idx="6258">
                  <c:v>1.6690953423947552E-2</c:v>
                </c:pt>
                <c:pt idx="6259">
                  <c:v>2.3156194739938574E-2</c:v>
                </c:pt>
                <c:pt idx="6260">
                  <c:v>4.2552617179843599E-2</c:v>
                </c:pt>
                <c:pt idx="6261">
                  <c:v>5.9794192011728531E-2</c:v>
                </c:pt>
                <c:pt idx="6262">
                  <c:v>7.7035766843613573E-2</c:v>
                </c:pt>
                <c:pt idx="6263">
                  <c:v>8.7811401867576522E-2</c:v>
                </c:pt>
                <c:pt idx="6264">
                  <c:v>9.4277341675498505E-2</c:v>
                </c:pt>
                <c:pt idx="6265">
                  <c:v>8.1346160551584501E-2</c:v>
                </c:pt>
                <c:pt idx="6266">
                  <c:v>6.4104585719699569E-2</c:v>
                </c:pt>
                <c:pt idx="6267">
                  <c:v>3.6087375863852578E-2</c:v>
                </c:pt>
                <c:pt idx="6268">
                  <c:v>2.3156194739938574E-2</c:v>
                </c:pt>
                <c:pt idx="6269">
                  <c:v>4.4708163279794544E-2</c:v>
                </c:pt>
                <c:pt idx="6270">
                  <c:v>3.8242223471872561E-2</c:v>
                </c:pt>
                <c:pt idx="6271">
                  <c:v>2.7466588447909501E-2</c:v>
                </c:pt>
                <c:pt idx="6272">
                  <c:v>6.4104585719699569E-2</c:v>
                </c:pt>
                <c:pt idx="6273">
                  <c:v>6.1949738111679586E-2</c:v>
                </c:pt>
                <c:pt idx="6274">
                  <c:v>4.0397769571823505E-2</c:v>
                </c:pt>
                <c:pt idx="6275">
                  <c:v>4.2552617179843599E-2</c:v>
                </c:pt>
                <c:pt idx="6276">
                  <c:v>6.6259433327719552E-2</c:v>
                </c:pt>
                <c:pt idx="6277">
                  <c:v>4.0397769571823505E-2</c:v>
                </c:pt>
                <c:pt idx="6278">
                  <c:v>7.056982703569159E-2</c:v>
                </c:pt>
                <c:pt idx="6279">
                  <c:v>5.9794192011728531E-2</c:v>
                </c:pt>
                <c:pt idx="6280">
                  <c:v>7.7035766843613573E-2</c:v>
                </c:pt>
                <c:pt idx="6281">
                  <c:v>7.056982703569159E-2</c:v>
                </c:pt>
                <c:pt idx="6282">
                  <c:v>5.9794192011728531E-2</c:v>
                </c:pt>
                <c:pt idx="6283">
                  <c:v>3.6087375863852578E-2</c:v>
                </c:pt>
                <c:pt idx="6284">
                  <c:v>5.3328950695737509E-2</c:v>
                </c:pt>
                <c:pt idx="6285">
                  <c:v>5.5483798303757603E-2</c:v>
                </c:pt>
                <c:pt idx="6286">
                  <c:v>5.1173404595786565E-2</c:v>
                </c:pt>
                <c:pt idx="6287">
                  <c:v>5.1173404595786565E-2</c:v>
                </c:pt>
                <c:pt idx="6288">
                  <c:v>4.9018556987766582E-2</c:v>
                </c:pt>
                <c:pt idx="6289">
                  <c:v>2.1001347131918591E-2</c:v>
                </c:pt>
                <c:pt idx="6290">
                  <c:v>1.6690953423947552E-2</c:v>
                </c:pt>
                <c:pt idx="6291">
                  <c:v>4.2552617179843599E-2</c:v>
                </c:pt>
                <c:pt idx="6292">
                  <c:v>6.1949738111679586E-2</c:v>
                </c:pt>
                <c:pt idx="6293">
                  <c:v>6.4104585719699569E-2</c:v>
                </c:pt>
                <c:pt idx="6294">
                  <c:v>7.7035766843613573E-2</c:v>
                </c:pt>
                <c:pt idx="6295">
                  <c:v>4.6863010887814527E-2</c:v>
                </c:pt>
                <c:pt idx="6296">
                  <c:v>2.9622134547860557E-2</c:v>
                </c:pt>
                <c:pt idx="6297">
                  <c:v>5.9146199080535311E-3</c:v>
                </c:pt>
                <c:pt idx="6298">
                  <c:v>3.3931829763900523E-2</c:v>
                </c:pt>
                <c:pt idx="6299">
                  <c:v>6.1949738111679586E-2</c:v>
                </c:pt>
                <c:pt idx="6300">
                  <c:v>5.7639344403708548E-2</c:v>
                </c:pt>
                <c:pt idx="6301">
                  <c:v>7.056982703569159E-2</c:v>
                </c:pt>
                <c:pt idx="6302">
                  <c:v>7.9190614451633556E-2</c:v>
                </c:pt>
                <c:pt idx="6303">
                  <c:v>5.9794192011728531E-2</c:v>
                </c:pt>
                <c:pt idx="6304">
                  <c:v>6.1949738111679586E-2</c:v>
                </c:pt>
                <c:pt idx="6305">
                  <c:v>8.7811401867576522E-2</c:v>
                </c:pt>
                <c:pt idx="6306">
                  <c:v>4.0397769571823505E-2</c:v>
                </c:pt>
                <c:pt idx="6307">
                  <c:v>2.7466588447909501E-2</c:v>
                </c:pt>
                <c:pt idx="6308">
                  <c:v>2.7466588447909501E-2</c:v>
                </c:pt>
                <c:pt idx="6309">
                  <c:v>2.3156194739938574E-2</c:v>
                </c:pt>
                <c:pt idx="6310">
                  <c:v>4.4708163279794544E-2</c:v>
                </c:pt>
                <c:pt idx="6311">
                  <c:v>8.5656554259556539E-2</c:v>
                </c:pt>
                <c:pt idx="6312">
                  <c:v>0.11798415782337557</c:v>
                </c:pt>
                <c:pt idx="6313">
                  <c:v>0.11798415782337557</c:v>
                </c:pt>
                <c:pt idx="6314">
                  <c:v>0.11151821801545259</c:v>
                </c:pt>
                <c:pt idx="6315">
                  <c:v>8.3501008159604595E-2</c:v>
                </c:pt>
                <c:pt idx="6316">
                  <c:v>7.2725373135642535E-2</c:v>
                </c:pt>
                <c:pt idx="6317">
                  <c:v>3.177698215588054E-2</c:v>
                </c:pt>
                <c:pt idx="6318">
                  <c:v>1.4535407323995608E-2</c:v>
                </c:pt>
                <c:pt idx="6319">
                  <c:v>1.2380559715975514E-2</c:v>
                </c:pt>
                <c:pt idx="6320">
                  <c:v>1.4535407323995608E-2</c:v>
                </c:pt>
                <c:pt idx="6321">
                  <c:v>8.0701660080045867E-3</c:v>
                </c:pt>
                <c:pt idx="6322">
                  <c:v>4.2552617179843599E-2</c:v>
                </c:pt>
                <c:pt idx="6323">
                  <c:v>6.1949738111679586E-2</c:v>
                </c:pt>
                <c:pt idx="6324">
                  <c:v>5.5483798303757603E-2</c:v>
                </c:pt>
                <c:pt idx="6325">
                  <c:v>4.6863010887814527E-2</c:v>
                </c:pt>
                <c:pt idx="6326">
                  <c:v>5.7639344403708548E-2</c:v>
                </c:pt>
                <c:pt idx="6327">
                  <c:v>4.2552617179843599E-2</c:v>
                </c:pt>
                <c:pt idx="6328">
                  <c:v>4.6863010887814527E-2</c:v>
                </c:pt>
                <c:pt idx="6329">
                  <c:v>4.6863010887814527E-2</c:v>
                </c:pt>
                <c:pt idx="6330">
                  <c:v>6.6259433327719552E-2</c:v>
                </c:pt>
                <c:pt idx="6331">
                  <c:v>7.7035766843613573E-2</c:v>
                </c:pt>
                <c:pt idx="6332">
                  <c:v>9.6432189283518599E-2</c:v>
                </c:pt>
                <c:pt idx="6333">
                  <c:v>7.056982703569159E-2</c:v>
                </c:pt>
                <c:pt idx="6334">
                  <c:v>9.212179557554756E-2</c:v>
                </c:pt>
                <c:pt idx="6335">
                  <c:v>9.4277341675498505E-2</c:v>
                </c:pt>
                <c:pt idx="6336">
                  <c:v>9.212179557554756E-2</c:v>
                </c:pt>
                <c:pt idx="6337">
                  <c:v>9.212179557554756E-2</c:v>
                </c:pt>
                <c:pt idx="6338">
                  <c:v>0.10074258299148953</c:v>
                </c:pt>
                <c:pt idx="6339">
                  <c:v>8.5656554259556539E-2</c:v>
                </c:pt>
                <c:pt idx="6340">
                  <c:v>8.5656554259556539E-2</c:v>
                </c:pt>
                <c:pt idx="6341">
                  <c:v>7.2725373135642535E-2</c:v>
                </c:pt>
                <c:pt idx="6342">
                  <c:v>7.056982703569159E-2</c:v>
                </c:pt>
                <c:pt idx="6343">
                  <c:v>8.7811401867576522E-2</c:v>
                </c:pt>
                <c:pt idx="6344">
                  <c:v>0.11151821801545259</c:v>
                </c:pt>
                <c:pt idx="6345">
                  <c:v>0.12013900543139555</c:v>
                </c:pt>
                <c:pt idx="6346">
                  <c:v>0.12444939913936659</c:v>
                </c:pt>
                <c:pt idx="6347">
                  <c:v>0.10289743059950951</c:v>
                </c:pt>
                <c:pt idx="6348">
                  <c:v>9.6432189283518599E-2</c:v>
                </c:pt>
                <c:pt idx="6349">
                  <c:v>7.2725373135642535E-2</c:v>
                </c:pt>
                <c:pt idx="6350">
                  <c:v>4.9018556987766582E-2</c:v>
                </c:pt>
                <c:pt idx="6351">
                  <c:v>4.0397769571823505E-2</c:v>
                </c:pt>
                <c:pt idx="6352">
                  <c:v>4.6863010887814527E-2</c:v>
                </c:pt>
                <c:pt idx="6353">
                  <c:v>2.9622134547860557E-2</c:v>
                </c:pt>
                <c:pt idx="6354">
                  <c:v>5.3328950695737509E-2</c:v>
                </c:pt>
                <c:pt idx="6355">
                  <c:v>6.1949738111679586E-2</c:v>
                </c:pt>
                <c:pt idx="6356">
                  <c:v>7.9190614451633556E-2</c:v>
                </c:pt>
                <c:pt idx="6357">
                  <c:v>7.7035766843613573E-2</c:v>
                </c:pt>
                <c:pt idx="6358">
                  <c:v>9.4277341675498505E-2</c:v>
                </c:pt>
                <c:pt idx="6359">
                  <c:v>5.3328950695737509E-2</c:v>
                </c:pt>
                <c:pt idx="6360">
                  <c:v>4.6863010887814527E-2</c:v>
                </c:pt>
                <c:pt idx="6361">
                  <c:v>3.6087375863852578E-2</c:v>
                </c:pt>
                <c:pt idx="6362">
                  <c:v>5.3328950695737509E-2</c:v>
                </c:pt>
                <c:pt idx="6363">
                  <c:v>4.2552617179843599E-2</c:v>
                </c:pt>
                <c:pt idx="6364">
                  <c:v>4.9018556987766582E-2</c:v>
                </c:pt>
                <c:pt idx="6365">
                  <c:v>6.4104585719699569E-2</c:v>
                </c:pt>
                <c:pt idx="6366">
                  <c:v>7.2725373135642535E-2</c:v>
                </c:pt>
                <c:pt idx="6367">
                  <c:v>5.5483798303757603E-2</c:v>
                </c:pt>
                <c:pt idx="6368">
                  <c:v>7.056982703569159E-2</c:v>
                </c:pt>
                <c:pt idx="6369">
                  <c:v>8.7811401867576522E-2</c:v>
                </c:pt>
                <c:pt idx="6370">
                  <c:v>7.7035766843613573E-2</c:v>
                </c:pt>
                <c:pt idx="6371">
                  <c:v>5.5483798303757603E-2</c:v>
                </c:pt>
                <c:pt idx="6372">
                  <c:v>5.7639344403708548E-2</c:v>
                </c:pt>
                <c:pt idx="6373">
                  <c:v>5.5483798303757603E-2</c:v>
                </c:pt>
                <c:pt idx="6374">
                  <c:v>5.1173404595786565E-2</c:v>
                </c:pt>
                <c:pt idx="6375">
                  <c:v>2.9622134547860557E-2</c:v>
                </c:pt>
                <c:pt idx="6376">
                  <c:v>1.6690953423947552E-2</c:v>
                </c:pt>
                <c:pt idx="6377">
                  <c:v>3.3931829763900523E-2</c:v>
                </c:pt>
                <c:pt idx="6378">
                  <c:v>4.0397769571823505E-2</c:v>
                </c:pt>
                <c:pt idx="6379">
                  <c:v>4.2552617179843599E-2</c:v>
                </c:pt>
                <c:pt idx="6380">
                  <c:v>6.1949738111679586E-2</c:v>
                </c:pt>
                <c:pt idx="6381">
                  <c:v>7.056982703569159E-2</c:v>
                </c:pt>
                <c:pt idx="6382">
                  <c:v>4.4708163279794544E-2</c:v>
                </c:pt>
                <c:pt idx="6383">
                  <c:v>3.8242223471872561E-2</c:v>
                </c:pt>
                <c:pt idx="6384">
                  <c:v>4.6863010887814527E-2</c:v>
                </c:pt>
                <c:pt idx="6385">
                  <c:v>4.0397769571823505E-2</c:v>
                </c:pt>
                <c:pt idx="6386">
                  <c:v>3.177698215588054E-2</c:v>
                </c:pt>
                <c:pt idx="6387">
                  <c:v>3.8242223471872561E-2</c:v>
                </c:pt>
                <c:pt idx="6388">
                  <c:v>1.8845801031967535E-2</c:v>
                </c:pt>
                <c:pt idx="6389">
                  <c:v>-1.5636650139871477E-2</c:v>
                </c:pt>
                <c:pt idx="6390">
                  <c:v>-1.5636650139871477E-2</c:v>
                </c:pt>
                <c:pt idx="6391">
                  <c:v>2.5311740839889518E-2</c:v>
                </c:pt>
                <c:pt idx="6392">
                  <c:v>2.7466588447909501E-2</c:v>
                </c:pt>
                <c:pt idx="6393">
                  <c:v>2.7466588447909501E-2</c:v>
                </c:pt>
                <c:pt idx="6394">
                  <c:v>4.9018556987766582E-2</c:v>
                </c:pt>
                <c:pt idx="6395">
                  <c:v>7.056982703569159E-2</c:v>
                </c:pt>
                <c:pt idx="6396">
                  <c:v>5.1173404595786565E-2</c:v>
                </c:pt>
                <c:pt idx="6397">
                  <c:v>5.7639344403708548E-2</c:v>
                </c:pt>
                <c:pt idx="6398">
                  <c:v>6.8414979427671607E-2</c:v>
                </c:pt>
                <c:pt idx="6399">
                  <c:v>8.3501008159604595E-2</c:v>
                </c:pt>
                <c:pt idx="6400">
                  <c:v>5.7639344403708548E-2</c:v>
                </c:pt>
                <c:pt idx="6401">
                  <c:v>6.8414979427671607E-2</c:v>
                </c:pt>
                <c:pt idx="6402">
                  <c:v>5.7639344403708548E-2</c:v>
                </c:pt>
                <c:pt idx="6403">
                  <c:v>5.7639344403708548E-2</c:v>
                </c:pt>
                <c:pt idx="6404">
                  <c:v>6.8414979427671607E-2</c:v>
                </c:pt>
                <c:pt idx="6405">
                  <c:v>7.7035766843613573E-2</c:v>
                </c:pt>
                <c:pt idx="6406">
                  <c:v>8.7811401867576522E-2</c:v>
                </c:pt>
                <c:pt idx="6407">
                  <c:v>0.10289743059950951</c:v>
                </c:pt>
                <c:pt idx="6408">
                  <c:v>0.12229455153134661</c:v>
                </c:pt>
                <c:pt idx="6409">
                  <c:v>0.10289743059950951</c:v>
                </c:pt>
                <c:pt idx="6410">
                  <c:v>0.1309146404553575</c:v>
                </c:pt>
                <c:pt idx="6411">
                  <c:v>9.212179557554756E-2</c:v>
                </c:pt>
                <c:pt idx="6412">
                  <c:v>9.4277341675498505E-2</c:v>
                </c:pt>
                <c:pt idx="6413">
                  <c:v>9.212179557554756E-2</c:v>
                </c:pt>
                <c:pt idx="6414">
                  <c:v>0.10720782430748155</c:v>
                </c:pt>
                <c:pt idx="6415">
                  <c:v>6.4104585719699569E-2</c:v>
                </c:pt>
                <c:pt idx="6416">
                  <c:v>9.8587036891538582E-2</c:v>
                </c:pt>
                <c:pt idx="6417">
                  <c:v>9.212179557554756E-2</c:v>
                </c:pt>
                <c:pt idx="6418">
                  <c:v>5.5483798303757603E-2</c:v>
                </c:pt>
                <c:pt idx="6419">
                  <c:v>2.9622134547860557E-2</c:v>
                </c:pt>
                <c:pt idx="6420">
                  <c:v>6.4104585719699569E-2</c:v>
                </c:pt>
                <c:pt idx="6421">
                  <c:v>6.1949738111679586E-2</c:v>
                </c:pt>
                <c:pt idx="6422">
                  <c:v>5.3328950695737509E-2</c:v>
                </c:pt>
                <c:pt idx="6423">
                  <c:v>7.056982703569159E-2</c:v>
                </c:pt>
                <c:pt idx="6424">
                  <c:v>8.5656554259556539E-2</c:v>
                </c:pt>
                <c:pt idx="6425">
                  <c:v>8.3501008159604595E-2</c:v>
                </c:pt>
                <c:pt idx="6426">
                  <c:v>7.056982703569159E-2</c:v>
                </c:pt>
                <c:pt idx="6427">
                  <c:v>9.6432189283518599E-2</c:v>
                </c:pt>
                <c:pt idx="6428">
                  <c:v>0.12013900543139555</c:v>
                </c:pt>
                <c:pt idx="6429">
                  <c:v>9.6432189283518599E-2</c:v>
                </c:pt>
                <c:pt idx="6430">
                  <c:v>7.7035766843613573E-2</c:v>
                </c:pt>
                <c:pt idx="6431">
                  <c:v>9.212179557554756E-2</c:v>
                </c:pt>
                <c:pt idx="6432">
                  <c:v>7.2725373135642535E-2</c:v>
                </c:pt>
                <c:pt idx="6433">
                  <c:v>5.1173404595786565E-2</c:v>
                </c:pt>
                <c:pt idx="6434">
                  <c:v>6.8414979427671607E-2</c:v>
                </c:pt>
                <c:pt idx="6435">
                  <c:v>7.9190614451633556E-2</c:v>
                </c:pt>
                <c:pt idx="6436">
                  <c:v>6.8414979427671607E-2</c:v>
                </c:pt>
                <c:pt idx="6437">
                  <c:v>4.9018556987766582E-2</c:v>
                </c:pt>
                <c:pt idx="6438">
                  <c:v>4.9018556987766582E-2</c:v>
                </c:pt>
                <c:pt idx="6439">
                  <c:v>3.3931829763900523E-2</c:v>
                </c:pt>
                <c:pt idx="6440">
                  <c:v>3.6087375863852578E-2</c:v>
                </c:pt>
                <c:pt idx="6441">
                  <c:v>5.3328950695737509E-2</c:v>
                </c:pt>
                <c:pt idx="6442">
                  <c:v>5.9794192011728531E-2</c:v>
                </c:pt>
                <c:pt idx="6443">
                  <c:v>6.4104585719699569E-2</c:v>
                </c:pt>
                <c:pt idx="6444">
                  <c:v>7.056982703569159E-2</c:v>
                </c:pt>
                <c:pt idx="6445">
                  <c:v>5.5483798303757603E-2</c:v>
                </c:pt>
                <c:pt idx="6446">
                  <c:v>4.4708163279794544E-2</c:v>
                </c:pt>
                <c:pt idx="6447">
                  <c:v>4.6863010887814527E-2</c:v>
                </c:pt>
                <c:pt idx="6448">
                  <c:v>4.9018556987766582E-2</c:v>
                </c:pt>
                <c:pt idx="6449">
                  <c:v>4.2552617179843599E-2</c:v>
                </c:pt>
                <c:pt idx="6450">
                  <c:v>4.0397769571823505E-2</c:v>
                </c:pt>
                <c:pt idx="6451">
                  <c:v>4.6863010887814527E-2</c:v>
                </c:pt>
                <c:pt idx="6452">
                  <c:v>4.2552617179843599E-2</c:v>
                </c:pt>
                <c:pt idx="6453">
                  <c:v>4.9018556987766582E-2</c:v>
                </c:pt>
                <c:pt idx="6454">
                  <c:v>5.5483798303757603E-2</c:v>
                </c:pt>
                <c:pt idx="6455">
                  <c:v>5.1173404595786565E-2</c:v>
                </c:pt>
                <c:pt idx="6456">
                  <c:v>1.4535407323995608E-2</c:v>
                </c:pt>
                <c:pt idx="6457">
                  <c:v>3.177698215588054E-2</c:v>
                </c:pt>
                <c:pt idx="6458">
                  <c:v>3.3931829763900523E-2</c:v>
                </c:pt>
                <c:pt idx="6459">
                  <c:v>5.1173404595786565E-2</c:v>
                </c:pt>
                <c:pt idx="6460">
                  <c:v>6.1949738111679586E-2</c:v>
                </c:pt>
                <c:pt idx="6461">
                  <c:v>8.7811401867576522E-2</c:v>
                </c:pt>
                <c:pt idx="6462">
                  <c:v>6.6259433327719552E-2</c:v>
                </c:pt>
                <c:pt idx="6463">
                  <c:v>5.9794192011728531E-2</c:v>
                </c:pt>
                <c:pt idx="6464">
                  <c:v>6.4104585719699569E-2</c:v>
                </c:pt>
                <c:pt idx="6465">
                  <c:v>6.4104585719699569E-2</c:v>
                </c:pt>
                <c:pt idx="6466">
                  <c:v>7.056982703569159E-2</c:v>
                </c:pt>
                <c:pt idx="6467">
                  <c:v>7.7035766843613573E-2</c:v>
                </c:pt>
                <c:pt idx="6468">
                  <c:v>6.6259433327719552E-2</c:v>
                </c:pt>
                <c:pt idx="6469">
                  <c:v>6.6259433327719552E-2</c:v>
                </c:pt>
                <c:pt idx="6470">
                  <c:v>9.212179557554756E-2</c:v>
                </c:pt>
                <c:pt idx="6471">
                  <c:v>8.1346160551584501E-2</c:v>
                </c:pt>
                <c:pt idx="6472">
                  <c:v>0.11582861172342351</c:v>
                </c:pt>
                <c:pt idx="6473">
                  <c:v>0.15246660899521358</c:v>
                </c:pt>
                <c:pt idx="6474">
                  <c:v>0.14169097397125152</c:v>
                </c:pt>
                <c:pt idx="6475">
                  <c:v>0.12660424674738657</c:v>
                </c:pt>
                <c:pt idx="6476">
                  <c:v>0.11582861172342351</c:v>
                </c:pt>
                <c:pt idx="6477">
                  <c:v>9.8587036891538582E-2</c:v>
                </c:pt>
                <c:pt idx="6478">
                  <c:v>5.9794192011728531E-2</c:v>
                </c:pt>
                <c:pt idx="6479">
                  <c:v>6.8414979427671607E-2</c:v>
                </c:pt>
                <c:pt idx="6480">
                  <c:v>6.6259433327719552E-2</c:v>
                </c:pt>
                <c:pt idx="6481">
                  <c:v>0.10720782430748155</c:v>
                </c:pt>
                <c:pt idx="6482">
                  <c:v>0.10720782430748155</c:v>
                </c:pt>
                <c:pt idx="6483">
                  <c:v>0.12013900543139555</c:v>
                </c:pt>
                <c:pt idx="6484">
                  <c:v>0.12444939913936659</c:v>
                </c:pt>
                <c:pt idx="6485">
                  <c:v>0.12013900543139555</c:v>
                </c:pt>
                <c:pt idx="6486">
                  <c:v>9.212179557554756E-2</c:v>
                </c:pt>
                <c:pt idx="6487">
                  <c:v>0.10289743059950951</c:v>
                </c:pt>
                <c:pt idx="6488">
                  <c:v>8.1346160551584501E-2</c:v>
                </c:pt>
                <c:pt idx="6489">
                  <c:v>7.056982703569159E-2</c:v>
                </c:pt>
                <c:pt idx="6490">
                  <c:v>5.9794192011728531E-2</c:v>
                </c:pt>
                <c:pt idx="6491">
                  <c:v>4.4708163279794544E-2</c:v>
                </c:pt>
                <c:pt idx="6492">
                  <c:v>3.6087375863852578E-2</c:v>
                </c:pt>
                <c:pt idx="6493">
                  <c:v>5.5483798303757603E-2</c:v>
                </c:pt>
                <c:pt idx="6494">
                  <c:v>3.8242223471872561E-2</c:v>
                </c:pt>
                <c:pt idx="6495">
                  <c:v>3.8242223471872561E-2</c:v>
                </c:pt>
                <c:pt idx="6496">
                  <c:v>6.4104585719699569E-2</c:v>
                </c:pt>
                <c:pt idx="6497">
                  <c:v>6.6259433327719552E-2</c:v>
                </c:pt>
                <c:pt idx="6498">
                  <c:v>6.6259433327719552E-2</c:v>
                </c:pt>
                <c:pt idx="6499">
                  <c:v>5.7639344403708548E-2</c:v>
                </c:pt>
                <c:pt idx="6500">
                  <c:v>5.7639344403708548E-2</c:v>
                </c:pt>
                <c:pt idx="6501">
                  <c:v>3.3931829763900523E-2</c:v>
                </c:pt>
                <c:pt idx="6502">
                  <c:v>2.9622134547860557E-2</c:v>
                </c:pt>
                <c:pt idx="6503">
                  <c:v>4.0397769571823505E-2</c:v>
                </c:pt>
                <c:pt idx="6504">
                  <c:v>6.6259433327719552E-2</c:v>
                </c:pt>
                <c:pt idx="6505">
                  <c:v>6.8414979427671607E-2</c:v>
                </c:pt>
                <c:pt idx="6506">
                  <c:v>8.7811401867576522E-2</c:v>
                </c:pt>
                <c:pt idx="6507">
                  <c:v>7.2725373135642535E-2</c:v>
                </c:pt>
                <c:pt idx="6508">
                  <c:v>5.1173404595786565E-2</c:v>
                </c:pt>
                <c:pt idx="6509">
                  <c:v>6.1949738111679586E-2</c:v>
                </c:pt>
                <c:pt idx="6510">
                  <c:v>7.9190614451633556E-2</c:v>
                </c:pt>
                <c:pt idx="6511">
                  <c:v>8.3501008159604595E-2</c:v>
                </c:pt>
                <c:pt idx="6512">
                  <c:v>9.4277341675498505E-2</c:v>
                </c:pt>
                <c:pt idx="6513">
                  <c:v>9.8587036891538582E-2</c:v>
                </c:pt>
                <c:pt idx="6514">
                  <c:v>7.7035766843613573E-2</c:v>
                </c:pt>
                <c:pt idx="6515">
                  <c:v>7.056982703569159E-2</c:v>
                </c:pt>
                <c:pt idx="6516">
                  <c:v>4.0397769571823505E-2</c:v>
                </c:pt>
                <c:pt idx="6517">
                  <c:v>1.6049246920135651E-3</c:v>
                </c:pt>
                <c:pt idx="6518">
                  <c:v>8.0701660080045867E-3</c:v>
                </c:pt>
                <c:pt idx="6519">
                  <c:v>5.9146199080535311E-3</c:v>
                </c:pt>
                <c:pt idx="6520">
                  <c:v>-7.0158627239294002E-3</c:v>
                </c:pt>
                <c:pt idx="6521">
                  <c:v>3.3931829763900523E-2</c:v>
                </c:pt>
                <c:pt idx="6522">
                  <c:v>4.2552617179843599E-2</c:v>
                </c:pt>
                <c:pt idx="6523">
                  <c:v>4.2552617179843599E-2</c:v>
                </c:pt>
                <c:pt idx="6524">
                  <c:v>3.6087375863852578E-2</c:v>
                </c:pt>
                <c:pt idx="6525">
                  <c:v>3.8242223471872561E-2</c:v>
                </c:pt>
                <c:pt idx="6526">
                  <c:v>4.4708163279794544E-2</c:v>
                </c:pt>
                <c:pt idx="6527">
                  <c:v>6.8414979427671607E-2</c:v>
                </c:pt>
                <c:pt idx="6528">
                  <c:v>4.2552617179843599E-2</c:v>
                </c:pt>
                <c:pt idx="6529">
                  <c:v>4.9018556987766582E-2</c:v>
                </c:pt>
                <c:pt idx="6530">
                  <c:v>3.8242223471872561E-2</c:v>
                </c:pt>
                <c:pt idx="6531">
                  <c:v>5.9146199080535311E-3</c:v>
                </c:pt>
                <c:pt idx="6532">
                  <c:v>1.022501361602457E-2</c:v>
                </c:pt>
                <c:pt idx="6533">
                  <c:v>3.7597723000335481E-3</c:v>
                </c:pt>
                <c:pt idx="6534">
                  <c:v>-1.7792196239823421E-2</c:v>
                </c:pt>
                <c:pt idx="6535">
                  <c:v>1.6690953423947552E-2</c:v>
                </c:pt>
                <c:pt idx="6536">
                  <c:v>2.3156194739938574E-2</c:v>
                </c:pt>
                <c:pt idx="6537">
                  <c:v>3.8242223471872561E-2</c:v>
                </c:pt>
                <c:pt idx="6538">
                  <c:v>6.1949738111679586E-2</c:v>
                </c:pt>
                <c:pt idx="6539">
                  <c:v>8.3501008159604595E-2</c:v>
                </c:pt>
                <c:pt idx="6540">
                  <c:v>7.7035766843613573E-2</c:v>
                </c:pt>
                <c:pt idx="6541">
                  <c:v>7.9190614451633556E-2</c:v>
                </c:pt>
                <c:pt idx="6542">
                  <c:v>5.9794192011728531E-2</c:v>
                </c:pt>
                <c:pt idx="6543">
                  <c:v>6.1949738111679586E-2</c:v>
                </c:pt>
                <c:pt idx="6544">
                  <c:v>6.8414979427671607E-2</c:v>
                </c:pt>
                <c:pt idx="6545">
                  <c:v>4.0397769571823505E-2</c:v>
                </c:pt>
                <c:pt idx="6546">
                  <c:v>3.3931829763900523E-2</c:v>
                </c:pt>
                <c:pt idx="6547">
                  <c:v>2.3156194739938574E-2</c:v>
                </c:pt>
                <c:pt idx="6548">
                  <c:v>4.9018556987766582E-2</c:v>
                </c:pt>
                <c:pt idx="6549">
                  <c:v>4.6863010887814527E-2</c:v>
                </c:pt>
                <c:pt idx="6550">
                  <c:v>5.9794192011728531E-2</c:v>
                </c:pt>
                <c:pt idx="6551">
                  <c:v>7.7035766843613573E-2</c:v>
                </c:pt>
                <c:pt idx="6552">
                  <c:v>0.10074258299148953</c:v>
                </c:pt>
                <c:pt idx="6553">
                  <c:v>8.9966947967527577E-2</c:v>
                </c:pt>
                <c:pt idx="6554">
                  <c:v>7.9190614451633556E-2</c:v>
                </c:pt>
                <c:pt idx="6555">
                  <c:v>7.4880220743662518E-2</c:v>
                </c:pt>
                <c:pt idx="6556">
                  <c:v>6.6259433327719552E-2</c:v>
                </c:pt>
                <c:pt idx="6557">
                  <c:v>6.6259433327719552E-2</c:v>
                </c:pt>
                <c:pt idx="6558">
                  <c:v>4.6863010887814527E-2</c:v>
                </c:pt>
                <c:pt idx="6559">
                  <c:v>5.3328950695737509E-2</c:v>
                </c:pt>
                <c:pt idx="6560">
                  <c:v>2.1001347131918591E-2</c:v>
                </c:pt>
                <c:pt idx="6561">
                  <c:v>4.2552617179843599E-2</c:v>
                </c:pt>
                <c:pt idx="6562">
                  <c:v>2.7466588447909501E-2</c:v>
                </c:pt>
                <c:pt idx="6563">
                  <c:v>2.9622134547860557E-2</c:v>
                </c:pt>
                <c:pt idx="6564">
                  <c:v>5.9146199080535311E-3</c:v>
                </c:pt>
                <c:pt idx="6565">
                  <c:v>4.9018556987766582E-2</c:v>
                </c:pt>
                <c:pt idx="6566">
                  <c:v>2.9622134547860557E-2</c:v>
                </c:pt>
                <c:pt idx="6567">
                  <c:v>3.3931829763900523E-2</c:v>
                </c:pt>
                <c:pt idx="6568">
                  <c:v>6.4104585719699569E-2</c:v>
                </c:pt>
                <c:pt idx="6569">
                  <c:v>8.1346160551584501E-2</c:v>
                </c:pt>
                <c:pt idx="6570">
                  <c:v>5.7639344403708548E-2</c:v>
                </c:pt>
                <c:pt idx="6571">
                  <c:v>7.056982703569159E-2</c:v>
                </c:pt>
                <c:pt idx="6572">
                  <c:v>5.1173404595786565E-2</c:v>
                </c:pt>
                <c:pt idx="6573">
                  <c:v>4.2552617179843599E-2</c:v>
                </c:pt>
                <c:pt idx="6574">
                  <c:v>1.4535407323995608E-2</c:v>
                </c:pt>
                <c:pt idx="6575">
                  <c:v>3.8242223471872561E-2</c:v>
                </c:pt>
                <c:pt idx="6576">
                  <c:v>4.4708163279794544E-2</c:v>
                </c:pt>
                <c:pt idx="6577">
                  <c:v>2.9622134547860557E-2</c:v>
                </c:pt>
                <c:pt idx="6578">
                  <c:v>1.2380559715975514E-2</c:v>
                </c:pt>
                <c:pt idx="6579">
                  <c:v>5.9794192011728531E-2</c:v>
                </c:pt>
                <c:pt idx="6580">
                  <c:v>6.6259433327719552E-2</c:v>
                </c:pt>
                <c:pt idx="6581">
                  <c:v>6.6259433327719552E-2</c:v>
                </c:pt>
                <c:pt idx="6582">
                  <c:v>0.10720782430748155</c:v>
                </c:pt>
                <c:pt idx="6583">
                  <c:v>0.10720782430748155</c:v>
                </c:pt>
                <c:pt idx="6584">
                  <c:v>7.9190614451633556E-2</c:v>
                </c:pt>
                <c:pt idx="6585">
                  <c:v>6.6259433327719552E-2</c:v>
                </c:pt>
                <c:pt idx="6586">
                  <c:v>5.7639344403708548E-2</c:v>
                </c:pt>
                <c:pt idx="6587">
                  <c:v>1.4535407323995608E-2</c:v>
                </c:pt>
                <c:pt idx="6588">
                  <c:v>2.3156194739938574E-2</c:v>
                </c:pt>
                <c:pt idx="6589">
                  <c:v>4.2552617179843599E-2</c:v>
                </c:pt>
                <c:pt idx="6590">
                  <c:v>3.3931829763900523E-2</c:v>
                </c:pt>
                <c:pt idx="6591">
                  <c:v>1.6690953423947552E-2</c:v>
                </c:pt>
                <c:pt idx="6592">
                  <c:v>3.177698215588054E-2</c:v>
                </c:pt>
                <c:pt idx="6593">
                  <c:v>5.1173404595786565E-2</c:v>
                </c:pt>
                <c:pt idx="6594">
                  <c:v>5.1173404595786565E-2</c:v>
                </c:pt>
                <c:pt idx="6595">
                  <c:v>6.1949738111679586E-2</c:v>
                </c:pt>
                <c:pt idx="6596">
                  <c:v>8.9966947967527577E-2</c:v>
                </c:pt>
                <c:pt idx="6597">
                  <c:v>0.10720782430748155</c:v>
                </c:pt>
                <c:pt idx="6598">
                  <c:v>0.10289743059950951</c:v>
                </c:pt>
                <c:pt idx="6599">
                  <c:v>0.11798415782337557</c:v>
                </c:pt>
                <c:pt idx="6600">
                  <c:v>0.12660424674738657</c:v>
                </c:pt>
                <c:pt idx="6601">
                  <c:v>0.12013900543139555</c:v>
                </c:pt>
                <c:pt idx="6602">
                  <c:v>0.12875979284733752</c:v>
                </c:pt>
                <c:pt idx="6603">
                  <c:v>0.1093633704074326</c:v>
                </c:pt>
                <c:pt idx="6604">
                  <c:v>9.6432189283518599E-2</c:v>
                </c:pt>
                <c:pt idx="6605">
                  <c:v>8.5656554259556539E-2</c:v>
                </c:pt>
                <c:pt idx="6606">
                  <c:v>8.3501008159604595E-2</c:v>
                </c:pt>
                <c:pt idx="6607">
                  <c:v>9.8587036891538582E-2</c:v>
                </c:pt>
                <c:pt idx="6608">
                  <c:v>9.8587036891538582E-2</c:v>
                </c:pt>
                <c:pt idx="6609">
                  <c:v>9.6432189283518599E-2</c:v>
                </c:pt>
                <c:pt idx="6610">
                  <c:v>0.1093633704074326</c:v>
                </c:pt>
                <c:pt idx="6611">
                  <c:v>8.7811401867576522E-2</c:v>
                </c:pt>
                <c:pt idx="6612">
                  <c:v>8.3501008159604595E-2</c:v>
                </c:pt>
                <c:pt idx="6613">
                  <c:v>0.10289743059950951</c:v>
                </c:pt>
                <c:pt idx="6614">
                  <c:v>8.9966947967527577E-2</c:v>
                </c:pt>
                <c:pt idx="6615">
                  <c:v>7.2725373135642535E-2</c:v>
                </c:pt>
                <c:pt idx="6616">
                  <c:v>6.4104585719699569E-2</c:v>
                </c:pt>
                <c:pt idx="6617">
                  <c:v>6.1949738111679586E-2</c:v>
                </c:pt>
                <c:pt idx="6618">
                  <c:v>4.6863010887814527E-2</c:v>
                </c:pt>
                <c:pt idx="6619">
                  <c:v>5.7639344403708548E-2</c:v>
                </c:pt>
                <c:pt idx="6620">
                  <c:v>6.4104585719699569E-2</c:v>
                </c:pt>
                <c:pt idx="6621">
                  <c:v>0.10720782430748155</c:v>
                </c:pt>
                <c:pt idx="6622">
                  <c:v>7.9190614451633556E-2</c:v>
                </c:pt>
                <c:pt idx="6623">
                  <c:v>8.7811401867576522E-2</c:v>
                </c:pt>
                <c:pt idx="6624">
                  <c:v>9.212179557554756E-2</c:v>
                </c:pt>
                <c:pt idx="6625">
                  <c:v>8.9966947967527577E-2</c:v>
                </c:pt>
                <c:pt idx="6626">
                  <c:v>6.6259433327719552E-2</c:v>
                </c:pt>
                <c:pt idx="6627">
                  <c:v>8.1346160551584501E-2</c:v>
                </c:pt>
                <c:pt idx="6628">
                  <c:v>6.8414979427671607E-2</c:v>
                </c:pt>
                <c:pt idx="6629">
                  <c:v>5.9794192011728531E-2</c:v>
                </c:pt>
                <c:pt idx="6630">
                  <c:v>4.2552617179843599E-2</c:v>
                </c:pt>
                <c:pt idx="6631">
                  <c:v>3.3931829763900523E-2</c:v>
                </c:pt>
                <c:pt idx="6632">
                  <c:v>3.6087375863852578E-2</c:v>
                </c:pt>
                <c:pt idx="6633">
                  <c:v>2.3156194739938574E-2</c:v>
                </c:pt>
                <c:pt idx="6634">
                  <c:v>2.1001347131918591E-2</c:v>
                </c:pt>
                <c:pt idx="6635">
                  <c:v>1.8845801031967535E-2</c:v>
                </c:pt>
                <c:pt idx="6636">
                  <c:v>3.3931829763900523E-2</c:v>
                </c:pt>
                <c:pt idx="6637">
                  <c:v>2.3156194739938574E-2</c:v>
                </c:pt>
                <c:pt idx="6638">
                  <c:v>3.6087375863852578E-2</c:v>
                </c:pt>
                <c:pt idx="6639">
                  <c:v>3.8242223471872561E-2</c:v>
                </c:pt>
                <c:pt idx="6640">
                  <c:v>5.7639344403708548E-2</c:v>
                </c:pt>
                <c:pt idx="6641">
                  <c:v>5.5483798303757603E-2</c:v>
                </c:pt>
                <c:pt idx="6642">
                  <c:v>4.4708163279794544E-2</c:v>
                </c:pt>
                <c:pt idx="6643">
                  <c:v>4.2552617179843599E-2</c:v>
                </c:pt>
                <c:pt idx="6644">
                  <c:v>5.3328950695737509E-2</c:v>
                </c:pt>
                <c:pt idx="6645">
                  <c:v>4.0397769571823505E-2</c:v>
                </c:pt>
                <c:pt idx="6646">
                  <c:v>5.1173404595786565E-2</c:v>
                </c:pt>
                <c:pt idx="6647">
                  <c:v>5.9794192011728531E-2</c:v>
                </c:pt>
                <c:pt idx="6648">
                  <c:v>6.1949738111679586E-2</c:v>
                </c:pt>
                <c:pt idx="6649">
                  <c:v>4.2552617179843599E-2</c:v>
                </c:pt>
                <c:pt idx="6650">
                  <c:v>4.4708163279794544E-2</c:v>
                </c:pt>
                <c:pt idx="6651">
                  <c:v>5.5483798303757603E-2</c:v>
                </c:pt>
                <c:pt idx="6652">
                  <c:v>5.9794192011728531E-2</c:v>
                </c:pt>
                <c:pt idx="6653">
                  <c:v>5.5483798303757603E-2</c:v>
                </c:pt>
                <c:pt idx="6654">
                  <c:v>5.5483798303757603E-2</c:v>
                </c:pt>
                <c:pt idx="6655">
                  <c:v>6.6259433327719552E-2</c:v>
                </c:pt>
                <c:pt idx="6656">
                  <c:v>6.4104585719699569E-2</c:v>
                </c:pt>
                <c:pt idx="6657">
                  <c:v>7.7035766843613573E-2</c:v>
                </c:pt>
                <c:pt idx="6658">
                  <c:v>5.5483798303757603E-2</c:v>
                </c:pt>
                <c:pt idx="6659">
                  <c:v>7.056982703569159E-2</c:v>
                </c:pt>
                <c:pt idx="6660">
                  <c:v>7.7035766843613573E-2</c:v>
                </c:pt>
                <c:pt idx="6661">
                  <c:v>7.2725373135642535E-2</c:v>
                </c:pt>
                <c:pt idx="6662">
                  <c:v>7.4880220743662518E-2</c:v>
                </c:pt>
                <c:pt idx="6663">
                  <c:v>8.9966947967527577E-2</c:v>
                </c:pt>
                <c:pt idx="6664">
                  <c:v>8.9966947967527577E-2</c:v>
                </c:pt>
                <c:pt idx="6665">
                  <c:v>8.9966947967527577E-2</c:v>
                </c:pt>
                <c:pt idx="6666">
                  <c:v>0.10505297669946156</c:v>
                </c:pt>
                <c:pt idx="6667">
                  <c:v>9.8587036891538582E-2</c:v>
                </c:pt>
                <c:pt idx="6668">
                  <c:v>0.11582861172342351</c:v>
                </c:pt>
                <c:pt idx="6669">
                  <c:v>0.12660424674738657</c:v>
                </c:pt>
                <c:pt idx="6670">
                  <c:v>0.1309146404553575</c:v>
                </c:pt>
                <c:pt idx="6671">
                  <c:v>9.4277341675498505E-2</c:v>
                </c:pt>
                <c:pt idx="6672">
                  <c:v>8.5656554259556539E-2</c:v>
                </c:pt>
                <c:pt idx="6673">
                  <c:v>7.2725373135642535E-2</c:v>
                </c:pt>
                <c:pt idx="6674">
                  <c:v>3.8242223471872561E-2</c:v>
                </c:pt>
                <c:pt idx="6675">
                  <c:v>2.9622134547860557E-2</c:v>
                </c:pt>
                <c:pt idx="6676">
                  <c:v>5.1173404595786565E-2</c:v>
                </c:pt>
                <c:pt idx="6677">
                  <c:v>5.1173404595786565E-2</c:v>
                </c:pt>
                <c:pt idx="6678">
                  <c:v>6.4104585719699569E-2</c:v>
                </c:pt>
                <c:pt idx="6679">
                  <c:v>6.6259433327719552E-2</c:v>
                </c:pt>
                <c:pt idx="6680">
                  <c:v>6.4104585719699569E-2</c:v>
                </c:pt>
                <c:pt idx="6681">
                  <c:v>4.0397769571823505E-2</c:v>
                </c:pt>
                <c:pt idx="6682">
                  <c:v>2.7466588447909501E-2</c:v>
                </c:pt>
                <c:pt idx="6683">
                  <c:v>3.6087375863852578E-2</c:v>
                </c:pt>
                <c:pt idx="6684">
                  <c:v>4.4708163279794544E-2</c:v>
                </c:pt>
                <c:pt idx="6685">
                  <c:v>4.6863010887814527E-2</c:v>
                </c:pt>
                <c:pt idx="6686">
                  <c:v>3.3931829763900523E-2</c:v>
                </c:pt>
                <c:pt idx="6687">
                  <c:v>6.4104585719699569E-2</c:v>
                </c:pt>
                <c:pt idx="6688">
                  <c:v>5.3328950695737509E-2</c:v>
                </c:pt>
                <c:pt idx="6689">
                  <c:v>4.9018556987766582E-2</c:v>
                </c:pt>
                <c:pt idx="6690">
                  <c:v>3.8242223471872561E-2</c:v>
                </c:pt>
                <c:pt idx="6691">
                  <c:v>4.9018556987766582E-2</c:v>
                </c:pt>
                <c:pt idx="6692">
                  <c:v>5.3328950695737509E-2</c:v>
                </c:pt>
                <c:pt idx="6693">
                  <c:v>4.6863010887814527E-2</c:v>
                </c:pt>
                <c:pt idx="6694">
                  <c:v>4.9018556987766582E-2</c:v>
                </c:pt>
                <c:pt idx="6695">
                  <c:v>8.1346160551584501E-2</c:v>
                </c:pt>
                <c:pt idx="6696">
                  <c:v>9.6432189283518599E-2</c:v>
                </c:pt>
                <c:pt idx="6697">
                  <c:v>5.7639344403708548E-2</c:v>
                </c:pt>
                <c:pt idx="6698">
                  <c:v>7.4880220743662518E-2</c:v>
                </c:pt>
                <c:pt idx="6699">
                  <c:v>7.7035766843613573E-2</c:v>
                </c:pt>
                <c:pt idx="6700">
                  <c:v>4.9018556987766582E-2</c:v>
                </c:pt>
                <c:pt idx="6701">
                  <c:v>2.5311740839889518E-2</c:v>
                </c:pt>
                <c:pt idx="6702">
                  <c:v>4.2552617179843599E-2</c:v>
                </c:pt>
                <c:pt idx="6703">
                  <c:v>1.8845801031967535E-2</c:v>
                </c:pt>
                <c:pt idx="6704">
                  <c:v>2.3156194739938574E-2</c:v>
                </c:pt>
                <c:pt idx="6705">
                  <c:v>5.9146199080535311E-3</c:v>
                </c:pt>
                <c:pt idx="6706">
                  <c:v>5.3328950695737509E-2</c:v>
                </c:pt>
                <c:pt idx="6707">
                  <c:v>5.3328950695737509E-2</c:v>
                </c:pt>
                <c:pt idx="6708">
                  <c:v>6.8414979427671607E-2</c:v>
                </c:pt>
                <c:pt idx="6709">
                  <c:v>6.6259433327719552E-2</c:v>
                </c:pt>
                <c:pt idx="6710">
                  <c:v>9.6432189283518599E-2</c:v>
                </c:pt>
                <c:pt idx="6711">
                  <c:v>6.6259433327719552E-2</c:v>
                </c:pt>
                <c:pt idx="6712">
                  <c:v>7.9190614451633556E-2</c:v>
                </c:pt>
                <c:pt idx="6713">
                  <c:v>0.10074258299148953</c:v>
                </c:pt>
                <c:pt idx="6714">
                  <c:v>0.12875979284733752</c:v>
                </c:pt>
                <c:pt idx="6715">
                  <c:v>0.13953542787130058</c:v>
                </c:pt>
                <c:pt idx="6716">
                  <c:v>0.15462215509516553</c:v>
                </c:pt>
                <c:pt idx="6717">
                  <c:v>0.17401857753507055</c:v>
                </c:pt>
                <c:pt idx="6718">
                  <c:v>0.16108739641115655</c:v>
                </c:pt>
                <c:pt idx="6719">
                  <c:v>0.14169097397125152</c:v>
                </c:pt>
                <c:pt idx="6720">
                  <c:v>0.13738058026328059</c:v>
                </c:pt>
                <c:pt idx="6721">
                  <c:v>0.13953542787130058</c:v>
                </c:pt>
                <c:pt idx="6722">
                  <c:v>0.12013900543139555</c:v>
                </c:pt>
                <c:pt idx="6723">
                  <c:v>0.11151821801545259</c:v>
                </c:pt>
                <c:pt idx="6724">
                  <c:v>8.1346160551584501E-2</c:v>
                </c:pt>
                <c:pt idx="6725">
                  <c:v>4.9018556987766582E-2</c:v>
                </c:pt>
                <c:pt idx="6726">
                  <c:v>2.3156194739938574E-2</c:v>
                </c:pt>
                <c:pt idx="6727">
                  <c:v>1.022501361602457E-2</c:v>
                </c:pt>
                <c:pt idx="6728">
                  <c:v>2.9622134547860557E-2</c:v>
                </c:pt>
                <c:pt idx="6729">
                  <c:v>5.7639344403708548E-2</c:v>
                </c:pt>
                <c:pt idx="6730">
                  <c:v>7.9190614451633556E-2</c:v>
                </c:pt>
                <c:pt idx="6731">
                  <c:v>0.10289743059950951</c:v>
                </c:pt>
                <c:pt idx="6732">
                  <c:v>0.12229455153134661</c:v>
                </c:pt>
                <c:pt idx="6733">
                  <c:v>5.9794192011728531E-2</c:v>
                </c:pt>
                <c:pt idx="6734">
                  <c:v>5.1173404595786565E-2</c:v>
                </c:pt>
                <c:pt idx="6735">
                  <c:v>7.7035766843613573E-2</c:v>
                </c:pt>
                <c:pt idx="6736">
                  <c:v>7.056982703569159E-2</c:v>
                </c:pt>
                <c:pt idx="6737">
                  <c:v>5.1173404595786565E-2</c:v>
                </c:pt>
                <c:pt idx="6738">
                  <c:v>9.212179557554756E-2</c:v>
                </c:pt>
                <c:pt idx="6739">
                  <c:v>7.056982703569159E-2</c:v>
                </c:pt>
                <c:pt idx="6740">
                  <c:v>5.1173404595786565E-2</c:v>
                </c:pt>
                <c:pt idx="6741">
                  <c:v>6.1949738111679586E-2</c:v>
                </c:pt>
                <c:pt idx="6742">
                  <c:v>3.7597723000335481E-3</c:v>
                </c:pt>
                <c:pt idx="6743">
                  <c:v>8.0701660080045867E-3</c:v>
                </c:pt>
                <c:pt idx="6744">
                  <c:v>2.5311740839889518E-2</c:v>
                </c:pt>
                <c:pt idx="6745">
                  <c:v>3.6087375863852578E-2</c:v>
                </c:pt>
                <c:pt idx="6746">
                  <c:v>2.7466588447909501E-2</c:v>
                </c:pt>
                <c:pt idx="6747">
                  <c:v>8.7811401867576522E-2</c:v>
                </c:pt>
                <c:pt idx="6748">
                  <c:v>6.8414979427671607E-2</c:v>
                </c:pt>
                <c:pt idx="6749">
                  <c:v>7.056982703569159E-2</c:v>
                </c:pt>
                <c:pt idx="6750">
                  <c:v>6.1949738111679586E-2</c:v>
                </c:pt>
                <c:pt idx="6751">
                  <c:v>4.2552617179843599E-2</c:v>
                </c:pt>
                <c:pt idx="6752">
                  <c:v>2.9622134547860557E-2</c:v>
                </c:pt>
                <c:pt idx="6753">
                  <c:v>5.5483798303757603E-2</c:v>
                </c:pt>
                <c:pt idx="6754">
                  <c:v>2.9622134547860557E-2</c:v>
                </c:pt>
                <c:pt idx="6755">
                  <c:v>5.9146199080535311E-3</c:v>
                </c:pt>
                <c:pt idx="6756">
                  <c:v>4.2552617179843599E-2</c:v>
                </c:pt>
                <c:pt idx="6757">
                  <c:v>6.4104585719699569E-2</c:v>
                </c:pt>
                <c:pt idx="6758">
                  <c:v>4.2552617179843599E-2</c:v>
                </c:pt>
                <c:pt idx="6759">
                  <c:v>4.4708163279794544E-2</c:v>
                </c:pt>
                <c:pt idx="6760">
                  <c:v>9.6432189283518599E-2</c:v>
                </c:pt>
                <c:pt idx="6761">
                  <c:v>9.4277341675498505E-2</c:v>
                </c:pt>
                <c:pt idx="6762">
                  <c:v>8.9966947967527577E-2</c:v>
                </c:pt>
                <c:pt idx="6763">
                  <c:v>7.9190614451633556E-2</c:v>
                </c:pt>
                <c:pt idx="6764">
                  <c:v>0.11582861172342351</c:v>
                </c:pt>
                <c:pt idx="6765">
                  <c:v>9.212179557554756E-2</c:v>
                </c:pt>
                <c:pt idx="6766">
                  <c:v>7.4880220743662518E-2</c:v>
                </c:pt>
                <c:pt idx="6767">
                  <c:v>6.1949738111679586E-2</c:v>
                </c:pt>
                <c:pt idx="6768">
                  <c:v>8.5656554259556539E-2</c:v>
                </c:pt>
                <c:pt idx="6769">
                  <c:v>5.9794192011728531E-2</c:v>
                </c:pt>
                <c:pt idx="6770">
                  <c:v>5.7639344403708548E-2</c:v>
                </c:pt>
                <c:pt idx="6771">
                  <c:v>5.7639344403708548E-2</c:v>
                </c:pt>
                <c:pt idx="6772">
                  <c:v>5.7639344403708548E-2</c:v>
                </c:pt>
                <c:pt idx="6773">
                  <c:v>5.5483798303757603E-2</c:v>
                </c:pt>
                <c:pt idx="6774">
                  <c:v>3.177698215588054E-2</c:v>
                </c:pt>
                <c:pt idx="6775">
                  <c:v>3.8242223471872561E-2</c:v>
                </c:pt>
                <c:pt idx="6776">
                  <c:v>4.0397769571823505E-2</c:v>
                </c:pt>
                <c:pt idx="6777">
                  <c:v>3.177698215588054E-2</c:v>
                </c:pt>
                <c:pt idx="6778">
                  <c:v>3.8242223471872561E-2</c:v>
                </c:pt>
                <c:pt idx="6779">
                  <c:v>5.5483798303757603E-2</c:v>
                </c:pt>
                <c:pt idx="6780">
                  <c:v>6.1949738111679586E-2</c:v>
                </c:pt>
                <c:pt idx="6781">
                  <c:v>6.6259433327719552E-2</c:v>
                </c:pt>
                <c:pt idx="6782">
                  <c:v>8.9966947967527577E-2</c:v>
                </c:pt>
                <c:pt idx="6783">
                  <c:v>6.6259433327719552E-2</c:v>
                </c:pt>
                <c:pt idx="6784">
                  <c:v>9.212179557554756E-2</c:v>
                </c:pt>
                <c:pt idx="6785">
                  <c:v>7.2725373135642535E-2</c:v>
                </c:pt>
                <c:pt idx="6786">
                  <c:v>7.056982703569159E-2</c:v>
                </c:pt>
                <c:pt idx="6787">
                  <c:v>3.177698215588054E-2</c:v>
                </c:pt>
                <c:pt idx="6788">
                  <c:v>5.1173404595786565E-2</c:v>
                </c:pt>
                <c:pt idx="6789">
                  <c:v>5.7639344403708548E-2</c:v>
                </c:pt>
                <c:pt idx="6790">
                  <c:v>4.2552617179843599E-2</c:v>
                </c:pt>
                <c:pt idx="6791">
                  <c:v>2.5311740839889518E-2</c:v>
                </c:pt>
                <c:pt idx="6792">
                  <c:v>4.9018556987766582E-2</c:v>
                </c:pt>
                <c:pt idx="6793">
                  <c:v>1.022501361602457E-2</c:v>
                </c:pt>
                <c:pt idx="6794">
                  <c:v>-4.8610151159094173E-3</c:v>
                </c:pt>
                <c:pt idx="6795">
                  <c:v>-1.9947043847843404E-2</c:v>
                </c:pt>
                <c:pt idx="6796">
                  <c:v>1.022501361602457E-2</c:v>
                </c:pt>
                <c:pt idx="6797">
                  <c:v>3.177698215588054E-2</c:v>
                </c:pt>
                <c:pt idx="6798">
                  <c:v>4.6863010887814527E-2</c:v>
                </c:pt>
                <c:pt idx="6799">
                  <c:v>4.4708163279794544E-2</c:v>
                </c:pt>
                <c:pt idx="6800">
                  <c:v>6.4104585719699569E-2</c:v>
                </c:pt>
                <c:pt idx="6801">
                  <c:v>5.9794192011728531E-2</c:v>
                </c:pt>
                <c:pt idx="6802">
                  <c:v>4.2552617179843599E-2</c:v>
                </c:pt>
                <c:pt idx="6803">
                  <c:v>7.056982703569159E-2</c:v>
                </c:pt>
                <c:pt idx="6804">
                  <c:v>6.6259433327719552E-2</c:v>
                </c:pt>
                <c:pt idx="6805">
                  <c:v>9.212179557554756E-2</c:v>
                </c:pt>
                <c:pt idx="6806">
                  <c:v>8.1346160551584501E-2</c:v>
                </c:pt>
                <c:pt idx="6807">
                  <c:v>8.9966947967527577E-2</c:v>
                </c:pt>
                <c:pt idx="6808">
                  <c:v>5.1173404595786565E-2</c:v>
                </c:pt>
                <c:pt idx="6809">
                  <c:v>7.4880220743662518E-2</c:v>
                </c:pt>
                <c:pt idx="6810">
                  <c:v>4.4708163279794544E-2</c:v>
                </c:pt>
                <c:pt idx="6811">
                  <c:v>4.4708163279794544E-2</c:v>
                </c:pt>
                <c:pt idx="6812">
                  <c:v>1.022501361602457E-2</c:v>
                </c:pt>
                <c:pt idx="6813">
                  <c:v>3.8242223471872561E-2</c:v>
                </c:pt>
                <c:pt idx="6814">
                  <c:v>1.8845801031967535E-2</c:v>
                </c:pt>
                <c:pt idx="6815">
                  <c:v>4.6863010887814527E-2</c:v>
                </c:pt>
                <c:pt idx="6816">
                  <c:v>5.9794192011728531E-2</c:v>
                </c:pt>
                <c:pt idx="6817">
                  <c:v>6.4104585719699569E-2</c:v>
                </c:pt>
                <c:pt idx="6818">
                  <c:v>4.2552617179843599E-2</c:v>
                </c:pt>
                <c:pt idx="6819">
                  <c:v>5.9794192011728531E-2</c:v>
                </c:pt>
                <c:pt idx="6820">
                  <c:v>4.2552617179843599E-2</c:v>
                </c:pt>
                <c:pt idx="6821">
                  <c:v>3.177698215588054E-2</c:v>
                </c:pt>
                <c:pt idx="6822">
                  <c:v>2.9622134547860557E-2</c:v>
                </c:pt>
                <c:pt idx="6823">
                  <c:v>4.9018556987766582E-2</c:v>
                </c:pt>
                <c:pt idx="6824">
                  <c:v>5.1173404595786565E-2</c:v>
                </c:pt>
                <c:pt idx="6825">
                  <c:v>4.2552617179843599E-2</c:v>
                </c:pt>
                <c:pt idx="6826">
                  <c:v>5.3328950695737509E-2</c:v>
                </c:pt>
                <c:pt idx="6827">
                  <c:v>7.7035766843613573E-2</c:v>
                </c:pt>
                <c:pt idx="6828">
                  <c:v>8.1346160551584501E-2</c:v>
                </c:pt>
                <c:pt idx="6829">
                  <c:v>3.8242223471872561E-2</c:v>
                </c:pt>
                <c:pt idx="6830">
                  <c:v>7.2725373135642535E-2</c:v>
                </c:pt>
                <c:pt idx="6831">
                  <c:v>4.2552617179843599E-2</c:v>
                </c:pt>
                <c:pt idx="6832">
                  <c:v>5.7639344403708548E-2</c:v>
                </c:pt>
                <c:pt idx="6833">
                  <c:v>4.0397769571823505E-2</c:v>
                </c:pt>
                <c:pt idx="6834">
                  <c:v>5.5483798303757603E-2</c:v>
                </c:pt>
                <c:pt idx="6835">
                  <c:v>4.9018556987766582E-2</c:v>
                </c:pt>
                <c:pt idx="6836">
                  <c:v>6.8414979427671607E-2</c:v>
                </c:pt>
                <c:pt idx="6837">
                  <c:v>4.6863010887814527E-2</c:v>
                </c:pt>
                <c:pt idx="6838">
                  <c:v>4.4708163279794544E-2</c:v>
                </c:pt>
                <c:pt idx="6839">
                  <c:v>7.2725373135642535E-2</c:v>
                </c:pt>
                <c:pt idx="6840">
                  <c:v>3.3931829763900523E-2</c:v>
                </c:pt>
                <c:pt idx="6841">
                  <c:v>3.177698215588054E-2</c:v>
                </c:pt>
                <c:pt idx="6842">
                  <c:v>5.5483798303757603E-2</c:v>
                </c:pt>
                <c:pt idx="6843">
                  <c:v>8.5656554259556539E-2</c:v>
                </c:pt>
                <c:pt idx="6844">
                  <c:v>7.7035766843613573E-2</c:v>
                </c:pt>
                <c:pt idx="6845">
                  <c:v>0.10505297669946156</c:v>
                </c:pt>
                <c:pt idx="6846">
                  <c:v>8.9966947967527577E-2</c:v>
                </c:pt>
                <c:pt idx="6847">
                  <c:v>7.7035766843613573E-2</c:v>
                </c:pt>
                <c:pt idx="6848">
                  <c:v>4.0397769571823505E-2</c:v>
                </c:pt>
                <c:pt idx="6849">
                  <c:v>3.3931829763900523E-2</c:v>
                </c:pt>
                <c:pt idx="6850">
                  <c:v>1.2380559715975514E-2</c:v>
                </c:pt>
                <c:pt idx="6851">
                  <c:v>3.8242223471872561E-2</c:v>
                </c:pt>
                <c:pt idx="6852">
                  <c:v>4.4708163279794544E-2</c:v>
                </c:pt>
                <c:pt idx="6853">
                  <c:v>2.9622134547860557E-2</c:v>
                </c:pt>
                <c:pt idx="6854">
                  <c:v>2.3156194739938574E-2</c:v>
                </c:pt>
                <c:pt idx="6855">
                  <c:v>5.7639344403708548E-2</c:v>
                </c:pt>
                <c:pt idx="6856">
                  <c:v>5.7639344403708548E-2</c:v>
                </c:pt>
                <c:pt idx="6857">
                  <c:v>5.1173404595786565E-2</c:v>
                </c:pt>
                <c:pt idx="6858">
                  <c:v>6.8414979427671607E-2</c:v>
                </c:pt>
                <c:pt idx="6859">
                  <c:v>6.8414979427671607E-2</c:v>
                </c:pt>
                <c:pt idx="6860">
                  <c:v>7.2725373135642535E-2</c:v>
                </c:pt>
                <c:pt idx="6861">
                  <c:v>5.5483798303757603E-2</c:v>
                </c:pt>
                <c:pt idx="6862">
                  <c:v>4.6863010887814527E-2</c:v>
                </c:pt>
                <c:pt idx="6863">
                  <c:v>5.5483798303757603E-2</c:v>
                </c:pt>
                <c:pt idx="6864">
                  <c:v>8.9966947967527577E-2</c:v>
                </c:pt>
                <c:pt idx="6865">
                  <c:v>7.2725373135642535E-2</c:v>
                </c:pt>
                <c:pt idx="6866">
                  <c:v>7.7035766843613573E-2</c:v>
                </c:pt>
                <c:pt idx="6867">
                  <c:v>8.5656554259556539E-2</c:v>
                </c:pt>
                <c:pt idx="6868">
                  <c:v>8.9966947967527577E-2</c:v>
                </c:pt>
                <c:pt idx="6869">
                  <c:v>7.4880220743662518E-2</c:v>
                </c:pt>
                <c:pt idx="6870">
                  <c:v>8.1346160551584501E-2</c:v>
                </c:pt>
                <c:pt idx="6871">
                  <c:v>8.3501008159604595E-2</c:v>
                </c:pt>
                <c:pt idx="6872">
                  <c:v>7.2725373135642535E-2</c:v>
                </c:pt>
                <c:pt idx="6873">
                  <c:v>6.4104585719699569E-2</c:v>
                </c:pt>
                <c:pt idx="6874">
                  <c:v>3.8242223471872561E-2</c:v>
                </c:pt>
                <c:pt idx="6875">
                  <c:v>2.1001347131918591E-2</c:v>
                </c:pt>
                <c:pt idx="6876">
                  <c:v>4.9018556987766582E-2</c:v>
                </c:pt>
                <c:pt idx="6877">
                  <c:v>9.8587036891538582E-2</c:v>
                </c:pt>
                <c:pt idx="6878">
                  <c:v>0.13738058026328059</c:v>
                </c:pt>
                <c:pt idx="6879">
                  <c:v>0.15462215509516553</c:v>
                </c:pt>
                <c:pt idx="6880">
                  <c:v>0.18694975865898456</c:v>
                </c:pt>
                <c:pt idx="6881">
                  <c:v>0.19556984758299556</c:v>
                </c:pt>
                <c:pt idx="6882">
                  <c:v>0.18048381885106157</c:v>
                </c:pt>
                <c:pt idx="6883">
                  <c:v>0.16970818382709951</c:v>
                </c:pt>
                <c:pt idx="6884">
                  <c:v>0.1589318503112056</c:v>
                </c:pt>
                <c:pt idx="6885">
                  <c:v>0.13522503416332854</c:v>
                </c:pt>
                <c:pt idx="6886">
                  <c:v>0.11151821801545259</c:v>
                </c:pt>
                <c:pt idx="6887">
                  <c:v>7.7035766843613573E-2</c:v>
                </c:pt>
                <c:pt idx="6888">
                  <c:v>7.9190614451633556E-2</c:v>
                </c:pt>
                <c:pt idx="6889">
                  <c:v>9.8587036891538582E-2</c:v>
                </c:pt>
                <c:pt idx="6890">
                  <c:v>0.10074258299148953</c:v>
                </c:pt>
                <c:pt idx="6891">
                  <c:v>8.7811401867576522E-2</c:v>
                </c:pt>
                <c:pt idx="6892">
                  <c:v>9.8587036891538582E-2</c:v>
                </c:pt>
                <c:pt idx="6893">
                  <c:v>6.4104585719699569E-2</c:v>
                </c:pt>
                <c:pt idx="6894">
                  <c:v>6.4104585719699569E-2</c:v>
                </c:pt>
                <c:pt idx="6895">
                  <c:v>5.9794192011728531E-2</c:v>
                </c:pt>
                <c:pt idx="6896">
                  <c:v>4.4708163279794544E-2</c:v>
                </c:pt>
                <c:pt idx="6897">
                  <c:v>5.9794192011728531E-2</c:v>
                </c:pt>
                <c:pt idx="6898">
                  <c:v>7.056982703569159E-2</c:v>
                </c:pt>
                <c:pt idx="6899">
                  <c:v>5.9794192011728531E-2</c:v>
                </c:pt>
                <c:pt idx="6900">
                  <c:v>7.9190614451633556E-2</c:v>
                </c:pt>
                <c:pt idx="6901">
                  <c:v>0.10074258299148953</c:v>
                </c:pt>
                <c:pt idx="6902">
                  <c:v>0.10289743059950951</c:v>
                </c:pt>
                <c:pt idx="6903">
                  <c:v>0.11151821801545259</c:v>
                </c:pt>
                <c:pt idx="6904">
                  <c:v>8.7811401867576522E-2</c:v>
                </c:pt>
                <c:pt idx="6905">
                  <c:v>7.056982703569159E-2</c:v>
                </c:pt>
                <c:pt idx="6906">
                  <c:v>6.4104585719699569E-2</c:v>
                </c:pt>
                <c:pt idx="6907">
                  <c:v>5.7639344403708548E-2</c:v>
                </c:pt>
                <c:pt idx="6908">
                  <c:v>5.7639344403708548E-2</c:v>
                </c:pt>
                <c:pt idx="6909">
                  <c:v>7.9190614451633556E-2</c:v>
                </c:pt>
                <c:pt idx="6910">
                  <c:v>4.0397769571823505E-2</c:v>
                </c:pt>
                <c:pt idx="6911">
                  <c:v>5.3328950695737509E-2</c:v>
                </c:pt>
                <c:pt idx="6912">
                  <c:v>5.7639344403708548E-2</c:v>
                </c:pt>
                <c:pt idx="6913">
                  <c:v>4.9018556987766582E-2</c:v>
                </c:pt>
                <c:pt idx="6914">
                  <c:v>4.9018556987766582E-2</c:v>
                </c:pt>
                <c:pt idx="6915">
                  <c:v>9.4277341675498505E-2</c:v>
                </c:pt>
                <c:pt idx="6916">
                  <c:v>8.3501008159604595E-2</c:v>
                </c:pt>
                <c:pt idx="6917">
                  <c:v>4.9018556987766582E-2</c:v>
                </c:pt>
                <c:pt idx="6918">
                  <c:v>4.4708163279794544E-2</c:v>
                </c:pt>
                <c:pt idx="6919">
                  <c:v>4.6863010887814527E-2</c:v>
                </c:pt>
                <c:pt idx="6920">
                  <c:v>8.0701660080045867E-3</c:v>
                </c:pt>
                <c:pt idx="6921">
                  <c:v>1.8845801031967535E-2</c:v>
                </c:pt>
                <c:pt idx="6922">
                  <c:v>3.6087375863852578E-2</c:v>
                </c:pt>
                <c:pt idx="6923">
                  <c:v>4.0397769571823505E-2</c:v>
                </c:pt>
                <c:pt idx="6924">
                  <c:v>3.3931829763900523E-2</c:v>
                </c:pt>
                <c:pt idx="6925">
                  <c:v>4.9018556987766582E-2</c:v>
                </c:pt>
                <c:pt idx="6926">
                  <c:v>4.4708163279794544E-2</c:v>
                </c:pt>
                <c:pt idx="6927">
                  <c:v>4.9018556987766582E-2</c:v>
                </c:pt>
                <c:pt idx="6928">
                  <c:v>4.2552617179843599E-2</c:v>
                </c:pt>
                <c:pt idx="6929">
                  <c:v>4.4708163279794544E-2</c:v>
                </c:pt>
                <c:pt idx="6930">
                  <c:v>6.4104585719699569E-2</c:v>
                </c:pt>
                <c:pt idx="6931">
                  <c:v>5.5483798303757603E-2</c:v>
                </c:pt>
                <c:pt idx="6932">
                  <c:v>6.1949738111679586E-2</c:v>
                </c:pt>
                <c:pt idx="6933">
                  <c:v>8.3501008159604595E-2</c:v>
                </c:pt>
                <c:pt idx="6934">
                  <c:v>0.10289743059950951</c:v>
                </c:pt>
                <c:pt idx="6935">
                  <c:v>0.10074258299148953</c:v>
                </c:pt>
                <c:pt idx="6936">
                  <c:v>9.8587036891538582E-2</c:v>
                </c:pt>
                <c:pt idx="6937">
                  <c:v>6.8414979427671607E-2</c:v>
                </c:pt>
                <c:pt idx="6938">
                  <c:v>6.4104585719699569E-2</c:v>
                </c:pt>
                <c:pt idx="6939">
                  <c:v>5.9794192011728531E-2</c:v>
                </c:pt>
                <c:pt idx="6940">
                  <c:v>6.8414979427671607E-2</c:v>
                </c:pt>
                <c:pt idx="6941">
                  <c:v>6.6259433327719552E-2</c:v>
                </c:pt>
                <c:pt idx="6942">
                  <c:v>7.4880220743662518E-2</c:v>
                </c:pt>
                <c:pt idx="6943">
                  <c:v>6.1949738111679586E-2</c:v>
                </c:pt>
                <c:pt idx="6944">
                  <c:v>4.2552617179843599E-2</c:v>
                </c:pt>
                <c:pt idx="6945">
                  <c:v>2.1001347131918591E-2</c:v>
                </c:pt>
                <c:pt idx="6946">
                  <c:v>4.0397769571823505E-2</c:v>
                </c:pt>
                <c:pt idx="6947">
                  <c:v>7.7035766843613573E-2</c:v>
                </c:pt>
                <c:pt idx="6948">
                  <c:v>5.5483798303757603E-2</c:v>
                </c:pt>
                <c:pt idx="6949">
                  <c:v>7.2725373135642535E-2</c:v>
                </c:pt>
                <c:pt idx="6950">
                  <c:v>4.6863010887814527E-2</c:v>
                </c:pt>
                <c:pt idx="6951">
                  <c:v>1.6690953423947552E-2</c:v>
                </c:pt>
                <c:pt idx="6952">
                  <c:v>-9.1714088238804559E-3</c:v>
                </c:pt>
                <c:pt idx="6953">
                  <c:v>1.8845801031967535E-2</c:v>
                </c:pt>
                <c:pt idx="6954">
                  <c:v>3.7597723000335481E-3</c:v>
                </c:pt>
                <c:pt idx="6955">
                  <c:v>1.6690953423947552E-2</c:v>
                </c:pt>
                <c:pt idx="6956">
                  <c:v>4.2552617179843599E-2</c:v>
                </c:pt>
                <c:pt idx="6957">
                  <c:v>6.4104585719699569E-2</c:v>
                </c:pt>
                <c:pt idx="6958">
                  <c:v>3.6087375863852578E-2</c:v>
                </c:pt>
                <c:pt idx="6959">
                  <c:v>5.5483798303757603E-2</c:v>
                </c:pt>
                <c:pt idx="6960">
                  <c:v>7.4880220743662518E-2</c:v>
                </c:pt>
                <c:pt idx="6961">
                  <c:v>8.3501008159604595E-2</c:v>
                </c:pt>
                <c:pt idx="6962">
                  <c:v>7.4880220743662518E-2</c:v>
                </c:pt>
                <c:pt idx="6963">
                  <c:v>8.7811401867576522E-2</c:v>
                </c:pt>
                <c:pt idx="6964">
                  <c:v>8.3501008159604595E-2</c:v>
                </c:pt>
                <c:pt idx="6965">
                  <c:v>9.4277341675498505E-2</c:v>
                </c:pt>
                <c:pt idx="6966">
                  <c:v>6.4104585719699569E-2</c:v>
                </c:pt>
                <c:pt idx="6967">
                  <c:v>4.0397769571823505E-2</c:v>
                </c:pt>
                <c:pt idx="6968">
                  <c:v>5.5483798303757603E-2</c:v>
                </c:pt>
                <c:pt idx="6969">
                  <c:v>4.4708163279794544E-2</c:v>
                </c:pt>
                <c:pt idx="6970">
                  <c:v>3.3931829763900523E-2</c:v>
                </c:pt>
                <c:pt idx="6971">
                  <c:v>5.7639344403708548E-2</c:v>
                </c:pt>
                <c:pt idx="6972">
                  <c:v>8.5656554259556539E-2</c:v>
                </c:pt>
                <c:pt idx="6973">
                  <c:v>8.7811401867576522E-2</c:v>
                </c:pt>
                <c:pt idx="6974">
                  <c:v>9.6432189283518599E-2</c:v>
                </c:pt>
                <c:pt idx="6975">
                  <c:v>0.10074258299148953</c:v>
                </c:pt>
                <c:pt idx="6976">
                  <c:v>8.5656554259556539E-2</c:v>
                </c:pt>
                <c:pt idx="6977">
                  <c:v>8.5656554259556539E-2</c:v>
                </c:pt>
                <c:pt idx="6978">
                  <c:v>5.1173404595786565E-2</c:v>
                </c:pt>
                <c:pt idx="6979">
                  <c:v>2.9622134547860557E-2</c:v>
                </c:pt>
                <c:pt idx="6980">
                  <c:v>1.4535407323995608E-2</c:v>
                </c:pt>
                <c:pt idx="6981">
                  <c:v>2.7466588447909501E-2</c:v>
                </c:pt>
                <c:pt idx="6982">
                  <c:v>1.6049246920135651E-3</c:v>
                </c:pt>
                <c:pt idx="6983">
                  <c:v>4.0397769571823505E-2</c:v>
                </c:pt>
                <c:pt idx="6984">
                  <c:v>4.6863010887814527E-2</c:v>
                </c:pt>
                <c:pt idx="6985">
                  <c:v>8.3501008159604595E-2</c:v>
                </c:pt>
                <c:pt idx="6986">
                  <c:v>8.7811401867576522E-2</c:v>
                </c:pt>
                <c:pt idx="6987">
                  <c:v>9.4277341675498505E-2</c:v>
                </c:pt>
                <c:pt idx="6988">
                  <c:v>6.6259433327719552E-2</c:v>
                </c:pt>
                <c:pt idx="6989">
                  <c:v>7.7035766843613573E-2</c:v>
                </c:pt>
                <c:pt idx="6990">
                  <c:v>6.6259433327719552E-2</c:v>
                </c:pt>
                <c:pt idx="6991">
                  <c:v>5.9794192011728531E-2</c:v>
                </c:pt>
                <c:pt idx="6992">
                  <c:v>5.9794192011728531E-2</c:v>
                </c:pt>
                <c:pt idx="6993">
                  <c:v>5.7639344403708548E-2</c:v>
                </c:pt>
                <c:pt idx="6994">
                  <c:v>4.0397769571823505E-2</c:v>
                </c:pt>
                <c:pt idx="6995">
                  <c:v>4.4708163279794544E-2</c:v>
                </c:pt>
                <c:pt idx="6996">
                  <c:v>3.177698215588054E-2</c:v>
                </c:pt>
                <c:pt idx="6997">
                  <c:v>4.6863010887814527E-2</c:v>
                </c:pt>
                <c:pt idx="6998">
                  <c:v>6.4104585719699569E-2</c:v>
                </c:pt>
                <c:pt idx="6999">
                  <c:v>8.5656554259556539E-2</c:v>
                </c:pt>
                <c:pt idx="7000">
                  <c:v>7.2725373135642535E-2</c:v>
                </c:pt>
                <c:pt idx="7001">
                  <c:v>7.9190614451633556E-2</c:v>
                </c:pt>
                <c:pt idx="7002">
                  <c:v>8.9966947967527577E-2</c:v>
                </c:pt>
                <c:pt idx="7003">
                  <c:v>9.4277341675498505E-2</c:v>
                </c:pt>
                <c:pt idx="7004">
                  <c:v>8.1346160551584501E-2</c:v>
                </c:pt>
                <c:pt idx="7005">
                  <c:v>8.7811401867576522E-2</c:v>
                </c:pt>
                <c:pt idx="7006">
                  <c:v>8.5656554259556539E-2</c:v>
                </c:pt>
                <c:pt idx="7007">
                  <c:v>6.6259433327719552E-2</c:v>
                </c:pt>
                <c:pt idx="7008">
                  <c:v>2.5311740839889518E-2</c:v>
                </c:pt>
                <c:pt idx="7009">
                  <c:v>4.9018556987766582E-2</c:v>
                </c:pt>
                <c:pt idx="7010">
                  <c:v>4.4708163279794544E-2</c:v>
                </c:pt>
                <c:pt idx="7011">
                  <c:v>2.7466588447909501E-2</c:v>
                </c:pt>
                <c:pt idx="7012">
                  <c:v>3.6087375863852578E-2</c:v>
                </c:pt>
                <c:pt idx="7013">
                  <c:v>7.7035766843613573E-2</c:v>
                </c:pt>
                <c:pt idx="7014">
                  <c:v>5.7639344403708548E-2</c:v>
                </c:pt>
                <c:pt idx="7015">
                  <c:v>4.9018556987766582E-2</c:v>
                </c:pt>
                <c:pt idx="7016">
                  <c:v>4.9018556987766582E-2</c:v>
                </c:pt>
                <c:pt idx="7017">
                  <c:v>5.5483798303757603E-2</c:v>
                </c:pt>
                <c:pt idx="7018">
                  <c:v>6.4104585719699569E-2</c:v>
                </c:pt>
                <c:pt idx="7019">
                  <c:v>7.7035766843613573E-2</c:v>
                </c:pt>
                <c:pt idx="7020">
                  <c:v>6.4104585719699569E-2</c:v>
                </c:pt>
                <c:pt idx="7021">
                  <c:v>6.8414979427671607E-2</c:v>
                </c:pt>
                <c:pt idx="7022">
                  <c:v>3.3931829763900523E-2</c:v>
                </c:pt>
                <c:pt idx="7023">
                  <c:v>3.177698215588054E-2</c:v>
                </c:pt>
                <c:pt idx="7024">
                  <c:v>1.4535407323995608E-2</c:v>
                </c:pt>
                <c:pt idx="7025">
                  <c:v>2.9622134547860557E-2</c:v>
                </c:pt>
                <c:pt idx="7026">
                  <c:v>4.4708163279794544E-2</c:v>
                </c:pt>
                <c:pt idx="7027">
                  <c:v>7.2725373135642535E-2</c:v>
                </c:pt>
                <c:pt idx="7028">
                  <c:v>6.4104585719699569E-2</c:v>
                </c:pt>
                <c:pt idx="7029">
                  <c:v>3.8242223471872561E-2</c:v>
                </c:pt>
              </c:numCache>
            </c:numRef>
          </c:yVal>
          <c:smooth val="1"/>
        </c:ser>
        <c:ser>
          <c:idx val="2"/>
          <c:order val="3"/>
          <c:tx>
            <c:v>Br2 + 4n cit</c:v>
          </c:tx>
          <c:marker>
            <c:symbol val="none"/>
          </c:marker>
          <c:xVal>
            <c:numRef>
              <c:f>'4x cit'!$G$2:$G$5759</c:f>
              <c:numCache>
                <c:formatCode>General</c:formatCode>
                <c:ptCount val="5758"/>
                <c:pt idx="0">
                  <c:v>1.66666666666667E-3</c:v>
                </c:pt>
                <c:pt idx="1">
                  <c:v>1.8333333333333399E-2</c:v>
                </c:pt>
                <c:pt idx="2">
                  <c:v>3.5000000000000003E-2</c:v>
                </c:pt>
                <c:pt idx="3">
                  <c:v>5.1666666666666701E-2</c:v>
                </c:pt>
                <c:pt idx="4">
                  <c:v>6.8333333333333399E-2</c:v>
                </c:pt>
                <c:pt idx="5">
                  <c:v>8.5000000000000006E-2</c:v>
                </c:pt>
                <c:pt idx="6">
                  <c:v>0.101666666666667</c:v>
                </c:pt>
                <c:pt idx="7">
                  <c:v>0.118333333333334</c:v>
                </c:pt>
                <c:pt idx="8">
                  <c:v>0.13500000000000001</c:v>
                </c:pt>
                <c:pt idx="9">
                  <c:v>0.151666666666667</c:v>
                </c:pt>
                <c:pt idx="10">
                  <c:v>0.168333333333334</c:v>
                </c:pt>
                <c:pt idx="11">
                  <c:v>0.185</c:v>
                </c:pt>
                <c:pt idx="12">
                  <c:v>0.20166666666666699</c:v>
                </c:pt>
                <c:pt idx="13">
                  <c:v>0.21833333333333399</c:v>
                </c:pt>
                <c:pt idx="14">
                  <c:v>0.23499999999999999</c:v>
                </c:pt>
                <c:pt idx="15">
                  <c:v>0.25166666666666698</c:v>
                </c:pt>
                <c:pt idx="16">
                  <c:v>0.26833333333333398</c:v>
                </c:pt>
                <c:pt idx="17">
                  <c:v>0.28499999999999998</c:v>
                </c:pt>
                <c:pt idx="18">
                  <c:v>0.30166666666666703</c:v>
                </c:pt>
                <c:pt idx="19">
                  <c:v>0.31833333333333402</c:v>
                </c:pt>
                <c:pt idx="20">
                  <c:v>0.33500000000000002</c:v>
                </c:pt>
                <c:pt idx="21">
                  <c:v>0.35166666666666702</c:v>
                </c:pt>
                <c:pt idx="22">
                  <c:v>0.36833333333333401</c:v>
                </c:pt>
                <c:pt idx="23">
                  <c:v>0.38500000000000001</c:v>
                </c:pt>
                <c:pt idx="24">
                  <c:v>0.401666666666667</c:v>
                </c:pt>
                <c:pt idx="25">
                  <c:v>0.418333333333334</c:v>
                </c:pt>
                <c:pt idx="26">
                  <c:v>0.435</c:v>
                </c:pt>
                <c:pt idx="27">
                  <c:v>0.45166666666666699</c:v>
                </c:pt>
                <c:pt idx="28">
                  <c:v>0.46833333333333399</c:v>
                </c:pt>
                <c:pt idx="29">
                  <c:v>0.48499999999999999</c:v>
                </c:pt>
                <c:pt idx="30">
                  <c:v>0.50166666666666704</c:v>
                </c:pt>
                <c:pt idx="31">
                  <c:v>0.51833333333333398</c:v>
                </c:pt>
                <c:pt idx="32">
                  <c:v>0.53500000000000003</c:v>
                </c:pt>
                <c:pt idx="33">
                  <c:v>0.55166666666666697</c:v>
                </c:pt>
                <c:pt idx="34">
                  <c:v>0.56833333333333402</c:v>
                </c:pt>
                <c:pt idx="35">
                  <c:v>0.58499999999999996</c:v>
                </c:pt>
                <c:pt idx="36">
                  <c:v>0.60166666666666702</c:v>
                </c:pt>
                <c:pt idx="37">
                  <c:v>0.61833333333333396</c:v>
                </c:pt>
                <c:pt idx="38">
                  <c:v>0.63500000000000001</c:v>
                </c:pt>
                <c:pt idx="39">
                  <c:v>0.65166666666666695</c:v>
                </c:pt>
                <c:pt idx="40">
                  <c:v>0.668333333333334</c:v>
                </c:pt>
                <c:pt idx="41">
                  <c:v>0.68500000000000005</c:v>
                </c:pt>
                <c:pt idx="42">
                  <c:v>0.70166666666666699</c:v>
                </c:pt>
                <c:pt idx="43">
                  <c:v>0.71833333333333405</c:v>
                </c:pt>
                <c:pt idx="44">
                  <c:v>0.73499999999999999</c:v>
                </c:pt>
                <c:pt idx="45">
                  <c:v>0.75166666666666704</c:v>
                </c:pt>
                <c:pt idx="46">
                  <c:v>0.76833333333333398</c:v>
                </c:pt>
                <c:pt idx="47">
                  <c:v>0.78500000000000003</c:v>
                </c:pt>
                <c:pt idx="48">
                  <c:v>0.80166666666666697</c:v>
                </c:pt>
                <c:pt idx="49">
                  <c:v>0.81833333333333402</c:v>
                </c:pt>
                <c:pt idx="50">
                  <c:v>0.83499999999999996</c:v>
                </c:pt>
                <c:pt idx="51">
                  <c:v>0.85166666666666702</c:v>
                </c:pt>
                <c:pt idx="52">
                  <c:v>0.86833333333333396</c:v>
                </c:pt>
                <c:pt idx="53">
                  <c:v>0.88500000000000001</c:v>
                </c:pt>
                <c:pt idx="54">
                  <c:v>0.90166666666666695</c:v>
                </c:pt>
                <c:pt idx="55">
                  <c:v>0.918333333333334</c:v>
                </c:pt>
                <c:pt idx="56">
                  <c:v>0.93500000000000005</c:v>
                </c:pt>
                <c:pt idx="57">
                  <c:v>0.95166666666666699</c:v>
                </c:pt>
                <c:pt idx="58">
                  <c:v>0.96833333333333405</c:v>
                </c:pt>
                <c:pt idx="59">
                  <c:v>0.98499999999999999</c:v>
                </c:pt>
                <c:pt idx="60">
                  <c:v>1.00166666666667</c:v>
                </c:pt>
                <c:pt idx="61">
                  <c:v>1.01833333333334</c:v>
                </c:pt>
                <c:pt idx="62">
                  <c:v>1.0349999999999999</c:v>
                </c:pt>
                <c:pt idx="63">
                  <c:v>1.0516666666666701</c:v>
                </c:pt>
                <c:pt idx="64">
                  <c:v>1.06833333333334</c:v>
                </c:pt>
                <c:pt idx="65">
                  <c:v>1.085</c:v>
                </c:pt>
                <c:pt idx="66">
                  <c:v>1.1016666666666699</c:v>
                </c:pt>
                <c:pt idx="67">
                  <c:v>1.1183333333333401</c:v>
                </c:pt>
                <c:pt idx="68">
                  <c:v>1.135</c:v>
                </c:pt>
                <c:pt idx="69">
                  <c:v>1.1516666666666699</c:v>
                </c:pt>
                <c:pt idx="70">
                  <c:v>1.1683333333333401</c:v>
                </c:pt>
                <c:pt idx="71">
                  <c:v>1.1850000000000001</c:v>
                </c:pt>
                <c:pt idx="72">
                  <c:v>1.20166666666667</c:v>
                </c:pt>
                <c:pt idx="73">
                  <c:v>1.2183333333333399</c:v>
                </c:pt>
                <c:pt idx="74">
                  <c:v>1.2350000000000001</c:v>
                </c:pt>
                <c:pt idx="75">
                  <c:v>1.25166666666667</c:v>
                </c:pt>
                <c:pt idx="76">
                  <c:v>1.26833333333334</c:v>
                </c:pt>
                <c:pt idx="77">
                  <c:v>1.2849999999999999</c:v>
                </c:pt>
                <c:pt idx="78">
                  <c:v>1.3016666666666701</c:v>
                </c:pt>
                <c:pt idx="79">
                  <c:v>1.31833333333334</c:v>
                </c:pt>
                <c:pt idx="80">
                  <c:v>1.335</c:v>
                </c:pt>
                <c:pt idx="81">
                  <c:v>1.3516666666666699</c:v>
                </c:pt>
                <c:pt idx="82">
                  <c:v>1.3683333333333401</c:v>
                </c:pt>
                <c:pt idx="83">
                  <c:v>1.385</c:v>
                </c:pt>
                <c:pt idx="84">
                  <c:v>1.4016666666666699</c:v>
                </c:pt>
                <c:pt idx="85">
                  <c:v>1.4183333333333401</c:v>
                </c:pt>
                <c:pt idx="86">
                  <c:v>1.4350000000000001</c:v>
                </c:pt>
                <c:pt idx="87">
                  <c:v>1.45166666666667</c:v>
                </c:pt>
                <c:pt idx="88">
                  <c:v>1.4683333333333399</c:v>
                </c:pt>
                <c:pt idx="89">
                  <c:v>1.4850000000000001</c:v>
                </c:pt>
                <c:pt idx="90">
                  <c:v>1.50166666666667</c:v>
                </c:pt>
                <c:pt idx="91">
                  <c:v>1.51833333333334</c:v>
                </c:pt>
                <c:pt idx="92">
                  <c:v>1.5349999999999999</c:v>
                </c:pt>
                <c:pt idx="93">
                  <c:v>1.5516666666666701</c:v>
                </c:pt>
                <c:pt idx="94">
                  <c:v>1.56833333333334</c:v>
                </c:pt>
                <c:pt idx="95">
                  <c:v>1.585</c:v>
                </c:pt>
                <c:pt idx="96">
                  <c:v>1.6016666666666699</c:v>
                </c:pt>
                <c:pt idx="97">
                  <c:v>1.6183333333333401</c:v>
                </c:pt>
                <c:pt idx="98">
                  <c:v>1.635</c:v>
                </c:pt>
                <c:pt idx="99">
                  <c:v>1.6516666666666699</c:v>
                </c:pt>
                <c:pt idx="100">
                  <c:v>1.6683333333333401</c:v>
                </c:pt>
                <c:pt idx="101">
                  <c:v>1.6850000000000001</c:v>
                </c:pt>
                <c:pt idx="102">
                  <c:v>1.70166666666667</c:v>
                </c:pt>
                <c:pt idx="103">
                  <c:v>1.7183333333333399</c:v>
                </c:pt>
                <c:pt idx="104">
                  <c:v>1.7350000000000001</c:v>
                </c:pt>
                <c:pt idx="105">
                  <c:v>1.75166666666667</c:v>
                </c:pt>
                <c:pt idx="106">
                  <c:v>1.76833333333334</c:v>
                </c:pt>
                <c:pt idx="107">
                  <c:v>1.7849999999999999</c:v>
                </c:pt>
                <c:pt idx="108">
                  <c:v>1.8016666666666701</c:v>
                </c:pt>
                <c:pt idx="109">
                  <c:v>1.81833333333334</c:v>
                </c:pt>
                <c:pt idx="110">
                  <c:v>1.835</c:v>
                </c:pt>
                <c:pt idx="111">
                  <c:v>1.8516666666666699</c:v>
                </c:pt>
                <c:pt idx="112">
                  <c:v>1.8683333333333401</c:v>
                </c:pt>
                <c:pt idx="113">
                  <c:v>1.885</c:v>
                </c:pt>
                <c:pt idx="114">
                  <c:v>1.9016666666666699</c:v>
                </c:pt>
                <c:pt idx="115">
                  <c:v>1.9183333333333401</c:v>
                </c:pt>
                <c:pt idx="116">
                  <c:v>1.9350000000000001</c:v>
                </c:pt>
                <c:pt idx="117">
                  <c:v>1.95166666666667</c:v>
                </c:pt>
                <c:pt idx="118">
                  <c:v>1.9683333333333399</c:v>
                </c:pt>
                <c:pt idx="119">
                  <c:v>1.9850000000000001</c:v>
                </c:pt>
                <c:pt idx="120">
                  <c:v>2.00166666666667</c:v>
                </c:pt>
                <c:pt idx="121">
                  <c:v>2.0183333333333402</c:v>
                </c:pt>
                <c:pt idx="122">
                  <c:v>2.0350000000000001</c:v>
                </c:pt>
                <c:pt idx="123">
                  <c:v>2.0516666666666699</c:v>
                </c:pt>
                <c:pt idx="124">
                  <c:v>2.06833333333334</c:v>
                </c:pt>
                <c:pt idx="125">
                  <c:v>2.085</c:v>
                </c:pt>
                <c:pt idx="126">
                  <c:v>2.1016666666666701</c:v>
                </c:pt>
                <c:pt idx="127">
                  <c:v>2.1183333333333398</c:v>
                </c:pt>
                <c:pt idx="128">
                  <c:v>2.1349999999999998</c:v>
                </c:pt>
                <c:pt idx="129">
                  <c:v>2.1516666666666699</c:v>
                </c:pt>
                <c:pt idx="130">
                  <c:v>2.1683333333333401</c:v>
                </c:pt>
                <c:pt idx="131">
                  <c:v>2.1850000000000001</c:v>
                </c:pt>
                <c:pt idx="132">
                  <c:v>2.2016666666666702</c:v>
                </c:pt>
                <c:pt idx="133">
                  <c:v>2.2183333333333399</c:v>
                </c:pt>
                <c:pt idx="134">
                  <c:v>2.2349999999999999</c:v>
                </c:pt>
                <c:pt idx="135">
                  <c:v>2.25166666666667</c:v>
                </c:pt>
                <c:pt idx="136">
                  <c:v>2.2683333333333402</c:v>
                </c:pt>
                <c:pt idx="137">
                  <c:v>2.2850000000000001</c:v>
                </c:pt>
                <c:pt idx="138">
                  <c:v>2.3016666666666699</c:v>
                </c:pt>
                <c:pt idx="139">
                  <c:v>2.31833333333334</c:v>
                </c:pt>
                <c:pt idx="140">
                  <c:v>2.335</c:v>
                </c:pt>
                <c:pt idx="141">
                  <c:v>2.3516666666666701</c:v>
                </c:pt>
                <c:pt idx="142">
                  <c:v>2.3683333333333398</c:v>
                </c:pt>
                <c:pt idx="143">
                  <c:v>2.3849999999999998</c:v>
                </c:pt>
                <c:pt idx="144">
                  <c:v>2.4016666666666699</c:v>
                </c:pt>
                <c:pt idx="145">
                  <c:v>2.4183333333333401</c:v>
                </c:pt>
                <c:pt idx="146">
                  <c:v>2.4350000000000001</c:v>
                </c:pt>
                <c:pt idx="147">
                  <c:v>2.4516666666666702</c:v>
                </c:pt>
                <c:pt idx="148">
                  <c:v>2.4683333333333399</c:v>
                </c:pt>
                <c:pt idx="149">
                  <c:v>2.4849999999999999</c:v>
                </c:pt>
                <c:pt idx="150">
                  <c:v>2.50166666666667</c:v>
                </c:pt>
                <c:pt idx="151">
                  <c:v>2.5183333333333402</c:v>
                </c:pt>
                <c:pt idx="152">
                  <c:v>2.5350000000000001</c:v>
                </c:pt>
                <c:pt idx="153">
                  <c:v>2.5516666666666699</c:v>
                </c:pt>
                <c:pt idx="154">
                  <c:v>2.56833333333334</c:v>
                </c:pt>
                <c:pt idx="155">
                  <c:v>2.585</c:v>
                </c:pt>
                <c:pt idx="156">
                  <c:v>2.6016666666666701</c:v>
                </c:pt>
                <c:pt idx="157">
                  <c:v>2.6183333333333398</c:v>
                </c:pt>
                <c:pt idx="158">
                  <c:v>2.6349999999999998</c:v>
                </c:pt>
                <c:pt idx="159">
                  <c:v>2.6516666666666699</c:v>
                </c:pt>
                <c:pt idx="160">
                  <c:v>2.6683333333333401</c:v>
                </c:pt>
                <c:pt idx="161">
                  <c:v>2.6850000000000001</c:v>
                </c:pt>
                <c:pt idx="162">
                  <c:v>2.7016666666666702</c:v>
                </c:pt>
                <c:pt idx="163">
                  <c:v>2.7183333333333399</c:v>
                </c:pt>
                <c:pt idx="164">
                  <c:v>2.7349999999999999</c:v>
                </c:pt>
                <c:pt idx="165">
                  <c:v>2.75166666666667</c:v>
                </c:pt>
                <c:pt idx="166">
                  <c:v>2.7683333333333402</c:v>
                </c:pt>
                <c:pt idx="167">
                  <c:v>2.7850000000000001</c:v>
                </c:pt>
                <c:pt idx="168">
                  <c:v>2.8016666666666699</c:v>
                </c:pt>
                <c:pt idx="169">
                  <c:v>2.81833333333334</c:v>
                </c:pt>
                <c:pt idx="170">
                  <c:v>2.835</c:v>
                </c:pt>
                <c:pt idx="171">
                  <c:v>2.8516666666666701</c:v>
                </c:pt>
                <c:pt idx="172">
                  <c:v>2.8683333333333398</c:v>
                </c:pt>
                <c:pt idx="173">
                  <c:v>2.8849999999999998</c:v>
                </c:pt>
                <c:pt idx="174">
                  <c:v>2.9016666666666699</c:v>
                </c:pt>
                <c:pt idx="175">
                  <c:v>2.9183333333333401</c:v>
                </c:pt>
                <c:pt idx="176">
                  <c:v>2.9350000000000001</c:v>
                </c:pt>
                <c:pt idx="177">
                  <c:v>2.9516666666666702</c:v>
                </c:pt>
                <c:pt idx="178">
                  <c:v>2.9683333333333399</c:v>
                </c:pt>
                <c:pt idx="179">
                  <c:v>2.9849999999999999</c:v>
                </c:pt>
                <c:pt idx="180">
                  <c:v>3.00166666666667</c:v>
                </c:pt>
                <c:pt idx="181">
                  <c:v>3.0183333333333402</c:v>
                </c:pt>
                <c:pt idx="182">
                  <c:v>3.0350000000000001</c:v>
                </c:pt>
                <c:pt idx="183">
                  <c:v>3.0516666666666699</c:v>
                </c:pt>
                <c:pt idx="184">
                  <c:v>3.06833333333334</c:v>
                </c:pt>
                <c:pt idx="185">
                  <c:v>3.085</c:v>
                </c:pt>
                <c:pt idx="186">
                  <c:v>3.1016666666666701</c:v>
                </c:pt>
                <c:pt idx="187">
                  <c:v>3.1183333333333398</c:v>
                </c:pt>
                <c:pt idx="188">
                  <c:v>3.1349999999999998</c:v>
                </c:pt>
                <c:pt idx="189">
                  <c:v>3.1516666666666699</c:v>
                </c:pt>
                <c:pt idx="190">
                  <c:v>3.1683333333333401</c:v>
                </c:pt>
                <c:pt idx="191">
                  <c:v>3.1850000000000001</c:v>
                </c:pt>
                <c:pt idx="192">
                  <c:v>3.2016666666666702</c:v>
                </c:pt>
                <c:pt idx="193">
                  <c:v>3.2183333333333399</c:v>
                </c:pt>
                <c:pt idx="194">
                  <c:v>3.2349999999999999</c:v>
                </c:pt>
                <c:pt idx="195">
                  <c:v>3.25166666666667</c:v>
                </c:pt>
                <c:pt idx="196">
                  <c:v>3.2683333333333402</c:v>
                </c:pt>
                <c:pt idx="197">
                  <c:v>3.2850000000000001</c:v>
                </c:pt>
                <c:pt idx="198">
                  <c:v>3.3016666666666699</c:v>
                </c:pt>
                <c:pt idx="199">
                  <c:v>3.31833333333334</c:v>
                </c:pt>
                <c:pt idx="200">
                  <c:v>3.335</c:v>
                </c:pt>
                <c:pt idx="201">
                  <c:v>3.3516666666666701</c:v>
                </c:pt>
                <c:pt idx="202">
                  <c:v>3.3683333333333398</c:v>
                </c:pt>
                <c:pt idx="203">
                  <c:v>3.3849999999999998</c:v>
                </c:pt>
                <c:pt idx="204">
                  <c:v>3.4016666666666699</c:v>
                </c:pt>
                <c:pt idx="205">
                  <c:v>3.4183333333333401</c:v>
                </c:pt>
                <c:pt idx="206">
                  <c:v>3.4350000000000001</c:v>
                </c:pt>
                <c:pt idx="207">
                  <c:v>3.4516666666666702</c:v>
                </c:pt>
                <c:pt idx="208">
                  <c:v>3.4683333333333399</c:v>
                </c:pt>
                <c:pt idx="209">
                  <c:v>3.4849999999999999</c:v>
                </c:pt>
                <c:pt idx="210">
                  <c:v>3.50166666666667</c:v>
                </c:pt>
                <c:pt idx="211">
                  <c:v>3.5183333333333402</c:v>
                </c:pt>
                <c:pt idx="212">
                  <c:v>3.5350000000000001</c:v>
                </c:pt>
                <c:pt idx="213">
                  <c:v>3.5516666666666699</c:v>
                </c:pt>
                <c:pt idx="214">
                  <c:v>3.56833333333334</c:v>
                </c:pt>
                <c:pt idx="215">
                  <c:v>3.585</c:v>
                </c:pt>
                <c:pt idx="216">
                  <c:v>3.6016666666666701</c:v>
                </c:pt>
                <c:pt idx="217">
                  <c:v>3.6183333333333398</c:v>
                </c:pt>
                <c:pt idx="218">
                  <c:v>3.6349999999999998</c:v>
                </c:pt>
                <c:pt idx="219">
                  <c:v>3.6516666666666699</c:v>
                </c:pt>
                <c:pt idx="220">
                  <c:v>3.6683333333333401</c:v>
                </c:pt>
                <c:pt idx="221">
                  <c:v>3.6850000000000001</c:v>
                </c:pt>
                <c:pt idx="222">
                  <c:v>3.7016666666666702</c:v>
                </c:pt>
                <c:pt idx="223">
                  <c:v>3.7183333333333399</c:v>
                </c:pt>
                <c:pt idx="224">
                  <c:v>3.7349999999999999</c:v>
                </c:pt>
                <c:pt idx="225">
                  <c:v>3.75166666666667</c:v>
                </c:pt>
                <c:pt idx="226">
                  <c:v>3.7683333333333402</c:v>
                </c:pt>
                <c:pt idx="227">
                  <c:v>3.7850000000000001</c:v>
                </c:pt>
                <c:pt idx="228">
                  <c:v>3.8016666666666699</c:v>
                </c:pt>
                <c:pt idx="229">
                  <c:v>3.81833333333334</c:v>
                </c:pt>
                <c:pt idx="230">
                  <c:v>3.835</c:v>
                </c:pt>
                <c:pt idx="231">
                  <c:v>3.8516666666666701</c:v>
                </c:pt>
                <c:pt idx="232">
                  <c:v>3.8683333333333398</c:v>
                </c:pt>
                <c:pt idx="233">
                  <c:v>3.8849999999999998</c:v>
                </c:pt>
                <c:pt idx="234">
                  <c:v>3.9016666666666699</c:v>
                </c:pt>
                <c:pt idx="235">
                  <c:v>3.9183333333333401</c:v>
                </c:pt>
                <c:pt idx="236">
                  <c:v>3.9350000000000001</c:v>
                </c:pt>
                <c:pt idx="237">
                  <c:v>3.9516666666666702</c:v>
                </c:pt>
                <c:pt idx="238">
                  <c:v>3.9683333333333399</c:v>
                </c:pt>
                <c:pt idx="239">
                  <c:v>3.9849999999999999</c:v>
                </c:pt>
                <c:pt idx="240">
                  <c:v>4.0016666666666696</c:v>
                </c:pt>
                <c:pt idx="241">
                  <c:v>4.0183333333333398</c:v>
                </c:pt>
                <c:pt idx="242">
                  <c:v>4.0350000000000001</c:v>
                </c:pt>
                <c:pt idx="243">
                  <c:v>4.0516666666666703</c:v>
                </c:pt>
                <c:pt idx="244">
                  <c:v>4.0683333333333396</c:v>
                </c:pt>
                <c:pt idx="245">
                  <c:v>4.085</c:v>
                </c:pt>
                <c:pt idx="246">
                  <c:v>4.1016666666666701</c:v>
                </c:pt>
                <c:pt idx="247">
                  <c:v>4.1183333333333403</c:v>
                </c:pt>
                <c:pt idx="248">
                  <c:v>4.1349999999999998</c:v>
                </c:pt>
                <c:pt idx="249">
                  <c:v>4.1516666666666699</c:v>
                </c:pt>
                <c:pt idx="250">
                  <c:v>4.1683333333333401</c:v>
                </c:pt>
                <c:pt idx="251">
                  <c:v>4.1849999999999996</c:v>
                </c:pt>
                <c:pt idx="252">
                  <c:v>4.2016666666666698</c:v>
                </c:pt>
                <c:pt idx="253">
                  <c:v>4.2183333333333399</c:v>
                </c:pt>
                <c:pt idx="254">
                  <c:v>4.2350000000000003</c:v>
                </c:pt>
                <c:pt idx="255">
                  <c:v>4.2516666666666696</c:v>
                </c:pt>
                <c:pt idx="256">
                  <c:v>4.2683333333333398</c:v>
                </c:pt>
                <c:pt idx="257">
                  <c:v>4.2850000000000001</c:v>
                </c:pt>
                <c:pt idx="258">
                  <c:v>4.3016666666666703</c:v>
                </c:pt>
                <c:pt idx="259">
                  <c:v>4.3183333333333396</c:v>
                </c:pt>
                <c:pt idx="260">
                  <c:v>4.335</c:v>
                </c:pt>
                <c:pt idx="261">
                  <c:v>4.3516666666666701</c:v>
                </c:pt>
                <c:pt idx="262">
                  <c:v>4.3683333333333403</c:v>
                </c:pt>
                <c:pt idx="263">
                  <c:v>4.3849999999999998</c:v>
                </c:pt>
                <c:pt idx="264">
                  <c:v>4.4016666666666699</c:v>
                </c:pt>
                <c:pt idx="265">
                  <c:v>4.4183333333333401</c:v>
                </c:pt>
                <c:pt idx="266">
                  <c:v>4.4349999999999996</c:v>
                </c:pt>
                <c:pt idx="267">
                  <c:v>4.4516666666666698</c:v>
                </c:pt>
                <c:pt idx="268">
                  <c:v>4.4683333333333399</c:v>
                </c:pt>
                <c:pt idx="269">
                  <c:v>4.4850000000000003</c:v>
                </c:pt>
                <c:pt idx="270">
                  <c:v>4.5016666666666696</c:v>
                </c:pt>
                <c:pt idx="271">
                  <c:v>4.5183333333333398</c:v>
                </c:pt>
                <c:pt idx="272">
                  <c:v>4.5350000000000001</c:v>
                </c:pt>
                <c:pt idx="273">
                  <c:v>4.5516666666666703</c:v>
                </c:pt>
                <c:pt idx="274">
                  <c:v>4.5683333333333396</c:v>
                </c:pt>
                <c:pt idx="275">
                  <c:v>4.585</c:v>
                </c:pt>
                <c:pt idx="276">
                  <c:v>4.6016666666666701</c:v>
                </c:pt>
                <c:pt idx="277">
                  <c:v>4.6183333333333403</c:v>
                </c:pt>
                <c:pt idx="278">
                  <c:v>4.6349999999999998</c:v>
                </c:pt>
                <c:pt idx="279">
                  <c:v>4.6516666666666699</c:v>
                </c:pt>
                <c:pt idx="280">
                  <c:v>4.6683333333333401</c:v>
                </c:pt>
                <c:pt idx="281">
                  <c:v>4.6849999999999996</c:v>
                </c:pt>
                <c:pt idx="282">
                  <c:v>4.7016666666666698</c:v>
                </c:pt>
                <c:pt idx="283">
                  <c:v>4.7183333333333399</c:v>
                </c:pt>
                <c:pt idx="284">
                  <c:v>4.7350000000000003</c:v>
                </c:pt>
                <c:pt idx="285">
                  <c:v>4.7516666666666696</c:v>
                </c:pt>
                <c:pt idx="286">
                  <c:v>4.7683333333333398</c:v>
                </c:pt>
                <c:pt idx="287">
                  <c:v>4.7850000000000001</c:v>
                </c:pt>
                <c:pt idx="288">
                  <c:v>4.8016666666666703</c:v>
                </c:pt>
                <c:pt idx="289">
                  <c:v>4.8183333333333396</c:v>
                </c:pt>
                <c:pt idx="290">
                  <c:v>4.835</c:v>
                </c:pt>
                <c:pt idx="291">
                  <c:v>4.8516666666666701</c:v>
                </c:pt>
                <c:pt idx="292">
                  <c:v>4.8683333333333403</c:v>
                </c:pt>
                <c:pt idx="293">
                  <c:v>4.8849999999999998</c:v>
                </c:pt>
                <c:pt idx="294">
                  <c:v>4.9016666666666699</c:v>
                </c:pt>
                <c:pt idx="295">
                  <c:v>4.9183333333333401</c:v>
                </c:pt>
                <c:pt idx="296">
                  <c:v>4.9349999999999996</c:v>
                </c:pt>
                <c:pt idx="297">
                  <c:v>4.9516666666666698</c:v>
                </c:pt>
                <c:pt idx="298">
                  <c:v>4.9683333333333399</c:v>
                </c:pt>
                <c:pt idx="299">
                  <c:v>4.9850000000000003</c:v>
                </c:pt>
                <c:pt idx="300">
                  <c:v>5.0016666666666696</c:v>
                </c:pt>
                <c:pt idx="301">
                  <c:v>5.0183333333333398</c:v>
                </c:pt>
                <c:pt idx="302">
                  <c:v>5.0350000000000001</c:v>
                </c:pt>
                <c:pt idx="303">
                  <c:v>5.0516666666666703</c:v>
                </c:pt>
                <c:pt idx="304">
                  <c:v>5.0683333333333396</c:v>
                </c:pt>
                <c:pt idx="305">
                  <c:v>5.085</c:v>
                </c:pt>
                <c:pt idx="306">
                  <c:v>5.1016666666666701</c:v>
                </c:pt>
                <c:pt idx="307">
                  <c:v>5.1183333333333403</c:v>
                </c:pt>
                <c:pt idx="308">
                  <c:v>5.1349999999999998</c:v>
                </c:pt>
                <c:pt idx="309">
                  <c:v>5.1516666666666699</c:v>
                </c:pt>
                <c:pt idx="310">
                  <c:v>5.1683333333333401</c:v>
                </c:pt>
                <c:pt idx="311">
                  <c:v>5.1849999999999996</c:v>
                </c:pt>
                <c:pt idx="312">
                  <c:v>5.2016666666666698</c:v>
                </c:pt>
                <c:pt idx="313">
                  <c:v>5.2183333333333399</c:v>
                </c:pt>
                <c:pt idx="314">
                  <c:v>5.2350000000000003</c:v>
                </c:pt>
                <c:pt idx="315">
                  <c:v>5.2516666666666696</c:v>
                </c:pt>
                <c:pt idx="316">
                  <c:v>5.2683333333333398</c:v>
                </c:pt>
                <c:pt idx="317">
                  <c:v>5.2850000000000001</c:v>
                </c:pt>
                <c:pt idx="318">
                  <c:v>5.3016666666666703</c:v>
                </c:pt>
                <c:pt idx="319">
                  <c:v>5.3183333333333396</c:v>
                </c:pt>
                <c:pt idx="320">
                  <c:v>5.335</c:v>
                </c:pt>
                <c:pt idx="321">
                  <c:v>5.3516666666666701</c:v>
                </c:pt>
                <c:pt idx="322">
                  <c:v>5.3683333333333403</c:v>
                </c:pt>
                <c:pt idx="323">
                  <c:v>5.3849999999999998</c:v>
                </c:pt>
                <c:pt idx="324">
                  <c:v>5.4016666666666699</c:v>
                </c:pt>
                <c:pt idx="325">
                  <c:v>5.4183333333333401</c:v>
                </c:pt>
                <c:pt idx="326">
                  <c:v>5.4349999999999996</c:v>
                </c:pt>
                <c:pt idx="327">
                  <c:v>5.4516666666666698</c:v>
                </c:pt>
                <c:pt idx="328">
                  <c:v>5.4683333333333399</c:v>
                </c:pt>
                <c:pt idx="329">
                  <c:v>5.4850000000000003</c:v>
                </c:pt>
                <c:pt idx="330">
                  <c:v>5.5016666666666696</c:v>
                </c:pt>
                <c:pt idx="331">
                  <c:v>5.5183333333333398</c:v>
                </c:pt>
                <c:pt idx="332">
                  <c:v>5.5350000000000001</c:v>
                </c:pt>
                <c:pt idx="333">
                  <c:v>5.5516666666666703</c:v>
                </c:pt>
                <c:pt idx="334">
                  <c:v>5.5683333333333396</c:v>
                </c:pt>
                <c:pt idx="335">
                  <c:v>5.585</c:v>
                </c:pt>
                <c:pt idx="336">
                  <c:v>5.6016666666666701</c:v>
                </c:pt>
                <c:pt idx="337">
                  <c:v>5.6183333333333403</c:v>
                </c:pt>
                <c:pt idx="338">
                  <c:v>5.6349999999999998</c:v>
                </c:pt>
                <c:pt idx="339">
                  <c:v>5.6516666666666699</c:v>
                </c:pt>
                <c:pt idx="340">
                  <c:v>5.6683333333333401</c:v>
                </c:pt>
                <c:pt idx="341">
                  <c:v>5.6849999999999996</c:v>
                </c:pt>
                <c:pt idx="342">
                  <c:v>5.7016666666666698</c:v>
                </c:pt>
                <c:pt idx="343">
                  <c:v>5.7183333333333399</c:v>
                </c:pt>
                <c:pt idx="344">
                  <c:v>5.7350000000000003</c:v>
                </c:pt>
                <c:pt idx="345">
                  <c:v>5.7516666666666696</c:v>
                </c:pt>
                <c:pt idx="346">
                  <c:v>5.7683333333333398</c:v>
                </c:pt>
                <c:pt idx="347">
                  <c:v>5.7850000000000001</c:v>
                </c:pt>
                <c:pt idx="348">
                  <c:v>5.8016666666666703</c:v>
                </c:pt>
                <c:pt idx="349">
                  <c:v>5.8183333333333396</c:v>
                </c:pt>
                <c:pt idx="350">
                  <c:v>5.835</c:v>
                </c:pt>
                <c:pt idx="351">
                  <c:v>5.8516666666666701</c:v>
                </c:pt>
                <c:pt idx="352">
                  <c:v>5.8683333333333403</c:v>
                </c:pt>
                <c:pt idx="353">
                  <c:v>5.8849999999999998</c:v>
                </c:pt>
                <c:pt idx="354">
                  <c:v>5.9016666666666699</c:v>
                </c:pt>
                <c:pt idx="355">
                  <c:v>5.9183333333333401</c:v>
                </c:pt>
                <c:pt idx="356">
                  <c:v>5.9349999999999996</c:v>
                </c:pt>
                <c:pt idx="357">
                  <c:v>5.9516666666666698</c:v>
                </c:pt>
                <c:pt idx="358">
                  <c:v>5.9683333333333399</c:v>
                </c:pt>
                <c:pt idx="359">
                  <c:v>5.9850000000000003</c:v>
                </c:pt>
                <c:pt idx="360">
                  <c:v>6.0016666666666696</c:v>
                </c:pt>
                <c:pt idx="361">
                  <c:v>6.0183333333333398</c:v>
                </c:pt>
                <c:pt idx="362">
                  <c:v>6.0350000000000001</c:v>
                </c:pt>
                <c:pt idx="363">
                  <c:v>6.0516666666666703</c:v>
                </c:pt>
                <c:pt idx="364">
                  <c:v>6.0683333333333396</c:v>
                </c:pt>
                <c:pt idx="365">
                  <c:v>6.085</c:v>
                </c:pt>
                <c:pt idx="366">
                  <c:v>6.1016666666666701</c:v>
                </c:pt>
                <c:pt idx="367">
                  <c:v>6.1183333333333403</c:v>
                </c:pt>
                <c:pt idx="368">
                  <c:v>6.1349999999999998</c:v>
                </c:pt>
                <c:pt idx="369">
                  <c:v>6.1516666666666699</c:v>
                </c:pt>
                <c:pt idx="370">
                  <c:v>6.1683333333333401</c:v>
                </c:pt>
                <c:pt idx="371">
                  <c:v>6.1849999999999996</c:v>
                </c:pt>
                <c:pt idx="372">
                  <c:v>6.2016666666666698</c:v>
                </c:pt>
                <c:pt idx="373">
                  <c:v>6.2183333333333399</c:v>
                </c:pt>
                <c:pt idx="374">
                  <c:v>6.2350000000000003</c:v>
                </c:pt>
                <c:pt idx="375">
                  <c:v>6.2516666666666696</c:v>
                </c:pt>
                <c:pt idx="376">
                  <c:v>6.2683333333333398</c:v>
                </c:pt>
                <c:pt idx="377">
                  <c:v>6.2850000000000001</c:v>
                </c:pt>
                <c:pt idx="378">
                  <c:v>6.3016666666666703</c:v>
                </c:pt>
                <c:pt idx="379">
                  <c:v>6.3183333333333396</c:v>
                </c:pt>
                <c:pt idx="380">
                  <c:v>6.335</c:v>
                </c:pt>
                <c:pt idx="381">
                  <c:v>6.3516666666666701</c:v>
                </c:pt>
                <c:pt idx="382">
                  <c:v>6.3683333333333403</c:v>
                </c:pt>
                <c:pt idx="383">
                  <c:v>6.3849999999999998</c:v>
                </c:pt>
                <c:pt idx="384">
                  <c:v>6.4016666666666699</c:v>
                </c:pt>
                <c:pt idx="385">
                  <c:v>6.4183333333333401</c:v>
                </c:pt>
                <c:pt idx="386">
                  <c:v>6.4349999999999996</c:v>
                </c:pt>
                <c:pt idx="387">
                  <c:v>6.4516666666666698</c:v>
                </c:pt>
                <c:pt idx="388">
                  <c:v>6.4683333333333399</c:v>
                </c:pt>
                <c:pt idx="389">
                  <c:v>6.4850000000000003</c:v>
                </c:pt>
                <c:pt idx="390">
                  <c:v>6.5016666666666696</c:v>
                </c:pt>
                <c:pt idx="391">
                  <c:v>6.5183333333333398</c:v>
                </c:pt>
                <c:pt idx="392">
                  <c:v>6.5350000000000001</c:v>
                </c:pt>
                <c:pt idx="393">
                  <c:v>6.5516666666666703</c:v>
                </c:pt>
                <c:pt idx="394">
                  <c:v>6.5683333333333396</c:v>
                </c:pt>
                <c:pt idx="395">
                  <c:v>6.585</c:v>
                </c:pt>
                <c:pt idx="396">
                  <c:v>6.6016666666666701</c:v>
                </c:pt>
                <c:pt idx="397">
                  <c:v>6.6183333333333403</c:v>
                </c:pt>
                <c:pt idx="398">
                  <c:v>6.6349999999999998</c:v>
                </c:pt>
                <c:pt idx="399">
                  <c:v>6.6516666666666699</c:v>
                </c:pt>
                <c:pt idx="400">
                  <c:v>6.6683333333333401</c:v>
                </c:pt>
                <c:pt idx="401">
                  <c:v>6.6849999999999996</c:v>
                </c:pt>
                <c:pt idx="402">
                  <c:v>6.7016666666666698</c:v>
                </c:pt>
                <c:pt idx="403">
                  <c:v>6.7183333333333399</c:v>
                </c:pt>
                <c:pt idx="404">
                  <c:v>6.7350000000000003</c:v>
                </c:pt>
                <c:pt idx="405">
                  <c:v>6.7516666666666696</c:v>
                </c:pt>
                <c:pt idx="406">
                  <c:v>6.7683333333333398</c:v>
                </c:pt>
                <c:pt idx="407">
                  <c:v>6.7850000000000001</c:v>
                </c:pt>
                <c:pt idx="408">
                  <c:v>6.8016666666666703</c:v>
                </c:pt>
                <c:pt idx="409">
                  <c:v>6.8183333333333396</c:v>
                </c:pt>
                <c:pt idx="410">
                  <c:v>6.835</c:v>
                </c:pt>
                <c:pt idx="411">
                  <c:v>6.8516666666666701</c:v>
                </c:pt>
                <c:pt idx="412">
                  <c:v>6.8683333333333403</c:v>
                </c:pt>
                <c:pt idx="413">
                  <c:v>6.8849999999999998</c:v>
                </c:pt>
                <c:pt idx="414">
                  <c:v>6.9016666666666699</c:v>
                </c:pt>
                <c:pt idx="415">
                  <c:v>6.9183333333333401</c:v>
                </c:pt>
                <c:pt idx="416">
                  <c:v>6.9349999999999996</c:v>
                </c:pt>
                <c:pt idx="417">
                  <c:v>6.9516666666666698</c:v>
                </c:pt>
                <c:pt idx="418">
                  <c:v>6.9683333333333399</c:v>
                </c:pt>
                <c:pt idx="419">
                  <c:v>6.9850000000000003</c:v>
                </c:pt>
                <c:pt idx="420">
                  <c:v>7.0016666666666696</c:v>
                </c:pt>
                <c:pt idx="421">
                  <c:v>7.0183333333333398</c:v>
                </c:pt>
                <c:pt idx="422">
                  <c:v>7.0350000000000001</c:v>
                </c:pt>
                <c:pt idx="423">
                  <c:v>7.0516666666666703</c:v>
                </c:pt>
                <c:pt idx="424">
                  <c:v>7.0683333333333396</c:v>
                </c:pt>
                <c:pt idx="425">
                  <c:v>7.085</c:v>
                </c:pt>
                <c:pt idx="426">
                  <c:v>7.1016666666666701</c:v>
                </c:pt>
                <c:pt idx="427">
                  <c:v>7.1183333333333403</c:v>
                </c:pt>
                <c:pt idx="428">
                  <c:v>7.1349999999999998</c:v>
                </c:pt>
                <c:pt idx="429">
                  <c:v>7.1516666666666699</c:v>
                </c:pt>
                <c:pt idx="430">
                  <c:v>7.1683333333333401</c:v>
                </c:pt>
                <c:pt idx="431">
                  <c:v>7.1849999999999996</c:v>
                </c:pt>
                <c:pt idx="432">
                  <c:v>7.2016666666666698</c:v>
                </c:pt>
                <c:pt idx="433">
                  <c:v>7.2183333333333399</c:v>
                </c:pt>
                <c:pt idx="434">
                  <c:v>7.2350000000000003</c:v>
                </c:pt>
                <c:pt idx="435">
                  <c:v>7.2516666666666696</c:v>
                </c:pt>
                <c:pt idx="436">
                  <c:v>7.2683333333333398</c:v>
                </c:pt>
                <c:pt idx="437">
                  <c:v>7.2850000000000001</c:v>
                </c:pt>
                <c:pt idx="438">
                  <c:v>7.3016666666666703</c:v>
                </c:pt>
                <c:pt idx="439">
                  <c:v>7.3183333333333396</c:v>
                </c:pt>
                <c:pt idx="440">
                  <c:v>7.335</c:v>
                </c:pt>
                <c:pt idx="441">
                  <c:v>7.3516666666666701</c:v>
                </c:pt>
                <c:pt idx="442">
                  <c:v>7.3683333333333403</c:v>
                </c:pt>
                <c:pt idx="443">
                  <c:v>7.3849999999999998</c:v>
                </c:pt>
                <c:pt idx="444">
                  <c:v>7.4016666666666699</c:v>
                </c:pt>
                <c:pt idx="445">
                  <c:v>7.4183333333333401</c:v>
                </c:pt>
                <c:pt idx="446">
                  <c:v>7.4349999999999996</c:v>
                </c:pt>
                <c:pt idx="447">
                  <c:v>7.4516666666666698</c:v>
                </c:pt>
                <c:pt idx="448">
                  <c:v>7.4683333333333399</c:v>
                </c:pt>
                <c:pt idx="449">
                  <c:v>7.4850000000000003</c:v>
                </c:pt>
                <c:pt idx="450">
                  <c:v>7.5016666666666696</c:v>
                </c:pt>
                <c:pt idx="451">
                  <c:v>7.5183333333333398</c:v>
                </c:pt>
                <c:pt idx="452">
                  <c:v>7.5350000000000001</c:v>
                </c:pt>
                <c:pt idx="453">
                  <c:v>7.5516666666666703</c:v>
                </c:pt>
                <c:pt idx="454">
                  <c:v>7.5683333333333396</c:v>
                </c:pt>
                <c:pt idx="455">
                  <c:v>7.585</c:v>
                </c:pt>
                <c:pt idx="456">
                  <c:v>7.6016666666666701</c:v>
                </c:pt>
                <c:pt idx="457">
                  <c:v>7.6183333333333403</c:v>
                </c:pt>
                <c:pt idx="458">
                  <c:v>7.6349999999999998</c:v>
                </c:pt>
                <c:pt idx="459">
                  <c:v>7.6516666666666699</c:v>
                </c:pt>
                <c:pt idx="460">
                  <c:v>7.6683333333333401</c:v>
                </c:pt>
                <c:pt idx="461">
                  <c:v>7.6849999999999996</c:v>
                </c:pt>
                <c:pt idx="462">
                  <c:v>7.7016666666666698</c:v>
                </c:pt>
                <c:pt idx="463">
                  <c:v>7.7183333333333399</c:v>
                </c:pt>
                <c:pt idx="464">
                  <c:v>7.7350000000000003</c:v>
                </c:pt>
                <c:pt idx="465">
                  <c:v>7.7516666666666696</c:v>
                </c:pt>
                <c:pt idx="466">
                  <c:v>7.7683333333333398</c:v>
                </c:pt>
                <c:pt idx="467">
                  <c:v>7.7850000000000001</c:v>
                </c:pt>
                <c:pt idx="468">
                  <c:v>7.8016666666666703</c:v>
                </c:pt>
                <c:pt idx="469">
                  <c:v>7.8183333333333396</c:v>
                </c:pt>
                <c:pt idx="470">
                  <c:v>7.835</c:v>
                </c:pt>
                <c:pt idx="471">
                  <c:v>7.8516666666666701</c:v>
                </c:pt>
                <c:pt idx="472">
                  <c:v>7.8683333333333403</c:v>
                </c:pt>
                <c:pt idx="473">
                  <c:v>7.8849999999999998</c:v>
                </c:pt>
                <c:pt idx="474">
                  <c:v>7.9016666666666699</c:v>
                </c:pt>
                <c:pt idx="475">
                  <c:v>7.9183333333333401</c:v>
                </c:pt>
                <c:pt idx="476">
                  <c:v>7.9349999999999996</c:v>
                </c:pt>
                <c:pt idx="477">
                  <c:v>7.9516666666666698</c:v>
                </c:pt>
                <c:pt idx="478">
                  <c:v>7.9683333333333399</c:v>
                </c:pt>
                <c:pt idx="479">
                  <c:v>7.9850000000000003</c:v>
                </c:pt>
                <c:pt idx="480">
                  <c:v>8.0016666666666705</c:v>
                </c:pt>
                <c:pt idx="481">
                  <c:v>8.0183333333333398</c:v>
                </c:pt>
                <c:pt idx="482">
                  <c:v>8.0350000000000001</c:v>
                </c:pt>
                <c:pt idx="483">
                  <c:v>8.0516666666666694</c:v>
                </c:pt>
                <c:pt idx="484">
                  <c:v>8.0683333333333405</c:v>
                </c:pt>
                <c:pt idx="485">
                  <c:v>8.0850000000000009</c:v>
                </c:pt>
                <c:pt idx="486">
                  <c:v>8.1016666666666701</c:v>
                </c:pt>
                <c:pt idx="487">
                  <c:v>8.1183333333333394</c:v>
                </c:pt>
                <c:pt idx="488">
                  <c:v>8.1349999999999998</c:v>
                </c:pt>
                <c:pt idx="489">
                  <c:v>8.1516666666666708</c:v>
                </c:pt>
                <c:pt idx="490">
                  <c:v>8.1683333333333401</c:v>
                </c:pt>
                <c:pt idx="491">
                  <c:v>8.1850000000000005</c:v>
                </c:pt>
                <c:pt idx="492">
                  <c:v>8.2016666666666698</c:v>
                </c:pt>
                <c:pt idx="493">
                  <c:v>8.2183333333333408</c:v>
                </c:pt>
                <c:pt idx="494">
                  <c:v>8.2349999999999994</c:v>
                </c:pt>
                <c:pt idx="495">
                  <c:v>8.2516666666666705</c:v>
                </c:pt>
                <c:pt idx="496">
                  <c:v>8.2683333333333398</c:v>
                </c:pt>
                <c:pt idx="497">
                  <c:v>8.2850000000000001</c:v>
                </c:pt>
                <c:pt idx="498">
                  <c:v>8.3016666666666694</c:v>
                </c:pt>
                <c:pt idx="499">
                  <c:v>8.3183333333333405</c:v>
                </c:pt>
                <c:pt idx="500">
                  <c:v>8.3350000000000009</c:v>
                </c:pt>
                <c:pt idx="501">
                  <c:v>8.3516666666666701</c:v>
                </c:pt>
                <c:pt idx="502">
                  <c:v>8.3683333333333394</c:v>
                </c:pt>
                <c:pt idx="503">
                  <c:v>8.3849999999999998</c:v>
                </c:pt>
                <c:pt idx="504">
                  <c:v>8.4016666666666708</c:v>
                </c:pt>
                <c:pt idx="505">
                  <c:v>8.4183333333333401</c:v>
                </c:pt>
                <c:pt idx="506">
                  <c:v>8.4350000000000005</c:v>
                </c:pt>
                <c:pt idx="507">
                  <c:v>8.4516666666666698</c:v>
                </c:pt>
                <c:pt idx="508">
                  <c:v>8.4683333333333408</c:v>
                </c:pt>
                <c:pt idx="509">
                  <c:v>8.4850000000000101</c:v>
                </c:pt>
                <c:pt idx="510">
                  <c:v>8.5016666666666705</c:v>
                </c:pt>
                <c:pt idx="511">
                  <c:v>8.5183333333333398</c:v>
                </c:pt>
                <c:pt idx="512">
                  <c:v>8.5350000000000001</c:v>
                </c:pt>
                <c:pt idx="513">
                  <c:v>8.5516666666666694</c:v>
                </c:pt>
                <c:pt idx="514">
                  <c:v>8.5683333333333405</c:v>
                </c:pt>
                <c:pt idx="515">
                  <c:v>8.5850000000000009</c:v>
                </c:pt>
                <c:pt idx="516">
                  <c:v>8.6016666666666701</c:v>
                </c:pt>
                <c:pt idx="517">
                  <c:v>8.6183333333333394</c:v>
                </c:pt>
                <c:pt idx="518">
                  <c:v>8.6349999999999998</c:v>
                </c:pt>
                <c:pt idx="519">
                  <c:v>8.6516666666666708</c:v>
                </c:pt>
                <c:pt idx="520">
                  <c:v>8.6683333333333401</c:v>
                </c:pt>
                <c:pt idx="521">
                  <c:v>8.6850000000000005</c:v>
                </c:pt>
                <c:pt idx="522">
                  <c:v>8.7016666666666698</c:v>
                </c:pt>
                <c:pt idx="523">
                  <c:v>8.7183333333333408</c:v>
                </c:pt>
                <c:pt idx="524">
                  <c:v>8.7350000000000101</c:v>
                </c:pt>
                <c:pt idx="525">
                  <c:v>8.7516666666666705</c:v>
                </c:pt>
                <c:pt idx="526">
                  <c:v>8.7683333333333398</c:v>
                </c:pt>
                <c:pt idx="527">
                  <c:v>8.7850000000000001</c:v>
                </c:pt>
                <c:pt idx="528">
                  <c:v>8.8016666666666694</c:v>
                </c:pt>
                <c:pt idx="529">
                  <c:v>8.8183333333333405</c:v>
                </c:pt>
                <c:pt idx="530">
                  <c:v>8.8350000000000009</c:v>
                </c:pt>
                <c:pt idx="531">
                  <c:v>8.8516666666666701</c:v>
                </c:pt>
                <c:pt idx="532">
                  <c:v>8.8683333333333394</c:v>
                </c:pt>
                <c:pt idx="533">
                  <c:v>8.8849999999999998</c:v>
                </c:pt>
                <c:pt idx="534">
                  <c:v>8.9016666666666708</c:v>
                </c:pt>
                <c:pt idx="535">
                  <c:v>8.9183333333333401</c:v>
                </c:pt>
                <c:pt idx="536">
                  <c:v>8.9350000000000005</c:v>
                </c:pt>
                <c:pt idx="537">
                  <c:v>8.9516666666666698</c:v>
                </c:pt>
                <c:pt idx="538">
                  <c:v>8.9683333333333408</c:v>
                </c:pt>
                <c:pt idx="539">
                  <c:v>8.9849999999999994</c:v>
                </c:pt>
                <c:pt idx="540">
                  <c:v>9.0016666666666705</c:v>
                </c:pt>
                <c:pt idx="541">
                  <c:v>9.0183333333333398</c:v>
                </c:pt>
                <c:pt idx="542">
                  <c:v>9.0350000000000001</c:v>
                </c:pt>
                <c:pt idx="543">
                  <c:v>9.0516666666666694</c:v>
                </c:pt>
                <c:pt idx="544">
                  <c:v>9.0683333333333405</c:v>
                </c:pt>
                <c:pt idx="545">
                  <c:v>9.0850000000000009</c:v>
                </c:pt>
                <c:pt idx="546">
                  <c:v>9.1016666666666701</c:v>
                </c:pt>
                <c:pt idx="547">
                  <c:v>9.1183333333333394</c:v>
                </c:pt>
                <c:pt idx="548">
                  <c:v>9.1349999999999998</c:v>
                </c:pt>
                <c:pt idx="549">
                  <c:v>9.1516666666666708</c:v>
                </c:pt>
                <c:pt idx="550">
                  <c:v>9.1683333333333401</c:v>
                </c:pt>
                <c:pt idx="551">
                  <c:v>9.1850000000000005</c:v>
                </c:pt>
                <c:pt idx="552">
                  <c:v>9.2016666666666698</c:v>
                </c:pt>
                <c:pt idx="553">
                  <c:v>9.2183333333333408</c:v>
                </c:pt>
                <c:pt idx="554">
                  <c:v>9.2349999999999994</c:v>
                </c:pt>
                <c:pt idx="555">
                  <c:v>9.2516666666666705</c:v>
                </c:pt>
                <c:pt idx="556">
                  <c:v>9.2683333333333398</c:v>
                </c:pt>
                <c:pt idx="557">
                  <c:v>9.2850000000000001</c:v>
                </c:pt>
                <c:pt idx="558">
                  <c:v>9.3016666666666694</c:v>
                </c:pt>
                <c:pt idx="559">
                  <c:v>9.3183333333333405</c:v>
                </c:pt>
                <c:pt idx="560">
                  <c:v>9.3350000000000009</c:v>
                </c:pt>
                <c:pt idx="561">
                  <c:v>9.3516666666666701</c:v>
                </c:pt>
                <c:pt idx="562">
                  <c:v>9.3683333333333394</c:v>
                </c:pt>
                <c:pt idx="563">
                  <c:v>9.3849999999999998</c:v>
                </c:pt>
                <c:pt idx="564">
                  <c:v>9.4016666666666708</c:v>
                </c:pt>
                <c:pt idx="565">
                  <c:v>9.4183333333333401</c:v>
                </c:pt>
                <c:pt idx="566">
                  <c:v>9.4350000000000005</c:v>
                </c:pt>
                <c:pt idx="567">
                  <c:v>9.4516666666666698</c:v>
                </c:pt>
                <c:pt idx="568">
                  <c:v>9.4683333333333408</c:v>
                </c:pt>
                <c:pt idx="569">
                  <c:v>9.4849999999999994</c:v>
                </c:pt>
                <c:pt idx="570">
                  <c:v>9.5016666666666705</c:v>
                </c:pt>
                <c:pt idx="571">
                  <c:v>9.5183333333333398</c:v>
                </c:pt>
                <c:pt idx="572">
                  <c:v>9.5350000000000001</c:v>
                </c:pt>
                <c:pt idx="573">
                  <c:v>9.5516666666666694</c:v>
                </c:pt>
                <c:pt idx="574">
                  <c:v>9.5683333333333405</c:v>
                </c:pt>
                <c:pt idx="575">
                  <c:v>9.5850000000000009</c:v>
                </c:pt>
                <c:pt idx="576">
                  <c:v>9.6016666666666701</c:v>
                </c:pt>
                <c:pt idx="577">
                  <c:v>9.6183333333333394</c:v>
                </c:pt>
                <c:pt idx="578">
                  <c:v>9.6349999999999998</c:v>
                </c:pt>
                <c:pt idx="579">
                  <c:v>9.6516666666666708</c:v>
                </c:pt>
                <c:pt idx="580">
                  <c:v>9.6683333333333401</c:v>
                </c:pt>
                <c:pt idx="581">
                  <c:v>9.6850000000000005</c:v>
                </c:pt>
                <c:pt idx="582">
                  <c:v>9.7016666666666698</c:v>
                </c:pt>
                <c:pt idx="583">
                  <c:v>9.7183333333333408</c:v>
                </c:pt>
                <c:pt idx="584">
                  <c:v>9.7350000000000101</c:v>
                </c:pt>
                <c:pt idx="585">
                  <c:v>9.7516666666666705</c:v>
                </c:pt>
                <c:pt idx="586">
                  <c:v>9.7683333333333398</c:v>
                </c:pt>
                <c:pt idx="587">
                  <c:v>9.7850000000000001</c:v>
                </c:pt>
                <c:pt idx="588">
                  <c:v>9.8016666666666694</c:v>
                </c:pt>
                <c:pt idx="589">
                  <c:v>9.8183333333333405</c:v>
                </c:pt>
                <c:pt idx="590">
                  <c:v>9.8350000000000009</c:v>
                </c:pt>
                <c:pt idx="591">
                  <c:v>9.8516666666666701</c:v>
                </c:pt>
                <c:pt idx="592">
                  <c:v>9.8683333333333394</c:v>
                </c:pt>
                <c:pt idx="593">
                  <c:v>9.8849999999999998</c:v>
                </c:pt>
                <c:pt idx="594">
                  <c:v>9.9016666666666708</c:v>
                </c:pt>
                <c:pt idx="595">
                  <c:v>9.9183333333333401</c:v>
                </c:pt>
                <c:pt idx="596">
                  <c:v>9.9350000000000005</c:v>
                </c:pt>
                <c:pt idx="597">
                  <c:v>9.9516666666666698</c:v>
                </c:pt>
                <c:pt idx="598">
                  <c:v>9.9683333333333408</c:v>
                </c:pt>
                <c:pt idx="599">
                  <c:v>9.9850000000000101</c:v>
                </c:pt>
                <c:pt idx="600">
                  <c:v>10.001666666666701</c:v>
                </c:pt>
                <c:pt idx="601">
                  <c:v>10.0183333333334</c:v>
                </c:pt>
                <c:pt idx="602">
                  <c:v>10.035</c:v>
                </c:pt>
                <c:pt idx="603">
                  <c:v>10.0516666666667</c:v>
                </c:pt>
                <c:pt idx="604">
                  <c:v>10.068333333333401</c:v>
                </c:pt>
                <c:pt idx="605">
                  <c:v>10.085000000000001</c:v>
                </c:pt>
                <c:pt idx="606">
                  <c:v>10.1016666666667</c:v>
                </c:pt>
                <c:pt idx="607">
                  <c:v>10.1183333333334</c:v>
                </c:pt>
                <c:pt idx="608">
                  <c:v>10.135</c:v>
                </c:pt>
                <c:pt idx="609">
                  <c:v>10.151666666666699</c:v>
                </c:pt>
                <c:pt idx="610">
                  <c:v>10.168333333333401</c:v>
                </c:pt>
                <c:pt idx="611">
                  <c:v>10.185</c:v>
                </c:pt>
                <c:pt idx="612">
                  <c:v>10.2016666666667</c:v>
                </c:pt>
                <c:pt idx="613">
                  <c:v>10.218333333333399</c:v>
                </c:pt>
                <c:pt idx="614">
                  <c:v>10.234999999999999</c:v>
                </c:pt>
                <c:pt idx="615">
                  <c:v>10.251666666666701</c:v>
                </c:pt>
                <c:pt idx="616">
                  <c:v>10.2683333333334</c:v>
                </c:pt>
                <c:pt idx="617">
                  <c:v>10.285</c:v>
                </c:pt>
                <c:pt idx="618">
                  <c:v>10.3016666666667</c:v>
                </c:pt>
                <c:pt idx="619">
                  <c:v>10.318333333333401</c:v>
                </c:pt>
                <c:pt idx="620">
                  <c:v>10.335000000000001</c:v>
                </c:pt>
                <c:pt idx="621">
                  <c:v>10.3516666666667</c:v>
                </c:pt>
                <c:pt idx="622">
                  <c:v>10.3683333333334</c:v>
                </c:pt>
                <c:pt idx="623">
                  <c:v>10.385</c:v>
                </c:pt>
                <c:pt idx="624">
                  <c:v>10.401666666666699</c:v>
                </c:pt>
                <c:pt idx="625">
                  <c:v>10.418333333333401</c:v>
                </c:pt>
                <c:pt idx="626">
                  <c:v>10.435</c:v>
                </c:pt>
                <c:pt idx="627">
                  <c:v>10.4516666666667</c:v>
                </c:pt>
                <c:pt idx="628">
                  <c:v>10.468333333333399</c:v>
                </c:pt>
                <c:pt idx="629">
                  <c:v>10.484999999999999</c:v>
                </c:pt>
                <c:pt idx="630">
                  <c:v>10.501666666666701</c:v>
                </c:pt>
                <c:pt idx="631">
                  <c:v>10.5183333333334</c:v>
                </c:pt>
                <c:pt idx="632">
                  <c:v>10.535</c:v>
                </c:pt>
                <c:pt idx="633">
                  <c:v>10.5516666666667</c:v>
                </c:pt>
                <c:pt idx="634">
                  <c:v>10.568333333333401</c:v>
                </c:pt>
                <c:pt idx="635">
                  <c:v>10.585000000000001</c:v>
                </c:pt>
                <c:pt idx="636">
                  <c:v>10.6016666666667</c:v>
                </c:pt>
                <c:pt idx="637">
                  <c:v>10.6183333333334</c:v>
                </c:pt>
                <c:pt idx="638">
                  <c:v>10.635</c:v>
                </c:pt>
                <c:pt idx="639">
                  <c:v>10.651666666666699</c:v>
                </c:pt>
                <c:pt idx="640">
                  <c:v>10.668333333333401</c:v>
                </c:pt>
                <c:pt idx="641">
                  <c:v>10.685</c:v>
                </c:pt>
                <c:pt idx="642">
                  <c:v>10.7016666666667</c:v>
                </c:pt>
                <c:pt idx="643">
                  <c:v>10.718333333333399</c:v>
                </c:pt>
                <c:pt idx="644">
                  <c:v>10.734999999999999</c:v>
                </c:pt>
                <c:pt idx="645">
                  <c:v>10.751666666666701</c:v>
                </c:pt>
                <c:pt idx="646">
                  <c:v>10.7683333333334</c:v>
                </c:pt>
                <c:pt idx="647">
                  <c:v>10.785</c:v>
                </c:pt>
                <c:pt idx="648">
                  <c:v>10.8016666666667</c:v>
                </c:pt>
                <c:pt idx="649">
                  <c:v>10.818333333333401</c:v>
                </c:pt>
                <c:pt idx="650">
                  <c:v>10.835000000000001</c:v>
                </c:pt>
                <c:pt idx="651">
                  <c:v>10.8516666666667</c:v>
                </c:pt>
                <c:pt idx="652">
                  <c:v>10.8683333333334</c:v>
                </c:pt>
                <c:pt idx="653">
                  <c:v>10.885</c:v>
                </c:pt>
                <c:pt idx="654">
                  <c:v>10.901666666666699</c:v>
                </c:pt>
                <c:pt idx="655">
                  <c:v>10.918333333333401</c:v>
                </c:pt>
                <c:pt idx="656">
                  <c:v>10.935</c:v>
                </c:pt>
                <c:pt idx="657">
                  <c:v>10.9516666666667</c:v>
                </c:pt>
                <c:pt idx="658">
                  <c:v>10.968333333333399</c:v>
                </c:pt>
                <c:pt idx="659">
                  <c:v>10.984999999999999</c:v>
                </c:pt>
                <c:pt idx="660">
                  <c:v>11.001666666666701</c:v>
                </c:pt>
                <c:pt idx="661">
                  <c:v>11.0183333333334</c:v>
                </c:pt>
                <c:pt idx="662">
                  <c:v>11.035</c:v>
                </c:pt>
                <c:pt idx="663">
                  <c:v>11.0516666666667</c:v>
                </c:pt>
                <c:pt idx="664">
                  <c:v>11.068333333333401</c:v>
                </c:pt>
                <c:pt idx="665">
                  <c:v>11.085000000000001</c:v>
                </c:pt>
                <c:pt idx="666">
                  <c:v>11.1016666666667</c:v>
                </c:pt>
                <c:pt idx="667">
                  <c:v>11.1183333333334</c:v>
                </c:pt>
                <c:pt idx="668">
                  <c:v>11.135</c:v>
                </c:pt>
                <c:pt idx="669">
                  <c:v>11.151666666666699</c:v>
                </c:pt>
                <c:pt idx="670">
                  <c:v>11.168333333333401</c:v>
                </c:pt>
                <c:pt idx="671">
                  <c:v>11.185</c:v>
                </c:pt>
                <c:pt idx="672">
                  <c:v>11.2016666666667</c:v>
                </c:pt>
                <c:pt idx="673">
                  <c:v>11.218333333333399</c:v>
                </c:pt>
                <c:pt idx="674">
                  <c:v>11.234999999999999</c:v>
                </c:pt>
                <c:pt idx="675">
                  <c:v>11.251666666666701</c:v>
                </c:pt>
                <c:pt idx="676">
                  <c:v>11.2683333333334</c:v>
                </c:pt>
                <c:pt idx="677">
                  <c:v>11.285</c:v>
                </c:pt>
                <c:pt idx="678">
                  <c:v>11.3016666666667</c:v>
                </c:pt>
                <c:pt idx="679">
                  <c:v>11.318333333333401</c:v>
                </c:pt>
                <c:pt idx="680">
                  <c:v>11.335000000000001</c:v>
                </c:pt>
                <c:pt idx="681">
                  <c:v>11.3516666666667</c:v>
                </c:pt>
                <c:pt idx="682">
                  <c:v>11.3683333333334</c:v>
                </c:pt>
                <c:pt idx="683">
                  <c:v>11.385</c:v>
                </c:pt>
                <c:pt idx="684">
                  <c:v>11.401666666666699</c:v>
                </c:pt>
                <c:pt idx="685">
                  <c:v>11.418333333333401</c:v>
                </c:pt>
                <c:pt idx="686">
                  <c:v>11.435</c:v>
                </c:pt>
                <c:pt idx="687">
                  <c:v>11.4516666666667</c:v>
                </c:pt>
                <c:pt idx="688">
                  <c:v>11.468333333333399</c:v>
                </c:pt>
                <c:pt idx="689">
                  <c:v>11.484999999999999</c:v>
                </c:pt>
                <c:pt idx="690">
                  <c:v>11.501666666666701</c:v>
                </c:pt>
                <c:pt idx="691">
                  <c:v>11.5183333333334</c:v>
                </c:pt>
                <c:pt idx="692">
                  <c:v>11.535</c:v>
                </c:pt>
                <c:pt idx="693">
                  <c:v>11.5516666666667</c:v>
                </c:pt>
                <c:pt idx="694">
                  <c:v>11.568333333333401</c:v>
                </c:pt>
                <c:pt idx="695">
                  <c:v>11.585000000000001</c:v>
                </c:pt>
                <c:pt idx="696">
                  <c:v>11.6016666666667</c:v>
                </c:pt>
                <c:pt idx="697">
                  <c:v>11.6183333333334</c:v>
                </c:pt>
                <c:pt idx="698">
                  <c:v>11.635</c:v>
                </c:pt>
                <c:pt idx="699">
                  <c:v>11.651666666666699</c:v>
                </c:pt>
                <c:pt idx="700">
                  <c:v>11.668333333333401</c:v>
                </c:pt>
                <c:pt idx="701">
                  <c:v>11.685</c:v>
                </c:pt>
                <c:pt idx="702">
                  <c:v>11.7016666666667</c:v>
                </c:pt>
                <c:pt idx="703">
                  <c:v>11.718333333333399</c:v>
                </c:pt>
                <c:pt idx="704">
                  <c:v>11.734999999999999</c:v>
                </c:pt>
                <c:pt idx="705">
                  <c:v>11.751666666666701</c:v>
                </c:pt>
                <c:pt idx="706">
                  <c:v>11.7683333333334</c:v>
                </c:pt>
                <c:pt idx="707">
                  <c:v>11.785</c:v>
                </c:pt>
                <c:pt idx="708">
                  <c:v>11.8016666666667</c:v>
                </c:pt>
                <c:pt idx="709">
                  <c:v>11.818333333333401</c:v>
                </c:pt>
                <c:pt idx="710">
                  <c:v>11.835000000000001</c:v>
                </c:pt>
                <c:pt idx="711">
                  <c:v>11.8516666666667</c:v>
                </c:pt>
                <c:pt idx="712">
                  <c:v>11.8683333333334</c:v>
                </c:pt>
                <c:pt idx="713">
                  <c:v>11.885</c:v>
                </c:pt>
                <c:pt idx="714">
                  <c:v>11.901666666666699</c:v>
                </c:pt>
                <c:pt idx="715">
                  <c:v>11.918333333333401</c:v>
                </c:pt>
                <c:pt idx="716">
                  <c:v>11.935</c:v>
                </c:pt>
                <c:pt idx="717">
                  <c:v>11.9516666666667</c:v>
                </c:pt>
                <c:pt idx="718">
                  <c:v>11.968333333333399</c:v>
                </c:pt>
                <c:pt idx="719">
                  <c:v>11.984999999999999</c:v>
                </c:pt>
                <c:pt idx="720">
                  <c:v>12.001666666666701</c:v>
                </c:pt>
                <c:pt idx="721">
                  <c:v>12.0183333333334</c:v>
                </c:pt>
                <c:pt idx="722">
                  <c:v>12.035</c:v>
                </c:pt>
                <c:pt idx="723">
                  <c:v>12.0516666666667</c:v>
                </c:pt>
                <c:pt idx="724">
                  <c:v>12.068333333333401</c:v>
                </c:pt>
                <c:pt idx="725">
                  <c:v>12.085000000000001</c:v>
                </c:pt>
                <c:pt idx="726">
                  <c:v>12.1016666666667</c:v>
                </c:pt>
                <c:pt idx="727">
                  <c:v>12.1183333333334</c:v>
                </c:pt>
                <c:pt idx="728">
                  <c:v>12.135</c:v>
                </c:pt>
                <c:pt idx="729">
                  <c:v>12.151666666666699</c:v>
                </c:pt>
                <c:pt idx="730">
                  <c:v>12.168333333333401</c:v>
                </c:pt>
                <c:pt idx="731">
                  <c:v>12.185</c:v>
                </c:pt>
                <c:pt idx="732">
                  <c:v>12.2016666666667</c:v>
                </c:pt>
                <c:pt idx="733">
                  <c:v>12.218333333333399</c:v>
                </c:pt>
                <c:pt idx="734">
                  <c:v>12.234999999999999</c:v>
                </c:pt>
                <c:pt idx="735">
                  <c:v>12.251666666666701</c:v>
                </c:pt>
                <c:pt idx="736">
                  <c:v>12.2683333333334</c:v>
                </c:pt>
                <c:pt idx="737">
                  <c:v>12.285</c:v>
                </c:pt>
                <c:pt idx="738">
                  <c:v>12.3016666666667</c:v>
                </c:pt>
                <c:pt idx="739">
                  <c:v>12.318333333333401</c:v>
                </c:pt>
                <c:pt idx="740">
                  <c:v>12.335000000000001</c:v>
                </c:pt>
                <c:pt idx="741">
                  <c:v>12.3516666666667</c:v>
                </c:pt>
                <c:pt idx="742">
                  <c:v>12.3683333333334</c:v>
                </c:pt>
                <c:pt idx="743">
                  <c:v>12.385</c:v>
                </c:pt>
                <c:pt idx="744">
                  <c:v>12.401666666666699</c:v>
                </c:pt>
                <c:pt idx="745">
                  <c:v>12.418333333333401</c:v>
                </c:pt>
                <c:pt idx="746">
                  <c:v>12.435</c:v>
                </c:pt>
                <c:pt idx="747">
                  <c:v>12.4516666666667</c:v>
                </c:pt>
                <c:pt idx="748">
                  <c:v>12.468333333333399</c:v>
                </c:pt>
                <c:pt idx="749">
                  <c:v>12.484999999999999</c:v>
                </c:pt>
                <c:pt idx="750">
                  <c:v>12.501666666666701</c:v>
                </c:pt>
                <c:pt idx="751">
                  <c:v>12.5183333333334</c:v>
                </c:pt>
                <c:pt idx="752">
                  <c:v>12.535</c:v>
                </c:pt>
                <c:pt idx="753">
                  <c:v>12.5516666666667</c:v>
                </c:pt>
                <c:pt idx="754">
                  <c:v>12.568333333333401</c:v>
                </c:pt>
                <c:pt idx="755">
                  <c:v>12.585000000000001</c:v>
                </c:pt>
                <c:pt idx="756">
                  <c:v>12.6016666666667</c:v>
                </c:pt>
                <c:pt idx="757">
                  <c:v>12.6183333333334</c:v>
                </c:pt>
                <c:pt idx="758">
                  <c:v>12.635</c:v>
                </c:pt>
                <c:pt idx="759">
                  <c:v>12.651666666666699</c:v>
                </c:pt>
                <c:pt idx="760">
                  <c:v>12.668333333333401</c:v>
                </c:pt>
                <c:pt idx="761">
                  <c:v>12.685</c:v>
                </c:pt>
                <c:pt idx="762">
                  <c:v>12.7016666666667</c:v>
                </c:pt>
                <c:pt idx="763">
                  <c:v>12.718333333333399</c:v>
                </c:pt>
                <c:pt idx="764">
                  <c:v>12.734999999999999</c:v>
                </c:pt>
                <c:pt idx="765">
                  <c:v>12.751666666666701</c:v>
                </c:pt>
                <c:pt idx="766">
                  <c:v>12.7683333333334</c:v>
                </c:pt>
                <c:pt idx="767">
                  <c:v>12.785</c:v>
                </c:pt>
                <c:pt idx="768">
                  <c:v>12.8016666666667</c:v>
                </c:pt>
                <c:pt idx="769">
                  <c:v>12.818333333333401</c:v>
                </c:pt>
                <c:pt idx="770">
                  <c:v>12.835000000000001</c:v>
                </c:pt>
                <c:pt idx="771">
                  <c:v>12.8516666666667</c:v>
                </c:pt>
                <c:pt idx="772">
                  <c:v>12.8683333333334</c:v>
                </c:pt>
                <c:pt idx="773">
                  <c:v>12.885</c:v>
                </c:pt>
                <c:pt idx="774">
                  <c:v>12.901666666666699</c:v>
                </c:pt>
                <c:pt idx="775">
                  <c:v>12.918333333333401</c:v>
                </c:pt>
                <c:pt idx="776">
                  <c:v>12.935</c:v>
                </c:pt>
                <c:pt idx="777">
                  <c:v>12.9516666666667</c:v>
                </c:pt>
                <c:pt idx="778">
                  <c:v>12.968333333333399</c:v>
                </c:pt>
                <c:pt idx="779">
                  <c:v>12.984999999999999</c:v>
                </c:pt>
                <c:pt idx="780">
                  <c:v>13.001666666666701</c:v>
                </c:pt>
                <c:pt idx="781">
                  <c:v>13.0183333333334</c:v>
                </c:pt>
                <c:pt idx="782">
                  <c:v>13.035</c:v>
                </c:pt>
                <c:pt idx="783">
                  <c:v>13.0516666666667</c:v>
                </c:pt>
                <c:pt idx="784">
                  <c:v>13.068333333333401</c:v>
                </c:pt>
                <c:pt idx="785">
                  <c:v>13.085000000000001</c:v>
                </c:pt>
                <c:pt idx="786">
                  <c:v>13.1016666666667</c:v>
                </c:pt>
                <c:pt idx="787">
                  <c:v>13.1183333333334</c:v>
                </c:pt>
                <c:pt idx="788">
                  <c:v>13.135</c:v>
                </c:pt>
                <c:pt idx="789">
                  <c:v>13.151666666666699</c:v>
                </c:pt>
                <c:pt idx="790">
                  <c:v>13.168333333333401</c:v>
                </c:pt>
                <c:pt idx="791">
                  <c:v>13.185</c:v>
                </c:pt>
                <c:pt idx="792">
                  <c:v>13.2016666666667</c:v>
                </c:pt>
                <c:pt idx="793">
                  <c:v>13.218333333333399</c:v>
                </c:pt>
                <c:pt idx="794">
                  <c:v>13.234999999999999</c:v>
                </c:pt>
                <c:pt idx="795">
                  <c:v>13.251666666666701</c:v>
                </c:pt>
                <c:pt idx="796">
                  <c:v>13.2683333333334</c:v>
                </c:pt>
                <c:pt idx="797">
                  <c:v>13.285</c:v>
                </c:pt>
                <c:pt idx="798">
                  <c:v>13.3016666666667</c:v>
                </c:pt>
                <c:pt idx="799">
                  <c:v>13.318333333333401</c:v>
                </c:pt>
                <c:pt idx="800">
                  <c:v>13.335000000000001</c:v>
                </c:pt>
                <c:pt idx="801">
                  <c:v>13.3516666666667</c:v>
                </c:pt>
                <c:pt idx="802">
                  <c:v>13.3683333333334</c:v>
                </c:pt>
                <c:pt idx="803">
                  <c:v>13.385</c:v>
                </c:pt>
                <c:pt idx="804">
                  <c:v>13.401666666666699</c:v>
                </c:pt>
                <c:pt idx="805">
                  <c:v>13.418333333333401</c:v>
                </c:pt>
                <c:pt idx="806">
                  <c:v>13.435</c:v>
                </c:pt>
                <c:pt idx="807">
                  <c:v>13.4516666666667</c:v>
                </c:pt>
                <c:pt idx="808">
                  <c:v>13.468333333333399</c:v>
                </c:pt>
                <c:pt idx="809">
                  <c:v>13.484999999999999</c:v>
                </c:pt>
                <c:pt idx="810">
                  <c:v>13.501666666666701</c:v>
                </c:pt>
                <c:pt idx="811">
                  <c:v>13.5183333333334</c:v>
                </c:pt>
                <c:pt idx="812">
                  <c:v>13.535</c:v>
                </c:pt>
                <c:pt idx="813">
                  <c:v>13.5516666666667</c:v>
                </c:pt>
                <c:pt idx="814">
                  <c:v>13.568333333333401</c:v>
                </c:pt>
                <c:pt idx="815">
                  <c:v>13.585000000000001</c:v>
                </c:pt>
                <c:pt idx="816">
                  <c:v>13.6016666666667</c:v>
                </c:pt>
                <c:pt idx="817">
                  <c:v>13.6183333333334</c:v>
                </c:pt>
                <c:pt idx="818">
                  <c:v>13.635</c:v>
                </c:pt>
                <c:pt idx="819">
                  <c:v>13.651666666666699</c:v>
                </c:pt>
                <c:pt idx="820">
                  <c:v>13.668333333333401</c:v>
                </c:pt>
                <c:pt idx="821">
                  <c:v>13.685</c:v>
                </c:pt>
                <c:pt idx="822">
                  <c:v>13.7016666666667</c:v>
                </c:pt>
                <c:pt idx="823">
                  <c:v>13.718333333333399</c:v>
                </c:pt>
                <c:pt idx="824">
                  <c:v>13.734999999999999</c:v>
                </c:pt>
                <c:pt idx="825">
                  <c:v>13.751666666666701</c:v>
                </c:pt>
                <c:pt idx="826">
                  <c:v>13.7683333333334</c:v>
                </c:pt>
                <c:pt idx="827">
                  <c:v>13.785</c:v>
                </c:pt>
                <c:pt idx="828">
                  <c:v>13.8016666666667</c:v>
                </c:pt>
                <c:pt idx="829">
                  <c:v>13.818333333333401</c:v>
                </c:pt>
                <c:pt idx="830">
                  <c:v>13.835000000000001</c:v>
                </c:pt>
                <c:pt idx="831">
                  <c:v>13.8516666666667</c:v>
                </c:pt>
                <c:pt idx="832">
                  <c:v>13.8683333333334</c:v>
                </c:pt>
                <c:pt idx="833">
                  <c:v>13.885</c:v>
                </c:pt>
                <c:pt idx="834">
                  <c:v>13.901666666666699</c:v>
                </c:pt>
                <c:pt idx="835">
                  <c:v>13.918333333333401</c:v>
                </c:pt>
                <c:pt idx="836">
                  <c:v>13.935</c:v>
                </c:pt>
                <c:pt idx="837">
                  <c:v>13.9516666666667</c:v>
                </c:pt>
                <c:pt idx="838">
                  <c:v>13.968333333333399</c:v>
                </c:pt>
                <c:pt idx="839">
                  <c:v>13.984999999999999</c:v>
                </c:pt>
                <c:pt idx="840">
                  <c:v>14.001666666666701</c:v>
                </c:pt>
                <c:pt idx="841">
                  <c:v>14.0183333333334</c:v>
                </c:pt>
                <c:pt idx="842">
                  <c:v>14.035</c:v>
                </c:pt>
                <c:pt idx="843">
                  <c:v>14.0516666666667</c:v>
                </c:pt>
                <c:pt idx="844">
                  <c:v>14.068333333333401</c:v>
                </c:pt>
                <c:pt idx="845">
                  <c:v>14.085000000000001</c:v>
                </c:pt>
                <c:pt idx="846">
                  <c:v>14.1016666666667</c:v>
                </c:pt>
                <c:pt idx="847">
                  <c:v>14.1183333333334</c:v>
                </c:pt>
                <c:pt idx="848">
                  <c:v>14.135</c:v>
                </c:pt>
                <c:pt idx="849">
                  <c:v>14.151666666666699</c:v>
                </c:pt>
                <c:pt idx="850">
                  <c:v>14.168333333333401</c:v>
                </c:pt>
                <c:pt idx="851">
                  <c:v>14.185</c:v>
                </c:pt>
                <c:pt idx="852">
                  <c:v>14.2016666666667</c:v>
                </c:pt>
                <c:pt idx="853">
                  <c:v>14.218333333333399</c:v>
                </c:pt>
                <c:pt idx="854">
                  <c:v>14.234999999999999</c:v>
                </c:pt>
                <c:pt idx="855">
                  <c:v>14.251666666666701</c:v>
                </c:pt>
                <c:pt idx="856">
                  <c:v>14.2683333333334</c:v>
                </c:pt>
                <c:pt idx="857">
                  <c:v>14.285</c:v>
                </c:pt>
                <c:pt idx="858">
                  <c:v>14.3016666666667</c:v>
                </c:pt>
                <c:pt idx="859">
                  <c:v>14.318333333333401</c:v>
                </c:pt>
                <c:pt idx="860">
                  <c:v>14.335000000000001</c:v>
                </c:pt>
                <c:pt idx="861">
                  <c:v>14.3516666666667</c:v>
                </c:pt>
                <c:pt idx="862">
                  <c:v>14.3683333333334</c:v>
                </c:pt>
                <c:pt idx="863">
                  <c:v>14.385</c:v>
                </c:pt>
                <c:pt idx="864">
                  <c:v>14.401666666666699</c:v>
                </c:pt>
                <c:pt idx="865">
                  <c:v>14.418333333333401</c:v>
                </c:pt>
                <c:pt idx="866">
                  <c:v>14.435</c:v>
                </c:pt>
                <c:pt idx="867">
                  <c:v>14.4516666666667</c:v>
                </c:pt>
                <c:pt idx="868">
                  <c:v>14.468333333333399</c:v>
                </c:pt>
                <c:pt idx="869">
                  <c:v>14.484999999999999</c:v>
                </c:pt>
                <c:pt idx="870">
                  <c:v>14.501666666666701</c:v>
                </c:pt>
                <c:pt idx="871">
                  <c:v>14.5183333333334</c:v>
                </c:pt>
                <c:pt idx="872">
                  <c:v>14.535</c:v>
                </c:pt>
                <c:pt idx="873">
                  <c:v>14.5516666666667</c:v>
                </c:pt>
                <c:pt idx="874">
                  <c:v>14.568333333333401</c:v>
                </c:pt>
                <c:pt idx="875">
                  <c:v>14.585000000000001</c:v>
                </c:pt>
                <c:pt idx="876">
                  <c:v>14.6016666666667</c:v>
                </c:pt>
                <c:pt idx="877">
                  <c:v>14.6183333333334</c:v>
                </c:pt>
                <c:pt idx="878">
                  <c:v>14.635</c:v>
                </c:pt>
                <c:pt idx="879">
                  <c:v>14.651666666666699</c:v>
                </c:pt>
                <c:pt idx="880">
                  <c:v>14.668333333333401</c:v>
                </c:pt>
                <c:pt idx="881">
                  <c:v>14.685</c:v>
                </c:pt>
                <c:pt idx="882">
                  <c:v>14.7016666666667</c:v>
                </c:pt>
                <c:pt idx="883">
                  <c:v>14.718333333333399</c:v>
                </c:pt>
                <c:pt idx="884">
                  <c:v>14.734999999999999</c:v>
                </c:pt>
                <c:pt idx="885">
                  <c:v>14.751666666666701</c:v>
                </c:pt>
                <c:pt idx="886">
                  <c:v>14.7683333333334</c:v>
                </c:pt>
                <c:pt idx="887">
                  <c:v>14.785</c:v>
                </c:pt>
                <c:pt idx="888">
                  <c:v>14.8016666666667</c:v>
                </c:pt>
                <c:pt idx="889">
                  <c:v>14.818333333333401</c:v>
                </c:pt>
                <c:pt idx="890">
                  <c:v>14.835000000000001</c:v>
                </c:pt>
                <c:pt idx="891">
                  <c:v>14.8516666666667</c:v>
                </c:pt>
                <c:pt idx="892">
                  <c:v>14.8683333333334</c:v>
                </c:pt>
                <c:pt idx="893">
                  <c:v>14.885</c:v>
                </c:pt>
                <c:pt idx="894">
                  <c:v>14.901666666666699</c:v>
                </c:pt>
                <c:pt idx="895">
                  <c:v>14.918333333333401</c:v>
                </c:pt>
                <c:pt idx="896">
                  <c:v>14.935</c:v>
                </c:pt>
                <c:pt idx="897">
                  <c:v>14.9516666666667</c:v>
                </c:pt>
                <c:pt idx="898">
                  <c:v>14.968333333333399</c:v>
                </c:pt>
                <c:pt idx="899">
                  <c:v>14.984999999999999</c:v>
                </c:pt>
                <c:pt idx="900">
                  <c:v>15.001666666666701</c:v>
                </c:pt>
                <c:pt idx="901">
                  <c:v>15.0183333333334</c:v>
                </c:pt>
                <c:pt idx="902">
                  <c:v>15.035</c:v>
                </c:pt>
                <c:pt idx="903">
                  <c:v>15.0516666666667</c:v>
                </c:pt>
                <c:pt idx="904">
                  <c:v>15.068333333333401</c:v>
                </c:pt>
                <c:pt idx="905">
                  <c:v>15.085000000000001</c:v>
                </c:pt>
                <c:pt idx="906">
                  <c:v>15.1016666666667</c:v>
                </c:pt>
                <c:pt idx="907">
                  <c:v>15.1183333333334</c:v>
                </c:pt>
                <c:pt idx="908">
                  <c:v>15.135</c:v>
                </c:pt>
                <c:pt idx="909">
                  <c:v>15.151666666666699</c:v>
                </c:pt>
                <c:pt idx="910">
                  <c:v>15.168333333333401</c:v>
                </c:pt>
                <c:pt idx="911">
                  <c:v>15.185</c:v>
                </c:pt>
                <c:pt idx="912">
                  <c:v>15.2016666666667</c:v>
                </c:pt>
                <c:pt idx="913">
                  <c:v>15.218333333333399</c:v>
                </c:pt>
                <c:pt idx="914">
                  <c:v>15.234999999999999</c:v>
                </c:pt>
                <c:pt idx="915">
                  <c:v>15.251666666666701</c:v>
                </c:pt>
                <c:pt idx="916">
                  <c:v>15.2683333333334</c:v>
                </c:pt>
                <c:pt idx="917">
                  <c:v>15.285</c:v>
                </c:pt>
                <c:pt idx="918">
                  <c:v>15.3016666666667</c:v>
                </c:pt>
                <c:pt idx="919">
                  <c:v>15.318333333333401</c:v>
                </c:pt>
                <c:pt idx="920">
                  <c:v>15.335000000000001</c:v>
                </c:pt>
                <c:pt idx="921">
                  <c:v>15.3516666666667</c:v>
                </c:pt>
                <c:pt idx="922">
                  <c:v>15.3683333333334</c:v>
                </c:pt>
                <c:pt idx="923">
                  <c:v>15.385</c:v>
                </c:pt>
                <c:pt idx="924">
                  <c:v>15.401666666666699</c:v>
                </c:pt>
                <c:pt idx="925">
                  <c:v>15.418333333333401</c:v>
                </c:pt>
                <c:pt idx="926">
                  <c:v>15.435</c:v>
                </c:pt>
                <c:pt idx="927">
                  <c:v>15.4516666666667</c:v>
                </c:pt>
                <c:pt idx="928">
                  <c:v>15.468333333333399</c:v>
                </c:pt>
                <c:pt idx="929">
                  <c:v>15.484999999999999</c:v>
                </c:pt>
                <c:pt idx="930">
                  <c:v>15.501666666666701</c:v>
                </c:pt>
                <c:pt idx="931">
                  <c:v>15.5183333333334</c:v>
                </c:pt>
                <c:pt idx="932">
                  <c:v>15.535</c:v>
                </c:pt>
                <c:pt idx="933">
                  <c:v>15.5516666666667</c:v>
                </c:pt>
                <c:pt idx="934">
                  <c:v>15.568333333333401</c:v>
                </c:pt>
                <c:pt idx="935">
                  <c:v>15.585000000000001</c:v>
                </c:pt>
                <c:pt idx="936">
                  <c:v>15.6016666666667</c:v>
                </c:pt>
                <c:pt idx="937">
                  <c:v>15.6183333333334</c:v>
                </c:pt>
                <c:pt idx="938">
                  <c:v>15.635</c:v>
                </c:pt>
                <c:pt idx="939">
                  <c:v>15.651666666666699</c:v>
                </c:pt>
                <c:pt idx="940">
                  <c:v>15.668333333333401</c:v>
                </c:pt>
                <c:pt idx="941">
                  <c:v>15.685</c:v>
                </c:pt>
                <c:pt idx="942">
                  <c:v>15.7016666666667</c:v>
                </c:pt>
                <c:pt idx="943">
                  <c:v>15.718333333333399</c:v>
                </c:pt>
                <c:pt idx="944">
                  <c:v>15.734999999999999</c:v>
                </c:pt>
                <c:pt idx="945">
                  <c:v>15.751666666666701</c:v>
                </c:pt>
                <c:pt idx="946">
                  <c:v>15.7683333333334</c:v>
                </c:pt>
                <c:pt idx="947">
                  <c:v>15.785</c:v>
                </c:pt>
                <c:pt idx="948">
                  <c:v>15.8016666666667</c:v>
                </c:pt>
                <c:pt idx="949">
                  <c:v>15.818333333333401</c:v>
                </c:pt>
                <c:pt idx="950">
                  <c:v>15.835000000000001</c:v>
                </c:pt>
                <c:pt idx="951">
                  <c:v>15.8516666666667</c:v>
                </c:pt>
                <c:pt idx="952">
                  <c:v>15.8683333333334</c:v>
                </c:pt>
                <c:pt idx="953">
                  <c:v>15.885</c:v>
                </c:pt>
                <c:pt idx="954">
                  <c:v>15.901666666666699</c:v>
                </c:pt>
                <c:pt idx="955">
                  <c:v>15.918333333333401</c:v>
                </c:pt>
                <c:pt idx="956">
                  <c:v>15.935</c:v>
                </c:pt>
                <c:pt idx="957">
                  <c:v>15.9516666666667</c:v>
                </c:pt>
                <c:pt idx="958">
                  <c:v>15.968333333333399</c:v>
                </c:pt>
                <c:pt idx="959">
                  <c:v>15.984999999999999</c:v>
                </c:pt>
                <c:pt idx="960">
                  <c:v>16.001666666666701</c:v>
                </c:pt>
                <c:pt idx="961">
                  <c:v>16.018333333333398</c:v>
                </c:pt>
                <c:pt idx="962">
                  <c:v>16.035</c:v>
                </c:pt>
                <c:pt idx="963">
                  <c:v>16.051666666666701</c:v>
                </c:pt>
                <c:pt idx="964">
                  <c:v>16.068333333333399</c:v>
                </c:pt>
                <c:pt idx="965">
                  <c:v>16.085000000000001</c:v>
                </c:pt>
                <c:pt idx="966">
                  <c:v>16.101666666666699</c:v>
                </c:pt>
                <c:pt idx="967">
                  <c:v>16.1183333333334</c:v>
                </c:pt>
                <c:pt idx="968">
                  <c:v>16.135000000000002</c:v>
                </c:pt>
                <c:pt idx="969">
                  <c:v>16.151666666666699</c:v>
                </c:pt>
                <c:pt idx="970">
                  <c:v>16.168333333333401</c:v>
                </c:pt>
                <c:pt idx="971">
                  <c:v>16.184999999999999</c:v>
                </c:pt>
                <c:pt idx="972">
                  <c:v>16.2016666666667</c:v>
                </c:pt>
                <c:pt idx="973">
                  <c:v>16.218333333333401</c:v>
                </c:pt>
                <c:pt idx="974">
                  <c:v>16.234999999999999</c:v>
                </c:pt>
                <c:pt idx="975">
                  <c:v>16.251666666666701</c:v>
                </c:pt>
                <c:pt idx="976">
                  <c:v>16.268333333333398</c:v>
                </c:pt>
                <c:pt idx="977">
                  <c:v>16.285</c:v>
                </c:pt>
                <c:pt idx="978">
                  <c:v>16.301666666666701</c:v>
                </c:pt>
                <c:pt idx="979">
                  <c:v>16.318333333333399</c:v>
                </c:pt>
                <c:pt idx="980">
                  <c:v>16.335000000000001</c:v>
                </c:pt>
                <c:pt idx="981">
                  <c:v>16.351666666666699</c:v>
                </c:pt>
                <c:pt idx="982">
                  <c:v>16.3683333333334</c:v>
                </c:pt>
                <c:pt idx="983">
                  <c:v>16.385000000000002</c:v>
                </c:pt>
                <c:pt idx="984">
                  <c:v>16.401666666666699</c:v>
                </c:pt>
                <c:pt idx="985">
                  <c:v>16.418333333333401</c:v>
                </c:pt>
                <c:pt idx="986">
                  <c:v>16.434999999999999</c:v>
                </c:pt>
                <c:pt idx="987">
                  <c:v>16.4516666666667</c:v>
                </c:pt>
                <c:pt idx="988">
                  <c:v>16.468333333333401</c:v>
                </c:pt>
                <c:pt idx="989">
                  <c:v>16.484999999999999</c:v>
                </c:pt>
                <c:pt idx="990">
                  <c:v>16.501666666666701</c:v>
                </c:pt>
                <c:pt idx="991">
                  <c:v>16.518333333333398</c:v>
                </c:pt>
                <c:pt idx="992">
                  <c:v>16.535</c:v>
                </c:pt>
                <c:pt idx="993">
                  <c:v>16.551666666666701</c:v>
                </c:pt>
                <c:pt idx="994">
                  <c:v>16.568333333333399</c:v>
                </c:pt>
                <c:pt idx="995">
                  <c:v>16.585000000000001</c:v>
                </c:pt>
                <c:pt idx="996">
                  <c:v>16.601666666666699</c:v>
                </c:pt>
                <c:pt idx="997">
                  <c:v>16.6183333333334</c:v>
                </c:pt>
                <c:pt idx="998">
                  <c:v>16.635000000000002</c:v>
                </c:pt>
                <c:pt idx="999">
                  <c:v>16.651666666666699</c:v>
                </c:pt>
                <c:pt idx="1000">
                  <c:v>16.668333333333401</c:v>
                </c:pt>
                <c:pt idx="1001">
                  <c:v>16.684999999999999</c:v>
                </c:pt>
                <c:pt idx="1002">
                  <c:v>16.7016666666667</c:v>
                </c:pt>
                <c:pt idx="1003">
                  <c:v>16.718333333333401</c:v>
                </c:pt>
                <c:pt idx="1004">
                  <c:v>16.734999999999999</c:v>
                </c:pt>
                <c:pt idx="1005">
                  <c:v>16.751666666666701</c:v>
                </c:pt>
                <c:pt idx="1006">
                  <c:v>16.768333333333398</c:v>
                </c:pt>
                <c:pt idx="1007">
                  <c:v>16.785</c:v>
                </c:pt>
                <c:pt idx="1008">
                  <c:v>16.801666666666701</c:v>
                </c:pt>
                <c:pt idx="1009">
                  <c:v>16.818333333333399</c:v>
                </c:pt>
                <c:pt idx="1010">
                  <c:v>16.835000000000001</c:v>
                </c:pt>
                <c:pt idx="1011">
                  <c:v>16.851666666666699</c:v>
                </c:pt>
                <c:pt idx="1012">
                  <c:v>16.8683333333334</c:v>
                </c:pt>
                <c:pt idx="1013">
                  <c:v>16.885000000000002</c:v>
                </c:pt>
                <c:pt idx="1014">
                  <c:v>16.901666666666699</c:v>
                </c:pt>
                <c:pt idx="1015">
                  <c:v>16.918333333333401</c:v>
                </c:pt>
                <c:pt idx="1016">
                  <c:v>16.934999999999999</c:v>
                </c:pt>
                <c:pt idx="1017">
                  <c:v>16.9516666666667</c:v>
                </c:pt>
                <c:pt idx="1018">
                  <c:v>16.968333333333401</c:v>
                </c:pt>
                <c:pt idx="1019">
                  <c:v>16.984999999999999</c:v>
                </c:pt>
                <c:pt idx="1020">
                  <c:v>17.001666666666701</c:v>
                </c:pt>
                <c:pt idx="1021">
                  <c:v>17.018333333333398</c:v>
                </c:pt>
                <c:pt idx="1022">
                  <c:v>17.035</c:v>
                </c:pt>
                <c:pt idx="1023">
                  <c:v>17.051666666666701</c:v>
                </c:pt>
                <c:pt idx="1024">
                  <c:v>17.068333333333399</c:v>
                </c:pt>
                <c:pt idx="1025">
                  <c:v>17.085000000000001</c:v>
                </c:pt>
                <c:pt idx="1026">
                  <c:v>17.101666666666699</c:v>
                </c:pt>
                <c:pt idx="1027">
                  <c:v>17.1183333333334</c:v>
                </c:pt>
                <c:pt idx="1028">
                  <c:v>17.135000000000002</c:v>
                </c:pt>
                <c:pt idx="1029">
                  <c:v>17.151666666666699</c:v>
                </c:pt>
                <c:pt idx="1030">
                  <c:v>17.168333333333401</c:v>
                </c:pt>
                <c:pt idx="1031">
                  <c:v>17.184999999999999</c:v>
                </c:pt>
                <c:pt idx="1032">
                  <c:v>17.2016666666667</c:v>
                </c:pt>
                <c:pt idx="1033">
                  <c:v>17.218333333333401</c:v>
                </c:pt>
                <c:pt idx="1034">
                  <c:v>17.234999999999999</c:v>
                </c:pt>
                <c:pt idx="1035">
                  <c:v>17.251666666666701</c:v>
                </c:pt>
                <c:pt idx="1036">
                  <c:v>17.268333333333398</c:v>
                </c:pt>
                <c:pt idx="1037">
                  <c:v>17.285</c:v>
                </c:pt>
                <c:pt idx="1038">
                  <c:v>17.301666666666701</c:v>
                </c:pt>
                <c:pt idx="1039">
                  <c:v>17.318333333333399</c:v>
                </c:pt>
                <c:pt idx="1040">
                  <c:v>17.335000000000001</c:v>
                </c:pt>
                <c:pt idx="1041">
                  <c:v>17.351666666666699</c:v>
                </c:pt>
                <c:pt idx="1042">
                  <c:v>17.3683333333334</c:v>
                </c:pt>
                <c:pt idx="1043">
                  <c:v>17.385000000000002</c:v>
                </c:pt>
                <c:pt idx="1044">
                  <c:v>17.401666666666699</c:v>
                </c:pt>
                <c:pt idx="1045">
                  <c:v>17.418333333333401</c:v>
                </c:pt>
                <c:pt idx="1046">
                  <c:v>17.434999999999999</c:v>
                </c:pt>
                <c:pt idx="1047">
                  <c:v>17.4516666666667</c:v>
                </c:pt>
                <c:pt idx="1048">
                  <c:v>17.468333333333401</c:v>
                </c:pt>
                <c:pt idx="1049">
                  <c:v>17.484999999999999</c:v>
                </c:pt>
                <c:pt idx="1050">
                  <c:v>17.501666666666701</c:v>
                </c:pt>
                <c:pt idx="1051">
                  <c:v>17.518333333333398</c:v>
                </c:pt>
                <c:pt idx="1052">
                  <c:v>17.535</c:v>
                </c:pt>
                <c:pt idx="1053">
                  <c:v>17.551666666666701</c:v>
                </c:pt>
                <c:pt idx="1054">
                  <c:v>17.568333333333399</c:v>
                </c:pt>
                <c:pt idx="1055">
                  <c:v>17.585000000000001</c:v>
                </c:pt>
                <c:pt idx="1056">
                  <c:v>17.601666666666699</c:v>
                </c:pt>
                <c:pt idx="1057">
                  <c:v>17.6183333333334</c:v>
                </c:pt>
                <c:pt idx="1058">
                  <c:v>17.635000000000002</c:v>
                </c:pt>
                <c:pt idx="1059">
                  <c:v>17.651666666666699</c:v>
                </c:pt>
                <c:pt idx="1060">
                  <c:v>17.668333333333401</c:v>
                </c:pt>
                <c:pt idx="1061">
                  <c:v>17.684999999999999</c:v>
                </c:pt>
                <c:pt idx="1062">
                  <c:v>17.7016666666667</c:v>
                </c:pt>
                <c:pt idx="1063">
                  <c:v>17.718333333333401</c:v>
                </c:pt>
                <c:pt idx="1064">
                  <c:v>17.734999999999999</c:v>
                </c:pt>
                <c:pt idx="1065">
                  <c:v>17.751666666666701</c:v>
                </c:pt>
                <c:pt idx="1066">
                  <c:v>17.768333333333398</c:v>
                </c:pt>
                <c:pt idx="1067">
                  <c:v>17.785</c:v>
                </c:pt>
                <c:pt idx="1068">
                  <c:v>17.801666666666701</c:v>
                </c:pt>
                <c:pt idx="1069">
                  <c:v>17.818333333333399</c:v>
                </c:pt>
                <c:pt idx="1070">
                  <c:v>17.835000000000001</c:v>
                </c:pt>
                <c:pt idx="1071">
                  <c:v>17.851666666666699</c:v>
                </c:pt>
                <c:pt idx="1072">
                  <c:v>17.8683333333334</c:v>
                </c:pt>
                <c:pt idx="1073">
                  <c:v>17.885000000000002</c:v>
                </c:pt>
                <c:pt idx="1074">
                  <c:v>17.901666666666699</c:v>
                </c:pt>
                <c:pt idx="1075">
                  <c:v>17.918333333333401</c:v>
                </c:pt>
                <c:pt idx="1076">
                  <c:v>17.934999999999999</c:v>
                </c:pt>
                <c:pt idx="1077">
                  <c:v>17.9516666666667</c:v>
                </c:pt>
                <c:pt idx="1078">
                  <c:v>17.968333333333401</c:v>
                </c:pt>
                <c:pt idx="1079">
                  <c:v>17.984999999999999</c:v>
                </c:pt>
                <c:pt idx="1080">
                  <c:v>18.001666666666701</c:v>
                </c:pt>
                <c:pt idx="1081">
                  <c:v>18.018333333333398</c:v>
                </c:pt>
                <c:pt idx="1082">
                  <c:v>18.035</c:v>
                </c:pt>
                <c:pt idx="1083">
                  <c:v>18.051666666666701</c:v>
                </c:pt>
                <c:pt idx="1084">
                  <c:v>18.068333333333399</c:v>
                </c:pt>
                <c:pt idx="1085">
                  <c:v>18.085000000000001</c:v>
                </c:pt>
                <c:pt idx="1086">
                  <c:v>18.101666666666699</c:v>
                </c:pt>
                <c:pt idx="1087">
                  <c:v>18.1183333333334</c:v>
                </c:pt>
                <c:pt idx="1088">
                  <c:v>18.135000000000002</c:v>
                </c:pt>
                <c:pt idx="1089">
                  <c:v>18.151666666666699</c:v>
                </c:pt>
                <c:pt idx="1090">
                  <c:v>18.168333333333401</c:v>
                </c:pt>
                <c:pt idx="1091">
                  <c:v>18.184999999999999</c:v>
                </c:pt>
                <c:pt idx="1092">
                  <c:v>18.2016666666667</c:v>
                </c:pt>
                <c:pt idx="1093">
                  <c:v>18.218333333333401</c:v>
                </c:pt>
                <c:pt idx="1094">
                  <c:v>18.234999999999999</c:v>
                </c:pt>
                <c:pt idx="1095">
                  <c:v>18.251666666666701</c:v>
                </c:pt>
                <c:pt idx="1096">
                  <c:v>18.268333333333398</c:v>
                </c:pt>
                <c:pt idx="1097">
                  <c:v>18.285</c:v>
                </c:pt>
                <c:pt idx="1098">
                  <c:v>18.301666666666701</c:v>
                </c:pt>
                <c:pt idx="1099">
                  <c:v>18.318333333333399</c:v>
                </c:pt>
                <c:pt idx="1100">
                  <c:v>18.335000000000001</c:v>
                </c:pt>
                <c:pt idx="1101">
                  <c:v>18.351666666666699</c:v>
                </c:pt>
                <c:pt idx="1102">
                  <c:v>18.3683333333334</c:v>
                </c:pt>
                <c:pt idx="1103">
                  <c:v>18.385000000000002</c:v>
                </c:pt>
                <c:pt idx="1104">
                  <c:v>18.401666666666699</c:v>
                </c:pt>
                <c:pt idx="1105">
                  <c:v>18.418333333333401</c:v>
                </c:pt>
                <c:pt idx="1106">
                  <c:v>18.434999999999999</c:v>
                </c:pt>
                <c:pt idx="1107">
                  <c:v>18.4516666666667</c:v>
                </c:pt>
                <c:pt idx="1108">
                  <c:v>18.468333333333401</c:v>
                </c:pt>
                <c:pt idx="1109">
                  <c:v>18.484999999999999</c:v>
                </c:pt>
                <c:pt idx="1110">
                  <c:v>18.501666666666701</c:v>
                </c:pt>
                <c:pt idx="1111">
                  <c:v>18.518333333333398</c:v>
                </c:pt>
                <c:pt idx="1112">
                  <c:v>18.535</c:v>
                </c:pt>
                <c:pt idx="1113">
                  <c:v>18.551666666666701</c:v>
                </c:pt>
                <c:pt idx="1114">
                  <c:v>18.568333333333399</c:v>
                </c:pt>
                <c:pt idx="1115">
                  <c:v>18.585000000000001</c:v>
                </c:pt>
                <c:pt idx="1116">
                  <c:v>18.601666666666699</c:v>
                </c:pt>
                <c:pt idx="1117">
                  <c:v>18.6183333333334</c:v>
                </c:pt>
                <c:pt idx="1118">
                  <c:v>18.635000000000002</c:v>
                </c:pt>
                <c:pt idx="1119">
                  <c:v>18.651666666666699</c:v>
                </c:pt>
                <c:pt idx="1120">
                  <c:v>18.668333333333401</c:v>
                </c:pt>
                <c:pt idx="1121">
                  <c:v>18.684999999999999</c:v>
                </c:pt>
                <c:pt idx="1122">
                  <c:v>18.7016666666667</c:v>
                </c:pt>
                <c:pt idx="1123">
                  <c:v>18.718333333333401</c:v>
                </c:pt>
                <c:pt idx="1124">
                  <c:v>18.734999999999999</c:v>
                </c:pt>
                <c:pt idx="1125">
                  <c:v>18.751666666666701</c:v>
                </c:pt>
                <c:pt idx="1126">
                  <c:v>18.768333333333398</c:v>
                </c:pt>
                <c:pt idx="1127">
                  <c:v>18.785</c:v>
                </c:pt>
                <c:pt idx="1128">
                  <c:v>18.801666666666701</c:v>
                </c:pt>
                <c:pt idx="1129">
                  <c:v>18.818333333333399</c:v>
                </c:pt>
                <c:pt idx="1130">
                  <c:v>18.835000000000001</c:v>
                </c:pt>
                <c:pt idx="1131">
                  <c:v>18.851666666666699</c:v>
                </c:pt>
                <c:pt idx="1132">
                  <c:v>18.8683333333334</c:v>
                </c:pt>
                <c:pt idx="1133">
                  <c:v>18.885000000000002</c:v>
                </c:pt>
                <c:pt idx="1134">
                  <c:v>18.901666666666699</c:v>
                </c:pt>
                <c:pt idx="1135">
                  <c:v>18.918333333333401</c:v>
                </c:pt>
                <c:pt idx="1136">
                  <c:v>18.934999999999999</c:v>
                </c:pt>
                <c:pt idx="1137">
                  <c:v>18.9516666666667</c:v>
                </c:pt>
                <c:pt idx="1138">
                  <c:v>18.968333333333401</c:v>
                </c:pt>
                <c:pt idx="1139">
                  <c:v>18.984999999999999</c:v>
                </c:pt>
                <c:pt idx="1140">
                  <c:v>19.001666666666701</c:v>
                </c:pt>
                <c:pt idx="1141">
                  <c:v>19.018333333333398</c:v>
                </c:pt>
                <c:pt idx="1142">
                  <c:v>19.035</c:v>
                </c:pt>
                <c:pt idx="1143">
                  <c:v>19.051666666666701</c:v>
                </c:pt>
                <c:pt idx="1144">
                  <c:v>19.068333333333399</c:v>
                </c:pt>
                <c:pt idx="1145">
                  <c:v>19.085000000000001</c:v>
                </c:pt>
                <c:pt idx="1146">
                  <c:v>19.101666666666699</c:v>
                </c:pt>
                <c:pt idx="1147">
                  <c:v>19.1183333333334</c:v>
                </c:pt>
                <c:pt idx="1148">
                  <c:v>19.135000000000002</c:v>
                </c:pt>
                <c:pt idx="1149">
                  <c:v>19.151666666666699</c:v>
                </c:pt>
                <c:pt idx="1150">
                  <c:v>19.168333333333401</c:v>
                </c:pt>
                <c:pt idx="1151">
                  <c:v>19.184999999999999</c:v>
                </c:pt>
                <c:pt idx="1152">
                  <c:v>19.2016666666667</c:v>
                </c:pt>
                <c:pt idx="1153">
                  <c:v>19.218333333333401</c:v>
                </c:pt>
                <c:pt idx="1154">
                  <c:v>19.234999999999999</c:v>
                </c:pt>
                <c:pt idx="1155">
                  <c:v>19.251666666666701</c:v>
                </c:pt>
                <c:pt idx="1156">
                  <c:v>19.268333333333398</c:v>
                </c:pt>
                <c:pt idx="1157">
                  <c:v>19.285</c:v>
                </c:pt>
                <c:pt idx="1158">
                  <c:v>19.301666666666701</c:v>
                </c:pt>
                <c:pt idx="1159">
                  <c:v>19.318333333333399</c:v>
                </c:pt>
                <c:pt idx="1160">
                  <c:v>19.335000000000001</c:v>
                </c:pt>
                <c:pt idx="1161">
                  <c:v>19.351666666666699</c:v>
                </c:pt>
                <c:pt idx="1162">
                  <c:v>19.3683333333334</c:v>
                </c:pt>
                <c:pt idx="1163">
                  <c:v>19.385000000000002</c:v>
                </c:pt>
                <c:pt idx="1164">
                  <c:v>19.401666666666699</c:v>
                </c:pt>
                <c:pt idx="1165">
                  <c:v>19.418333333333401</c:v>
                </c:pt>
                <c:pt idx="1166">
                  <c:v>19.434999999999999</c:v>
                </c:pt>
                <c:pt idx="1167">
                  <c:v>19.4516666666667</c:v>
                </c:pt>
                <c:pt idx="1168">
                  <c:v>19.468333333333401</c:v>
                </c:pt>
                <c:pt idx="1169">
                  <c:v>19.484999999999999</c:v>
                </c:pt>
                <c:pt idx="1170">
                  <c:v>19.501666666666701</c:v>
                </c:pt>
                <c:pt idx="1171">
                  <c:v>19.518333333333398</c:v>
                </c:pt>
                <c:pt idx="1172">
                  <c:v>19.535</c:v>
                </c:pt>
                <c:pt idx="1173">
                  <c:v>19.551666666666701</c:v>
                </c:pt>
                <c:pt idx="1174">
                  <c:v>19.568333333333399</c:v>
                </c:pt>
                <c:pt idx="1175">
                  <c:v>19.585000000000001</c:v>
                </c:pt>
                <c:pt idx="1176">
                  <c:v>19.601666666666699</c:v>
                </c:pt>
                <c:pt idx="1177">
                  <c:v>19.6183333333334</c:v>
                </c:pt>
                <c:pt idx="1178">
                  <c:v>19.635000000000002</c:v>
                </c:pt>
                <c:pt idx="1179">
                  <c:v>19.651666666666699</c:v>
                </c:pt>
                <c:pt idx="1180">
                  <c:v>19.668333333333401</c:v>
                </c:pt>
                <c:pt idx="1181">
                  <c:v>19.684999999999999</c:v>
                </c:pt>
                <c:pt idx="1182">
                  <c:v>19.7016666666667</c:v>
                </c:pt>
                <c:pt idx="1183">
                  <c:v>19.718333333333401</c:v>
                </c:pt>
                <c:pt idx="1184">
                  <c:v>19.734999999999999</c:v>
                </c:pt>
                <c:pt idx="1185">
                  <c:v>19.751666666666701</c:v>
                </c:pt>
                <c:pt idx="1186">
                  <c:v>19.768333333333398</c:v>
                </c:pt>
                <c:pt idx="1187">
                  <c:v>19.785</c:v>
                </c:pt>
                <c:pt idx="1188">
                  <c:v>19.801666666666701</c:v>
                </c:pt>
                <c:pt idx="1189">
                  <c:v>19.818333333333399</c:v>
                </c:pt>
                <c:pt idx="1190">
                  <c:v>19.835000000000001</c:v>
                </c:pt>
                <c:pt idx="1191">
                  <c:v>19.851666666666699</c:v>
                </c:pt>
                <c:pt idx="1192">
                  <c:v>19.8683333333334</c:v>
                </c:pt>
                <c:pt idx="1193">
                  <c:v>19.885000000000002</c:v>
                </c:pt>
                <c:pt idx="1194">
                  <c:v>19.901666666666699</c:v>
                </c:pt>
                <c:pt idx="1195">
                  <c:v>19.918333333333401</c:v>
                </c:pt>
                <c:pt idx="1196">
                  <c:v>19.934999999999999</c:v>
                </c:pt>
                <c:pt idx="1197">
                  <c:v>19.9516666666667</c:v>
                </c:pt>
                <c:pt idx="1198">
                  <c:v>19.968333333333401</c:v>
                </c:pt>
                <c:pt idx="1199">
                  <c:v>19.984999999999999</c:v>
                </c:pt>
                <c:pt idx="1200">
                  <c:v>20.001666666666701</c:v>
                </c:pt>
                <c:pt idx="1201">
                  <c:v>20.018333333333398</c:v>
                </c:pt>
                <c:pt idx="1202">
                  <c:v>20.035</c:v>
                </c:pt>
                <c:pt idx="1203">
                  <c:v>20.051666666666701</c:v>
                </c:pt>
                <c:pt idx="1204">
                  <c:v>20.068333333333399</c:v>
                </c:pt>
                <c:pt idx="1205">
                  <c:v>20.085000000000001</c:v>
                </c:pt>
                <c:pt idx="1206">
                  <c:v>20.101666666666699</c:v>
                </c:pt>
                <c:pt idx="1207">
                  <c:v>20.1183333333334</c:v>
                </c:pt>
                <c:pt idx="1208">
                  <c:v>20.135000000000002</c:v>
                </c:pt>
                <c:pt idx="1209">
                  <c:v>20.151666666666699</c:v>
                </c:pt>
                <c:pt idx="1210">
                  <c:v>20.168333333333401</c:v>
                </c:pt>
                <c:pt idx="1211">
                  <c:v>20.184999999999999</c:v>
                </c:pt>
                <c:pt idx="1212">
                  <c:v>20.2016666666667</c:v>
                </c:pt>
                <c:pt idx="1213">
                  <c:v>20.218333333333401</c:v>
                </c:pt>
                <c:pt idx="1214">
                  <c:v>20.234999999999999</c:v>
                </c:pt>
                <c:pt idx="1215">
                  <c:v>20.251666666666701</c:v>
                </c:pt>
                <c:pt idx="1216">
                  <c:v>20.268333333333398</c:v>
                </c:pt>
                <c:pt idx="1217">
                  <c:v>20.285</c:v>
                </c:pt>
                <c:pt idx="1218">
                  <c:v>20.301666666666701</c:v>
                </c:pt>
                <c:pt idx="1219">
                  <c:v>20.318333333333399</c:v>
                </c:pt>
                <c:pt idx="1220">
                  <c:v>20.335000000000001</c:v>
                </c:pt>
                <c:pt idx="1221">
                  <c:v>20.351666666666699</c:v>
                </c:pt>
                <c:pt idx="1222">
                  <c:v>20.3683333333334</c:v>
                </c:pt>
                <c:pt idx="1223">
                  <c:v>20.385000000000002</c:v>
                </c:pt>
                <c:pt idx="1224">
                  <c:v>20.401666666666699</c:v>
                </c:pt>
                <c:pt idx="1225">
                  <c:v>20.418333333333401</c:v>
                </c:pt>
                <c:pt idx="1226">
                  <c:v>20.434999999999999</c:v>
                </c:pt>
                <c:pt idx="1227">
                  <c:v>20.4516666666667</c:v>
                </c:pt>
                <c:pt idx="1228">
                  <c:v>20.468333333333401</c:v>
                </c:pt>
                <c:pt idx="1229">
                  <c:v>20.484999999999999</c:v>
                </c:pt>
                <c:pt idx="1230">
                  <c:v>20.501666666666701</c:v>
                </c:pt>
                <c:pt idx="1231">
                  <c:v>20.518333333333398</c:v>
                </c:pt>
                <c:pt idx="1232">
                  <c:v>20.535</c:v>
                </c:pt>
                <c:pt idx="1233">
                  <c:v>20.551666666666701</c:v>
                </c:pt>
                <c:pt idx="1234">
                  <c:v>20.568333333333399</c:v>
                </c:pt>
                <c:pt idx="1235">
                  <c:v>20.585000000000001</c:v>
                </c:pt>
                <c:pt idx="1236">
                  <c:v>20.601666666666699</c:v>
                </c:pt>
                <c:pt idx="1237">
                  <c:v>20.6183333333334</c:v>
                </c:pt>
                <c:pt idx="1238">
                  <c:v>20.635000000000002</c:v>
                </c:pt>
                <c:pt idx="1239">
                  <c:v>20.651666666666699</c:v>
                </c:pt>
                <c:pt idx="1240">
                  <c:v>20.668333333333401</c:v>
                </c:pt>
                <c:pt idx="1241">
                  <c:v>20.684999999999999</c:v>
                </c:pt>
                <c:pt idx="1242">
                  <c:v>20.7016666666667</c:v>
                </c:pt>
                <c:pt idx="1243">
                  <c:v>20.718333333333401</c:v>
                </c:pt>
                <c:pt idx="1244">
                  <c:v>20.734999999999999</c:v>
                </c:pt>
                <c:pt idx="1245">
                  <c:v>20.751666666666701</c:v>
                </c:pt>
                <c:pt idx="1246">
                  <c:v>20.768333333333398</c:v>
                </c:pt>
                <c:pt idx="1247">
                  <c:v>20.785</c:v>
                </c:pt>
                <c:pt idx="1248">
                  <c:v>20.801666666666701</c:v>
                </c:pt>
                <c:pt idx="1249">
                  <c:v>20.818333333333399</c:v>
                </c:pt>
                <c:pt idx="1250">
                  <c:v>20.835000000000001</c:v>
                </c:pt>
                <c:pt idx="1251">
                  <c:v>20.851666666666699</c:v>
                </c:pt>
                <c:pt idx="1252">
                  <c:v>20.8683333333334</c:v>
                </c:pt>
                <c:pt idx="1253">
                  <c:v>20.885000000000002</c:v>
                </c:pt>
                <c:pt idx="1254">
                  <c:v>20.901666666666699</c:v>
                </c:pt>
                <c:pt idx="1255">
                  <c:v>20.918333333333401</c:v>
                </c:pt>
                <c:pt idx="1256">
                  <c:v>20.934999999999999</c:v>
                </c:pt>
                <c:pt idx="1257">
                  <c:v>20.9516666666667</c:v>
                </c:pt>
                <c:pt idx="1258">
                  <c:v>20.968333333333401</c:v>
                </c:pt>
                <c:pt idx="1259">
                  <c:v>20.984999999999999</c:v>
                </c:pt>
                <c:pt idx="1260">
                  <c:v>21.001666666666701</c:v>
                </c:pt>
                <c:pt idx="1261">
                  <c:v>21.018333333333398</c:v>
                </c:pt>
                <c:pt idx="1262">
                  <c:v>21.035</c:v>
                </c:pt>
                <c:pt idx="1263">
                  <c:v>21.051666666666701</c:v>
                </c:pt>
                <c:pt idx="1264">
                  <c:v>21.068333333333399</c:v>
                </c:pt>
                <c:pt idx="1265">
                  <c:v>21.085000000000001</c:v>
                </c:pt>
                <c:pt idx="1266">
                  <c:v>21.101666666666699</c:v>
                </c:pt>
                <c:pt idx="1267">
                  <c:v>21.1183333333334</c:v>
                </c:pt>
                <c:pt idx="1268">
                  <c:v>21.135000000000002</c:v>
                </c:pt>
                <c:pt idx="1269">
                  <c:v>21.151666666666699</c:v>
                </c:pt>
                <c:pt idx="1270">
                  <c:v>21.168333333333401</c:v>
                </c:pt>
                <c:pt idx="1271">
                  <c:v>21.184999999999999</c:v>
                </c:pt>
                <c:pt idx="1272">
                  <c:v>21.2016666666667</c:v>
                </c:pt>
                <c:pt idx="1273">
                  <c:v>21.218333333333401</c:v>
                </c:pt>
                <c:pt idx="1274">
                  <c:v>21.234999999999999</c:v>
                </c:pt>
                <c:pt idx="1275">
                  <c:v>21.251666666666701</c:v>
                </c:pt>
                <c:pt idx="1276">
                  <c:v>21.268333333333398</c:v>
                </c:pt>
                <c:pt idx="1277">
                  <c:v>21.285</c:v>
                </c:pt>
                <c:pt idx="1278">
                  <c:v>21.301666666666701</c:v>
                </c:pt>
                <c:pt idx="1279">
                  <c:v>21.318333333333399</c:v>
                </c:pt>
                <c:pt idx="1280">
                  <c:v>21.335000000000001</c:v>
                </c:pt>
                <c:pt idx="1281">
                  <c:v>21.351666666666699</c:v>
                </c:pt>
                <c:pt idx="1282">
                  <c:v>21.3683333333334</c:v>
                </c:pt>
                <c:pt idx="1283">
                  <c:v>21.385000000000002</c:v>
                </c:pt>
                <c:pt idx="1284">
                  <c:v>21.401666666666699</c:v>
                </c:pt>
                <c:pt idx="1285">
                  <c:v>21.418333333333401</c:v>
                </c:pt>
                <c:pt idx="1286">
                  <c:v>21.434999999999999</c:v>
                </c:pt>
                <c:pt idx="1287">
                  <c:v>21.4516666666667</c:v>
                </c:pt>
                <c:pt idx="1288">
                  <c:v>21.468333333333401</c:v>
                </c:pt>
                <c:pt idx="1289">
                  <c:v>21.484999999999999</c:v>
                </c:pt>
                <c:pt idx="1290">
                  <c:v>21.501666666666701</c:v>
                </c:pt>
                <c:pt idx="1291">
                  <c:v>21.518333333333398</c:v>
                </c:pt>
                <c:pt idx="1292">
                  <c:v>21.535</c:v>
                </c:pt>
                <c:pt idx="1293">
                  <c:v>21.551666666666701</c:v>
                </c:pt>
                <c:pt idx="1294">
                  <c:v>21.568333333333399</c:v>
                </c:pt>
                <c:pt idx="1295">
                  <c:v>21.585000000000001</c:v>
                </c:pt>
                <c:pt idx="1296">
                  <c:v>21.601666666666699</c:v>
                </c:pt>
                <c:pt idx="1297">
                  <c:v>21.6183333333334</c:v>
                </c:pt>
                <c:pt idx="1298">
                  <c:v>21.635000000000002</c:v>
                </c:pt>
                <c:pt idx="1299">
                  <c:v>21.651666666666699</c:v>
                </c:pt>
                <c:pt idx="1300">
                  <c:v>21.668333333333401</c:v>
                </c:pt>
                <c:pt idx="1301">
                  <c:v>21.684999999999999</c:v>
                </c:pt>
                <c:pt idx="1302">
                  <c:v>21.7016666666667</c:v>
                </c:pt>
                <c:pt idx="1303">
                  <c:v>21.718333333333401</c:v>
                </c:pt>
                <c:pt idx="1304">
                  <c:v>21.734999999999999</c:v>
                </c:pt>
                <c:pt idx="1305">
                  <c:v>21.751666666666701</c:v>
                </c:pt>
                <c:pt idx="1306">
                  <c:v>21.768333333333398</c:v>
                </c:pt>
                <c:pt idx="1307">
                  <c:v>21.785</c:v>
                </c:pt>
                <c:pt idx="1308">
                  <c:v>21.801666666666701</c:v>
                </c:pt>
                <c:pt idx="1309">
                  <c:v>21.818333333333399</c:v>
                </c:pt>
                <c:pt idx="1310">
                  <c:v>21.835000000000001</c:v>
                </c:pt>
                <c:pt idx="1311">
                  <c:v>21.851666666666699</c:v>
                </c:pt>
                <c:pt idx="1312">
                  <c:v>21.8683333333334</c:v>
                </c:pt>
                <c:pt idx="1313">
                  <c:v>21.885000000000002</c:v>
                </c:pt>
                <c:pt idx="1314">
                  <c:v>21.901666666666699</c:v>
                </c:pt>
                <c:pt idx="1315">
                  <c:v>21.918333333333401</c:v>
                </c:pt>
                <c:pt idx="1316">
                  <c:v>21.934999999999999</c:v>
                </c:pt>
                <c:pt idx="1317">
                  <c:v>21.9516666666667</c:v>
                </c:pt>
                <c:pt idx="1318">
                  <c:v>21.968333333333401</c:v>
                </c:pt>
                <c:pt idx="1319">
                  <c:v>21.984999999999999</c:v>
                </c:pt>
                <c:pt idx="1320">
                  <c:v>22.001666666666701</c:v>
                </c:pt>
                <c:pt idx="1321">
                  <c:v>22.018333333333398</c:v>
                </c:pt>
                <c:pt idx="1322">
                  <c:v>22.035</c:v>
                </c:pt>
                <c:pt idx="1323">
                  <c:v>22.051666666666701</c:v>
                </c:pt>
                <c:pt idx="1324">
                  <c:v>22.068333333333399</c:v>
                </c:pt>
                <c:pt idx="1325">
                  <c:v>22.085000000000001</c:v>
                </c:pt>
                <c:pt idx="1326">
                  <c:v>22.101666666666699</c:v>
                </c:pt>
                <c:pt idx="1327">
                  <c:v>22.1183333333334</c:v>
                </c:pt>
                <c:pt idx="1328">
                  <c:v>22.135000000000002</c:v>
                </c:pt>
                <c:pt idx="1329">
                  <c:v>22.151666666666699</c:v>
                </c:pt>
                <c:pt idx="1330">
                  <c:v>22.168333333333401</c:v>
                </c:pt>
                <c:pt idx="1331">
                  <c:v>22.184999999999999</c:v>
                </c:pt>
                <c:pt idx="1332">
                  <c:v>22.2016666666667</c:v>
                </c:pt>
                <c:pt idx="1333">
                  <c:v>22.218333333333401</c:v>
                </c:pt>
                <c:pt idx="1334">
                  <c:v>22.234999999999999</c:v>
                </c:pt>
                <c:pt idx="1335">
                  <c:v>22.251666666666701</c:v>
                </c:pt>
                <c:pt idx="1336">
                  <c:v>22.268333333333398</c:v>
                </c:pt>
                <c:pt idx="1337">
                  <c:v>22.285</c:v>
                </c:pt>
                <c:pt idx="1338">
                  <c:v>22.301666666666701</c:v>
                </c:pt>
                <c:pt idx="1339">
                  <c:v>22.318333333333399</c:v>
                </c:pt>
                <c:pt idx="1340">
                  <c:v>22.335000000000001</c:v>
                </c:pt>
                <c:pt idx="1341">
                  <c:v>22.351666666666699</c:v>
                </c:pt>
                <c:pt idx="1342">
                  <c:v>22.3683333333334</c:v>
                </c:pt>
                <c:pt idx="1343">
                  <c:v>22.385000000000002</c:v>
                </c:pt>
                <c:pt idx="1344">
                  <c:v>22.401666666666699</c:v>
                </c:pt>
                <c:pt idx="1345">
                  <c:v>22.418333333333401</c:v>
                </c:pt>
                <c:pt idx="1346">
                  <c:v>22.434999999999999</c:v>
                </c:pt>
                <c:pt idx="1347">
                  <c:v>22.4516666666667</c:v>
                </c:pt>
                <c:pt idx="1348">
                  <c:v>22.468333333333401</c:v>
                </c:pt>
                <c:pt idx="1349">
                  <c:v>22.484999999999999</c:v>
                </c:pt>
                <c:pt idx="1350">
                  <c:v>22.501666666666701</c:v>
                </c:pt>
                <c:pt idx="1351">
                  <c:v>22.518333333333398</c:v>
                </c:pt>
                <c:pt idx="1352">
                  <c:v>22.535</c:v>
                </c:pt>
                <c:pt idx="1353">
                  <c:v>22.551666666666701</c:v>
                </c:pt>
                <c:pt idx="1354">
                  <c:v>22.568333333333399</c:v>
                </c:pt>
                <c:pt idx="1355">
                  <c:v>22.585000000000001</c:v>
                </c:pt>
                <c:pt idx="1356">
                  <c:v>22.601666666666699</c:v>
                </c:pt>
                <c:pt idx="1357">
                  <c:v>22.6183333333334</c:v>
                </c:pt>
                <c:pt idx="1358">
                  <c:v>22.635000000000002</c:v>
                </c:pt>
                <c:pt idx="1359">
                  <c:v>22.651666666666699</c:v>
                </c:pt>
                <c:pt idx="1360">
                  <c:v>22.668333333333401</c:v>
                </c:pt>
                <c:pt idx="1361">
                  <c:v>22.684999999999999</c:v>
                </c:pt>
                <c:pt idx="1362">
                  <c:v>22.7016666666667</c:v>
                </c:pt>
                <c:pt idx="1363">
                  <c:v>22.718333333333401</c:v>
                </c:pt>
                <c:pt idx="1364">
                  <c:v>22.734999999999999</c:v>
                </c:pt>
                <c:pt idx="1365">
                  <c:v>22.751666666666701</c:v>
                </c:pt>
                <c:pt idx="1366">
                  <c:v>22.768333333333398</c:v>
                </c:pt>
                <c:pt idx="1367">
                  <c:v>22.785</c:v>
                </c:pt>
                <c:pt idx="1368">
                  <c:v>22.801666666666701</c:v>
                </c:pt>
                <c:pt idx="1369">
                  <c:v>22.818333333333399</c:v>
                </c:pt>
                <c:pt idx="1370">
                  <c:v>22.835000000000001</c:v>
                </c:pt>
                <c:pt idx="1371">
                  <c:v>22.851666666666699</c:v>
                </c:pt>
                <c:pt idx="1372">
                  <c:v>22.8683333333334</c:v>
                </c:pt>
                <c:pt idx="1373">
                  <c:v>22.885000000000002</c:v>
                </c:pt>
                <c:pt idx="1374">
                  <c:v>22.901666666666699</c:v>
                </c:pt>
                <c:pt idx="1375">
                  <c:v>22.918333333333401</c:v>
                </c:pt>
                <c:pt idx="1376">
                  <c:v>22.934999999999999</c:v>
                </c:pt>
                <c:pt idx="1377">
                  <c:v>22.9516666666667</c:v>
                </c:pt>
                <c:pt idx="1378">
                  <c:v>22.968333333333401</c:v>
                </c:pt>
                <c:pt idx="1379">
                  <c:v>22.984999999999999</c:v>
                </c:pt>
                <c:pt idx="1380">
                  <c:v>23.001666666666701</c:v>
                </c:pt>
                <c:pt idx="1381">
                  <c:v>23.018333333333398</c:v>
                </c:pt>
                <c:pt idx="1382">
                  <c:v>23.035</c:v>
                </c:pt>
                <c:pt idx="1383">
                  <c:v>23.051666666666701</c:v>
                </c:pt>
                <c:pt idx="1384">
                  <c:v>23.068333333333399</c:v>
                </c:pt>
                <c:pt idx="1385">
                  <c:v>23.085000000000001</c:v>
                </c:pt>
                <c:pt idx="1386">
                  <c:v>23.101666666666699</c:v>
                </c:pt>
                <c:pt idx="1387">
                  <c:v>23.1183333333334</c:v>
                </c:pt>
                <c:pt idx="1388">
                  <c:v>23.135000000000002</c:v>
                </c:pt>
                <c:pt idx="1389">
                  <c:v>23.151666666666699</c:v>
                </c:pt>
                <c:pt idx="1390">
                  <c:v>23.168333333333401</c:v>
                </c:pt>
                <c:pt idx="1391">
                  <c:v>23.184999999999999</c:v>
                </c:pt>
                <c:pt idx="1392">
                  <c:v>23.2016666666667</c:v>
                </c:pt>
                <c:pt idx="1393">
                  <c:v>23.218333333333401</c:v>
                </c:pt>
                <c:pt idx="1394">
                  <c:v>23.234999999999999</c:v>
                </c:pt>
                <c:pt idx="1395">
                  <c:v>23.251666666666701</c:v>
                </c:pt>
                <c:pt idx="1396">
                  <c:v>23.268333333333398</c:v>
                </c:pt>
                <c:pt idx="1397">
                  <c:v>23.285</c:v>
                </c:pt>
                <c:pt idx="1398">
                  <c:v>23.301666666666701</c:v>
                </c:pt>
                <c:pt idx="1399">
                  <c:v>23.318333333333399</c:v>
                </c:pt>
                <c:pt idx="1400">
                  <c:v>23.335000000000001</c:v>
                </c:pt>
                <c:pt idx="1401">
                  <c:v>23.351666666666699</c:v>
                </c:pt>
                <c:pt idx="1402">
                  <c:v>23.3683333333334</c:v>
                </c:pt>
                <c:pt idx="1403">
                  <c:v>23.385000000000002</c:v>
                </c:pt>
                <c:pt idx="1404">
                  <c:v>23.401666666666699</c:v>
                </c:pt>
                <c:pt idx="1405">
                  <c:v>23.418333333333401</c:v>
                </c:pt>
                <c:pt idx="1406">
                  <c:v>23.434999999999999</c:v>
                </c:pt>
                <c:pt idx="1407">
                  <c:v>23.4516666666667</c:v>
                </c:pt>
                <c:pt idx="1408">
                  <c:v>23.468333333333401</c:v>
                </c:pt>
                <c:pt idx="1409">
                  <c:v>23.484999999999999</c:v>
                </c:pt>
                <c:pt idx="1410">
                  <c:v>23.501666666666701</c:v>
                </c:pt>
                <c:pt idx="1411">
                  <c:v>23.518333333333398</c:v>
                </c:pt>
                <c:pt idx="1412">
                  <c:v>23.535</c:v>
                </c:pt>
                <c:pt idx="1413">
                  <c:v>23.551666666666701</c:v>
                </c:pt>
                <c:pt idx="1414">
                  <c:v>23.568333333333399</c:v>
                </c:pt>
                <c:pt idx="1415">
                  <c:v>23.585000000000001</c:v>
                </c:pt>
                <c:pt idx="1416">
                  <c:v>23.601666666666699</c:v>
                </c:pt>
                <c:pt idx="1417">
                  <c:v>23.6183333333334</c:v>
                </c:pt>
                <c:pt idx="1418">
                  <c:v>23.635000000000002</c:v>
                </c:pt>
                <c:pt idx="1419">
                  <c:v>23.651666666666699</c:v>
                </c:pt>
                <c:pt idx="1420">
                  <c:v>23.668333333333401</c:v>
                </c:pt>
                <c:pt idx="1421">
                  <c:v>23.684999999999999</c:v>
                </c:pt>
                <c:pt idx="1422">
                  <c:v>23.7016666666667</c:v>
                </c:pt>
                <c:pt idx="1423">
                  <c:v>23.718333333333401</c:v>
                </c:pt>
                <c:pt idx="1424">
                  <c:v>23.734999999999999</c:v>
                </c:pt>
                <c:pt idx="1425">
                  <c:v>23.751666666666701</c:v>
                </c:pt>
                <c:pt idx="1426">
                  <c:v>23.768333333333398</c:v>
                </c:pt>
                <c:pt idx="1427">
                  <c:v>23.785</c:v>
                </c:pt>
                <c:pt idx="1428">
                  <c:v>23.801666666666701</c:v>
                </c:pt>
                <c:pt idx="1429">
                  <c:v>23.818333333333399</c:v>
                </c:pt>
                <c:pt idx="1430">
                  <c:v>23.835000000000001</c:v>
                </c:pt>
                <c:pt idx="1431">
                  <c:v>23.851666666666699</c:v>
                </c:pt>
                <c:pt idx="1432">
                  <c:v>23.8683333333334</c:v>
                </c:pt>
                <c:pt idx="1433">
                  <c:v>23.885000000000002</c:v>
                </c:pt>
                <c:pt idx="1434">
                  <c:v>23.901666666666699</c:v>
                </c:pt>
                <c:pt idx="1435">
                  <c:v>23.918333333333401</c:v>
                </c:pt>
                <c:pt idx="1436">
                  <c:v>23.934999999999999</c:v>
                </c:pt>
                <c:pt idx="1437">
                  <c:v>23.9516666666667</c:v>
                </c:pt>
                <c:pt idx="1438">
                  <c:v>23.968333333333401</c:v>
                </c:pt>
                <c:pt idx="1439">
                  <c:v>23.984999999999999</c:v>
                </c:pt>
                <c:pt idx="1440">
                  <c:v>24.001666666666701</c:v>
                </c:pt>
                <c:pt idx="1441">
                  <c:v>24.018333333333398</c:v>
                </c:pt>
                <c:pt idx="1442">
                  <c:v>24.035</c:v>
                </c:pt>
                <c:pt idx="1443">
                  <c:v>24.051666666666701</c:v>
                </c:pt>
                <c:pt idx="1444">
                  <c:v>24.068333333333399</c:v>
                </c:pt>
                <c:pt idx="1445">
                  <c:v>24.085000000000001</c:v>
                </c:pt>
                <c:pt idx="1446">
                  <c:v>24.101666666666699</c:v>
                </c:pt>
                <c:pt idx="1447">
                  <c:v>24.1183333333334</c:v>
                </c:pt>
                <c:pt idx="1448">
                  <c:v>24.135000000000002</c:v>
                </c:pt>
                <c:pt idx="1449">
                  <c:v>24.151666666666699</c:v>
                </c:pt>
                <c:pt idx="1450">
                  <c:v>24.168333333333401</c:v>
                </c:pt>
                <c:pt idx="1451">
                  <c:v>24.184999999999999</c:v>
                </c:pt>
                <c:pt idx="1452">
                  <c:v>24.2016666666667</c:v>
                </c:pt>
                <c:pt idx="1453">
                  <c:v>24.218333333333401</c:v>
                </c:pt>
                <c:pt idx="1454">
                  <c:v>24.234999999999999</c:v>
                </c:pt>
                <c:pt idx="1455">
                  <c:v>24.251666666666701</c:v>
                </c:pt>
                <c:pt idx="1456">
                  <c:v>24.268333333333398</c:v>
                </c:pt>
                <c:pt idx="1457">
                  <c:v>24.285</c:v>
                </c:pt>
                <c:pt idx="1458">
                  <c:v>24.301666666666701</c:v>
                </c:pt>
                <c:pt idx="1459">
                  <c:v>24.318333333333399</c:v>
                </c:pt>
                <c:pt idx="1460">
                  <c:v>24.335000000000001</c:v>
                </c:pt>
                <c:pt idx="1461">
                  <c:v>24.351666666666699</c:v>
                </c:pt>
                <c:pt idx="1462">
                  <c:v>24.3683333333334</c:v>
                </c:pt>
                <c:pt idx="1463">
                  <c:v>24.385000000000002</c:v>
                </c:pt>
                <c:pt idx="1464">
                  <c:v>24.401666666666699</c:v>
                </c:pt>
                <c:pt idx="1465">
                  <c:v>24.418333333333401</c:v>
                </c:pt>
                <c:pt idx="1466">
                  <c:v>24.434999999999999</c:v>
                </c:pt>
                <c:pt idx="1467">
                  <c:v>24.4516666666667</c:v>
                </c:pt>
                <c:pt idx="1468">
                  <c:v>24.468333333333401</c:v>
                </c:pt>
                <c:pt idx="1469">
                  <c:v>24.484999999999999</c:v>
                </c:pt>
                <c:pt idx="1470">
                  <c:v>24.501666666666701</c:v>
                </c:pt>
                <c:pt idx="1471">
                  <c:v>24.518333333333398</c:v>
                </c:pt>
                <c:pt idx="1472">
                  <c:v>24.535</c:v>
                </c:pt>
                <c:pt idx="1473">
                  <c:v>24.551666666666701</c:v>
                </c:pt>
                <c:pt idx="1474">
                  <c:v>24.568333333333399</c:v>
                </c:pt>
                <c:pt idx="1475">
                  <c:v>24.585000000000001</c:v>
                </c:pt>
                <c:pt idx="1476">
                  <c:v>24.601666666666699</c:v>
                </c:pt>
                <c:pt idx="1477">
                  <c:v>24.6183333333334</c:v>
                </c:pt>
                <c:pt idx="1478">
                  <c:v>24.635000000000002</c:v>
                </c:pt>
                <c:pt idx="1479">
                  <c:v>24.651666666666699</c:v>
                </c:pt>
                <c:pt idx="1480">
                  <c:v>24.668333333333401</c:v>
                </c:pt>
                <c:pt idx="1481">
                  <c:v>24.684999999999999</c:v>
                </c:pt>
                <c:pt idx="1482">
                  <c:v>24.7016666666667</c:v>
                </c:pt>
                <c:pt idx="1483">
                  <c:v>24.718333333333401</c:v>
                </c:pt>
                <c:pt idx="1484">
                  <c:v>24.734999999999999</c:v>
                </c:pt>
                <c:pt idx="1485">
                  <c:v>24.751666666666701</c:v>
                </c:pt>
                <c:pt idx="1486">
                  <c:v>24.768333333333398</c:v>
                </c:pt>
                <c:pt idx="1487">
                  <c:v>24.785</c:v>
                </c:pt>
                <c:pt idx="1488">
                  <c:v>24.801666666666701</c:v>
                </c:pt>
                <c:pt idx="1489">
                  <c:v>24.818333333333399</c:v>
                </c:pt>
                <c:pt idx="1490">
                  <c:v>24.835000000000001</c:v>
                </c:pt>
                <c:pt idx="1491">
                  <c:v>24.851666666666699</c:v>
                </c:pt>
                <c:pt idx="1492">
                  <c:v>24.8683333333334</c:v>
                </c:pt>
                <c:pt idx="1493">
                  <c:v>24.885000000000002</c:v>
                </c:pt>
                <c:pt idx="1494">
                  <c:v>24.901666666666699</c:v>
                </c:pt>
                <c:pt idx="1495">
                  <c:v>24.918333333333401</c:v>
                </c:pt>
                <c:pt idx="1496">
                  <c:v>24.934999999999999</c:v>
                </c:pt>
                <c:pt idx="1497">
                  <c:v>24.9516666666667</c:v>
                </c:pt>
                <c:pt idx="1498">
                  <c:v>24.968333333333401</c:v>
                </c:pt>
                <c:pt idx="1499">
                  <c:v>24.984999999999999</c:v>
                </c:pt>
                <c:pt idx="1500">
                  <c:v>25.001666666666701</c:v>
                </c:pt>
                <c:pt idx="1501">
                  <c:v>25.018333333333398</c:v>
                </c:pt>
                <c:pt idx="1502">
                  <c:v>25.035</c:v>
                </c:pt>
                <c:pt idx="1503">
                  <c:v>25.051666666666701</c:v>
                </c:pt>
                <c:pt idx="1504">
                  <c:v>25.068333333333399</c:v>
                </c:pt>
                <c:pt idx="1505">
                  <c:v>25.085000000000001</c:v>
                </c:pt>
                <c:pt idx="1506">
                  <c:v>25.101666666666699</c:v>
                </c:pt>
                <c:pt idx="1507">
                  <c:v>25.1183333333334</c:v>
                </c:pt>
                <c:pt idx="1508">
                  <c:v>25.135000000000002</c:v>
                </c:pt>
                <c:pt idx="1509">
                  <c:v>25.151666666666699</c:v>
                </c:pt>
                <c:pt idx="1510">
                  <c:v>25.168333333333401</c:v>
                </c:pt>
                <c:pt idx="1511">
                  <c:v>25.184999999999999</c:v>
                </c:pt>
                <c:pt idx="1512">
                  <c:v>25.2016666666667</c:v>
                </c:pt>
                <c:pt idx="1513">
                  <c:v>25.218333333333401</c:v>
                </c:pt>
                <c:pt idx="1514">
                  <c:v>25.234999999999999</c:v>
                </c:pt>
                <c:pt idx="1515">
                  <c:v>25.251666666666701</c:v>
                </c:pt>
                <c:pt idx="1516">
                  <c:v>25.268333333333398</c:v>
                </c:pt>
                <c:pt idx="1517">
                  <c:v>25.285</c:v>
                </c:pt>
                <c:pt idx="1518">
                  <c:v>25.301666666666701</c:v>
                </c:pt>
                <c:pt idx="1519">
                  <c:v>25.318333333333399</c:v>
                </c:pt>
                <c:pt idx="1520">
                  <c:v>25.335000000000001</c:v>
                </c:pt>
                <c:pt idx="1521">
                  <c:v>25.351666666666699</c:v>
                </c:pt>
                <c:pt idx="1522">
                  <c:v>25.3683333333334</c:v>
                </c:pt>
                <c:pt idx="1523">
                  <c:v>25.385000000000002</c:v>
                </c:pt>
                <c:pt idx="1524">
                  <c:v>25.401666666666699</c:v>
                </c:pt>
                <c:pt idx="1525">
                  <c:v>25.418333333333401</c:v>
                </c:pt>
                <c:pt idx="1526">
                  <c:v>25.434999999999999</c:v>
                </c:pt>
                <c:pt idx="1527">
                  <c:v>25.4516666666667</c:v>
                </c:pt>
                <c:pt idx="1528">
                  <c:v>25.468333333333401</c:v>
                </c:pt>
                <c:pt idx="1529">
                  <c:v>25.484999999999999</c:v>
                </c:pt>
                <c:pt idx="1530">
                  <c:v>25.501666666666701</c:v>
                </c:pt>
                <c:pt idx="1531">
                  <c:v>25.518333333333398</c:v>
                </c:pt>
                <c:pt idx="1532">
                  <c:v>25.535</c:v>
                </c:pt>
                <c:pt idx="1533">
                  <c:v>25.551666666666701</c:v>
                </c:pt>
                <c:pt idx="1534">
                  <c:v>25.568333333333399</c:v>
                </c:pt>
                <c:pt idx="1535">
                  <c:v>25.585000000000001</c:v>
                </c:pt>
                <c:pt idx="1536">
                  <c:v>25.601666666666699</c:v>
                </c:pt>
                <c:pt idx="1537">
                  <c:v>25.6183333333334</c:v>
                </c:pt>
                <c:pt idx="1538">
                  <c:v>25.635000000000002</c:v>
                </c:pt>
                <c:pt idx="1539">
                  <c:v>25.651666666666699</c:v>
                </c:pt>
                <c:pt idx="1540">
                  <c:v>25.668333333333401</c:v>
                </c:pt>
                <c:pt idx="1541">
                  <c:v>25.684999999999999</c:v>
                </c:pt>
                <c:pt idx="1542">
                  <c:v>25.7016666666667</c:v>
                </c:pt>
                <c:pt idx="1543">
                  <c:v>25.718333333333401</c:v>
                </c:pt>
                <c:pt idx="1544">
                  <c:v>25.734999999999999</c:v>
                </c:pt>
                <c:pt idx="1545">
                  <c:v>25.751666666666701</c:v>
                </c:pt>
                <c:pt idx="1546">
                  <c:v>25.768333333333398</c:v>
                </c:pt>
                <c:pt idx="1547">
                  <c:v>25.785</c:v>
                </c:pt>
                <c:pt idx="1548">
                  <c:v>25.801666666666701</c:v>
                </c:pt>
                <c:pt idx="1549">
                  <c:v>25.818333333333399</c:v>
                </c:pt>
                <c:pt idx="1550">
                  <c:v>25.835000000000001</c:v>
                </c:pt>
                <c:pt idx="1551">
                  <c:v>25.851666666666699</c:v>
                </c:pt>
                <c:pt idx="1552">
                  <c:v>25.8683333333334</c:v>
                </c:pt>
                <c:pt idx="1553">
                  <c:v>25.885000000000002</c:v>
                </c:pt>
                <c:pt idx="1554">
                  <c:v>25.901666666666699</c:v>
                </c:pt>
                <c:pt idx="1555">
                  <c:v>25.918333333333401</c:v>
                </c:pt>
                <c:pt idx="1556">
                  <c:v>25.934999999999999</c:v>
                </c:pt>
                <c:pt idx="1557">
                  <c:v>25.9516666666667</c:v>
                </c:pt>
                <c:pt idx="1558">
                  <c:v>25.968333333333401</c:v>
                </c:pt>
                <c:pt idx="1559">
                  <c:v>25.984999999999999</c:v>
                </c:pt>
                <c:pt idx="1560">
                  <c:v>26.001666666666701</c:v>
                </c:pt>
                <c:pt idx="1561">
                  <c:v>26.018333333333398</c:v>
                </c:pt>
                <c:pt idx="1562">
                  <c:v>26.035</c:v>
                </c:pt>
                <c:pt idx="1563">
                  <c:v>26.051666666666701</c:v>
                </c:pt>
                <c:pt idx="1564">
                  <c:v>26.068333333333399</c:v>
                </c:pt>
                <c:pt idx="1565">
                  <c:v>26.085000000000001</c:v>
                </c:pt>
                <c:pt idx="1566">
                  <c:v>26.101666666666699</c:v>
                </c:pt>
                <c:pt idx="1567">
                  <c:v>26.1183333333334</c:v>
                </c:pt>
                <c:pt idx="1568">
                  <c:v>26.135000000000002</c:v>
                </c:pt>
                <c:pt idx="1569">
                  <c:v>26.151666666666699</c:v>
                </c:pt>
                <c:pt idx="1570">
                  <c:v>26.168333333333401</c:v>
                </c:pt>
                <c:pt idx="1571">
                  <c:v>26.184999999999999</c:v>
                </c:pt>
                <c:pt idx="1572">
                  <c:v>26.2016666666667</c:v>
                </c:pt>
                <c:pt idx="1573">
                  <c:v>26.218333333333401</c:v>
                </c:pt>
                <c:pt idx="1574">
                  <c:v>26.234999999999999</c:v>
                </c:pt>
                <c:pt idx="1575">
                  <c:v>26.251666666666701</c:v>
                </c:pt>
                <c:pt idx="1576">
                  <c:v>26.268333333333398</c:v>
                </c:pt>
                <c:pt idx="1577">
                  <c:v>26.285</c:v>
                </c:pt>
                <c:pt idx="1578">
                  <c:v>26.301666666666701</c:v>
                </c:pt>
                <c:pt idx="1579">
                  <c:v>26.318333333333399</c:v>
                </c:pt>
                <c:pt idx="1580">
                  <c:v>26.335000000000001</c:v>
                </c:pt>
                <c:pt idx="1581">
                  <c:v>26.351666666666699</c:v>
                </c:pt>
                <c:pt idx="1582">
                  <c:v>26.3683333333334</c:v>
                </c:pt>
                <c:pt idx="1583">
                  <c:v>26.385000000000002</c:v>
                </c:pt>
                <c:pt idx="1584">
                  <c:v>26.401666666666699</c:v>
                </c:pt>
                <c:pt idx="1585">
                  <c:v>26.418333333333401</c:v>
                </c:pt>
                <c:pt idx="1586">
                  <c:v>26.434999999999999</c:v>
                </c:pt>
                <c:pt idx="1587">
                  <c:v>26.4516666666667</c:v>
                </c:pt>
                <c:pt idx="1588">
                  <c:v>26.468333333333401</c:v>
                </c:pt>
                <c:pt idx="1589">
                  <c:v>26.484999999999999</c:v>
                </c:pt>
                <c:pt idx="1590">
                  <c:v>26.501666666666701</c:v>
                </c:pt>
                <c:pt idx="1591">
                  <c:v>26.518333333333398</c:v>
                </c:pt>
                <c:pt idx="1592">
                  <c:v>26.535</c:v>
                </c:pt>
                <c:pt idx="1593">
                  <c:v>26.551666666666701</c:v>
                </c:pt>
                <c:pt idx="1594">
                  <c:v>26.568333333333399</c:v>
                </c:pt>
                <c:pt idx="1595">
                  <c:v>26.585000000000001</c:v>
                </c:pt>
                <c:pt idx="1596">
                  <c:v>26.601666666666699</c:v>
                </c:pt>
                <c:pt idx="1597">
                  <c:v>26.6183333333334</c:v>
                </c:pt>
                <c:pt idx="1598">
                  <c:v>26.635000000000002</c:v>
                </c:pt>
                <c:pt idx="1599">
                  <c:v>26.651666666666699</c:v>
                </c:pt>
                <c:pt idx="1600">
                  <c:v>26.668333333333401</c:v>
                </c:pt>
                <c:pt idx="1601">
                  <c:v>26.684999999999999</c:v>
                </c:pt>
                <c:pt idx="1602">
                  <c:v>26.7016666666667</c:v>
                </c:pt>
                <c:pt idx="1603">
                  <c:v>26.718333333333401</c:v>
                </c:pt>
                <c:pt idx="1604">
                  <c:v>26.734999999999999</c:v>
                </c:pt>
                <c:pt idx="1605">
                  <c:v>26.751666666666701</c:v>
                </c:pt>
                <c:pt idx="1606">
                  <c:v>26.768333333333398</c:v>
                </c:pt>
                <c:pt idx="1607">
                  <c:v>26.785</c:v>
                </c:pt>
                <c:pt idx="1608">
                  <c:v>26.801666666666701</c:v>
                </c:pt>
                <c:pt idx="1609">
                  <c:v>26.818333333333399</c:v>
                </c:pt>
                <c:pt idx="1610">
                  <c:v>26.835000000000001</c:v>
                </c:pt>
                <c:pt idx="1611">
                  <c:v>26.851666666666699</c:v>
                </c:pt>
                <c:pt idx="1612">
                  <c:v>26.8683333333334</c:v>
                </c:pt>
                <c:pt idx="1613">
                  <c:v>26.885000000000002</c:v>
                </c:pt>
                <c:pt idx="1614">
                  <c:v>26.901666666666699</c:v>
                </c:pt>
                <c:pt idx="1615">
                  <c:v>26.918333333333401</c:v>
                </c:pt>
                <c:pt idx="1616">
                  <c:v>26.934999999999999</c:v>
                </c:pt>
                <c:pt idx="1617">
                  <c:v>26.9516666666667</c:v>
                </c:pt>
                <c:pt idx="1618">
                  <c:v>26.968333333333401</c:v>
                </c:pt>
                <c:pt idx="1619">
                  <c:v>26.984999999999999</c:v>
                </c:pt>
                <c:pt idx="1620">
                  <c:v>27.001666666666701</c:v>
                </c:pt>
                <c:pt idx="1621">
                  <c:v>27.018333333333398</c:v>
                </c:pt>
                <c:pt idx="1622">
                  <c:v>27.035</c:v>
                </c:pt>
                <c:pt idx="1623">
                  <c:v>27.051666666666701</c:v>
                </c:pt>
                <c:pt idx="1624">
                  <c:v>27.068333333333399</c:v>
                </c:pt>
                <c:pt idx="1625">
                  <c:v>27.085000000000001</c:v>
                </c:pt>
                <c:pt idx="1626">
                  <c:v>27.101666666666699</c:v>
                </c:pt>
                <c:pt idx="1627">
                  <c:v>27.1183333333334</c:v>
                </c:pt>
                <c:pt idx="1628">
                  <c:v>27.135000000000002</c:v>
                </c:pt>
                <c:pt idx="1629">
                  <c:v>27.151666666666699</c:v>
                </c:pt>
                <c:pt idx="1630">
                  <c:v>27.168333333333401</c:v>
                </c:pt>
                <c:pt idx="1631">
                  <c:v>27.184999999999999</c:v>
                </c:pt>
                <c:pt idx="1632">
                  <c:v>27.2016666666667</c:v>
                </c:pt>
                <c:pt idx="1633">
                  <c:v>27.218333333333401</c:v>
                </c:pt>
                <c:pt idx="1634">
                  <c:v>27.234999999999999</c:v>
                </c:pt>
                <c:pt idx="1635">
                  <c:v>27.251666666666701</c:v>
                </c:pt>
                <c:pt idx="1636">
                  <c:v>27.268333333333398</c:v>
                </c:pt>
                <c:pt idx="1637">
                  <c:v>27.285</c:v>
                </c:pt>
                <c:pt idx="1638">
                  <c:v>27.301666666666701</c:v>
                </c:pt>
                <c:pt idx="1639">
                  <c:v>27.318333333333399</c:v>
                </c:pt>
                <c:pt idx="1640">
                  <c:v>27.335000000000001</c:v>
                </c:pt>
                <c:pt idx="1641">
                  <c:v>27.351666666666699</c:v>
                </c:pt>
                <c:pt idx="1642">
                  <c:v>27.3683333333334</c:v>
                </c:pt>
                <c:pt idx="1643">
                  <c:v>27.385000000000002</c:v>
                </c:pt>
                <c:pt idx="1644">
                  <c:v>27.401666666666699</c:v>
                </c:pt>
                <c:pt idx="1645">
                  <c:v>27.418333333333401</c:v>
                </c:pt>
                <c:pt idx="1646">
                  <c:v>27.434999999999999</c:v>
                </c:pt>
                <c:pt idx="1647">
                  <c:v>27.4516666666667</c:v>
                </c:pt>
                <c:pt idx="1648">
                  <c:v>27.468333333333401</c:v>
                </c:pt>
                <c:pt idx="1649">
                  <c:v>27.484999999999999</c:v>
                </c:pt>
                <c:pt idx="1650">
                  <c:v>27.501666666666701</c:v>
                </c:pt>
                <c:pt idx="1651">
                  <c:v>27.518333333333398</c:v>
                </c:pt>
                <c:pt idx="1652">
                  <c:v>27.535</c:v>
                </c:pt>
                <c:pt idx="1653">
                  <c:v>27.551666666666701</c:v>
                </c:pt>
                <c:pt idx="1654">
                  <c:v>27.568333333333399</c:v>
                </c:pt>
                <c:pt idx="1655">
                  <c:v>27.585000000000001</c:v>
                </c:pt>
                <c:pt idx="1656">
                  <c:v>27.601666666666699</c:v>
                </c:pt>
                <c:pt idx="1657">
                  <c:v>27.6183333333334</c:v>
                </c:pt>
                <c:pt idx="1658">
                  <c:v>27.635000000000002</c:v>
                </c:pt>
                <c:pt idx="1659">
                  <c:v>27.651666666666699</c:v>
                </c:pt>
                <c:pt idx="1660">
                  <c:v>27.668333333333401</c:v>
                </c:pt>
                <c:pt idx="1661">
                  <c:v>27.684999999999999</c:v>
                </c:pt>
                <c:pt idx="1662">
                  <c:v>27.7016666666667</c:v>
                </c:pt>
                <c:pt idx="1663">
                  <c:v>27.718333333333401</c:v>
                </c:pt>
                <c:pt idx="1664">
                  <c:v>27.734999999999999</c:v>
                </c:pt>
                <c:pt idx="1665">
                  <c:v>27.751666666666701</c:v>
                </c:pt>
                <c:pt idx="1666">
                  <c:v>27.768333333333398</c:v>
                </c:pt>
                <c:pt idx="1667">
                  <c:v>27.785</c:v>
                </c:pt>
                <c:pt idx="1668">
                  <c:v>27.801666666666701</c:v>
                </c:pt>
                <c:pt idx="1669">
                  <c:v>27.818333333333399</c:v>
                </c:pt>
                <c:pt idx="1670">
                  <c:v>27.835000000000001</c:v>
                </c:pt>
                <c:pt idx="1671">
                  <c:v>27.851666666666699</c:v>
                </c:pt>
                <c:pt idx="1672">
                  <c:v>27.8683333333334</c:v>
                </c:pt>
                <c:pt idx="1673">
                  <c:v>27.885000000000002</c:v>
                </c:pt>
                <c:pt idx="1674">
                  <c:v>27.901666666666699</c:v>
                </c:pt>
                <c:pt idx="1675">
                  <c:v>27.918333333333401</c:v>
                </c:pt>
                <c:pt idx="1676">
                  <c:v>27.934999999999999</c:v>
                </c:pt>
                <c:pt idx="1677">
                  <c:v>27.9516666666667</c:v>
                </c:pt>
                <c:pt idx="1678">
                  <c:v>27.968333333333401</c:v>
                </c:pt>
                <c:pt idx="1679">
                  <c:v>27.984999999999999</c:v>
                </c:pt>
                <c:pt idx="1680">
                  <c:v>28.001666666666701</c:v>
                </c:pt>
                <c:pt idx="1681">
                  <c:v>28.018333333333398</c:v>
                </c:pt>
                <c:pt idx="1682">
                  <c:v>28.035</c:v>
                </c:pt>
                <c:pt idx="1683">
                  <c:v>28.051666666666701</c:v>
                </c:pt>
                <c:pt idx="1684">
                  <c:v>28.068333333333399</c:v>
                </c:pt>
                <c:pt idx="1685">
                  <c:v>28.085000000000001</c:v>
                </c:pt>
                <c:pt idx="1686">
                  <c:v>28.101666666666699</c:v>
                </c:pt>
                <c:pt idx="1687">
                  <c:v>28.1183333333334</c:v>
                </c:pt>
                <c:pt idx="1688">
                  <c:v>28.135000000000002</c:v>
                </c:pt>
                <c:pt idx="1689">
                  <c:v>28.151666666666699</c:v>
                </c:pt>
                <c:pt idx="1690">
                  <c:v>28.168333333333401</c:v>
                </c:pt>
                <c:pt idx="1691">
                  <c:v>28.184999999999999</c:v>
                </c:pt>
                <c:pt idx="1692">
                  <c:v>28.2016666666667</c:v>
                </c:pt>
                <c:pt idx="1693">
                  <c:v>28.218333333333401</c:v>
                </c:pt>
                <c:pt idx="1694">
                  <c:v>28.234999999999999</c:v>
                </c:pt>
                <c:pt idx="1695">
                  <c:v>28.251666666666701</c:v>
                </c:pt>
                <c:pt idx="1696">
                  <c:v>28.268333333333398</c:v>
                </c:pt>
                <c:pt idx="1697">
                  <c:v>28.285</c:v>
                </c:pt>
                <c:pt idx="1698">
                  <c:v>28.301666666666701</c:v>
                </c:pt>
                <c:pt idx="1699">
                  <c:v>28.318333333333399</c:v>
                </c:pt>
                <c:pt idx="1700">
                  <c:v>28.335000000000001</c:v>
                </c:pt>
                <c:pt idx="1701">
                  <c:v>28.351666666666699</c:v>
                </c:pt>
                <c:pt idx="1702">
                  <c:v>28.3683333333334</c:v>
                </c:pt>
                <c:pt idx="1703">
                  <c:v>28.385000000000002</c:v>
                </c:pt>
                <c:pt idx="1704">
                  <c:v>28.401666666666699</c:v>
                </c:pt>
                <c:pt idx="1705">
                  <c:v>28.418333333333401</c:v>
                </c:pt>
                <c:pt idx="1706">
                  <c:v>28.434999999999999</c:v>
                </c:pt>
                <c:pt idx="1707">
                  <c:v>28.4516666666667</c:v>
                </c:pt>
                <c:pt idx="1708">
                  <c:v>28.468333333333401</c:v>
                </c:pt>
                <c:pt idx="1709">
                  <c:v>28.484999999999999</c:v>
                </c:pt>
                <c:pt idx="1710">
                  <c:v>28.501666666666701</c:v>
                </c:pt>
                <c:pt idx="1711">
                  <c:v>28.518333333333398</c:v>
                </c:pt>
                <c:pt idx="1712">
                  <c:v>28.535</c:v>
                </c:pt>
                <c:pt idx="1713">
                  <c:v>28.551666666666701</c:v>
                </c:pt>
                <c:pt idx="1714">
                  <c:v>28.568333333333399</c:v>
                </c:pt>
                <c:pt idx="1715">
                  <c:v>28.585000000000001</c:v>
                </c:pt>
                <c:pt idx="1716">
                  <c:v>28.601666666666699</c:v>
                </c:pt>
                <c:pt idx="1717">
                  <c:v>28.6183333333334</c:v>
                </c:pt>
                <c:pt idx="1718">
                  <c:v>28.635000000000002</c:v>
                </c:pt>
                <c:pt idx="1719">
                  <c:v>28.651666666666699</c:v>
                </c:pt>
                <c:pt idx="1720">
                  <c:v>28.668333333333401</c:v>
                </c:pt>
                <c:pt idx="1721">
                  <c:v>28.684999999999999</c:v>
                </c:pt>
                <c:pt idx="1722">
                  <c:v>28.7016666666667</c:v>
                </c:pt>
                <c:pt idx="1723">
                  <c:v>28.718333333333401</c:v>
                </c:pt>
                <c:pt idx="1724">
                  <c:v>28.734999999999999</c:v>
                </c:pt>
                <c:pt idx="1725">
                  <c:v>28.751666666666701</c:v>
                </c:pt>
                <c:pt idx="1726">
                  <c:v>28.768333333333398</c:v>
                </c:pt>
                <c:pt idx="1727">
                  <c:v>28.785</c:v>
                </c:pt>
                <c:pt idx="1728">
                  <c:v>28.801666666666701</c:v>
                </c:pt>
                <c:pt idx="1729">
                  <c:v>28.818333333333399</c:v>
                </c:pt>
                <c:pt idx="1730">
                  <c:v>28.835000000000001</c:v>
                </c:pt>
                <c:pt idx="1731">
                  <c:v>28.851666666666699</c:v>
                </c:pt>
                <c:pt idx="1732">
                  <c:v>28.8683333333334</c:v>
                </c:pt>
                <c:pt idx="1733">
                  <c:v>28.885000000000002</c:v>
                </c:pt>
                <c:pt idx="1734">
                  <c:v>28.901666666666699</c:v>
                </c:pt>
                <c:pt idx="1735">
                  <c:v>28.918333333333401</c:v>
                </c:pt>
                <c:pt idx="1736">
                  <c:v>28.934999999999999</c:v>
                </c:pt>
                <c:pt idx="1737">
                  <c:v>28.9516666666667</c:v>
                </c:pt>
                <c:pt idx="1738">
                  <c:v>28.968333333333401</c:v>
                </c:pt>
                <c:pt idx="1739">
                  <c:v>28.984999999999999</c:v>
                </c:pt>
                <c:pt idx="1740">
                  <c:v>29.001666666666701</c:v>
                </c:pt>
                <c:pt idx="1741">
                  <c:v>29.018333333333398</c:v>
                </c:pt>
                <c:pt idx="1742">
                  <c:v>29.035</c:v>
                </c:pt>
                <c:pt idx="1743">
                  <c:v>29.051666666666701</c:v>
                </c:pt>
                <c:pt idx="1744">
                  <c:v>29.068333333333399</c:v>
                </c:pt>
                <c:pt idx="1745">
                  <c:v>29.085000000000001</c:v>
                </c:pt>
                <c:pt idx="1746">
                  <c:v>29.101666666666699</c:v>
                </c:pt>
                <c:pt idx="1747">
                  <c:v>29.1183333333334</c:v>
                </c:pt>
                <c:pt idx="1748">
                  <c:v>29.135000000000002</c:v>
                </c:pt>
                <c:pt idx="1749">
                  <c:v>29.151666666666699</c:v>
                </c:pt>
                <c:pt idx="1750">
                  <c:v>29.168333333333401</c:v>
                </c:pt>
                <c:pt idx="1751">
                  <c:v>29.184999999999999</c:v>
                </c:pt>
                <c:pt idx="1752">
                  <c:v>29.2016666666667</c:v>
                </c:pt>
                <c:pt idx="1753">
                  <c:v>29.218333333333401</c:v>
                </c:pt>
                <c:pt idx="1754">
                  <c:v>29.234999999999999</c:v>
                </c:pt>
                <c:pt idx="1755">
                  <c:v>29.251666666666701</c:v>
                </c:pt>
                <c:pt idx="1756">
                  <c:v>29.268333333333398</c:v>
                </c:pt>
                <c:pt idx="1757">
                  <c:v>29.285</c:v>
                </c:pt>
                <c:pt idx="1758">
                  <c:v>29.301666666666701</c:v>
                </c:pt>
                <c:pt idx="1759">
                  <c:v>29.318333333333399</c:v>
                </c:pt>
                <c:pt idx="1760">
                  <c:v>29.335000000000001</c:v>
                </c:pt>
                <c:pt idx="1761">
                  <c:v>29.351666666666699</c:v>
                </c:pt>
                <c:pt idx="1762">
                  <c:v>29.3683333333334</c:v>
                </c:pt>
                <c:pt idx="1763">
                  <c:v>29.385000000000002</c:v>
                </c:pt>
                <c:pt idx="1764">
                  <c:v>29.401666666666699</c:v>
                </c:pt>
                <c:pt idx="1765">
                  <c:v>29.418333333333401</c:v>
                </c:pt>
                <c:pt idx="1766">
                  <c:v>29.434999999999999</c:v>
                </c:pt>
                <c:pt idx="1767">
                  <c:v>29.4516666666667</c:v>
                </c:pt>
                <c:pt idx="1768">
                  <c:v>29.468333333333401</c:v>
                </c:pt>
                <c:pt idx="1769">
                  <c:v>29.484999999999999</c:v>
                </c:pt>
                <c:pt idx="1770">
                  <c:v>29.501666666666701</c:v>
                </c:pt>
                <c:pt idx="1771">
                  <c:v>29.518333333333398</c:v>
                </c:pt>
                <c:pt idx="1772">
                  <c:v>29.535</c:v>
                </c:pt>
                <c:pt idx="1773">
                  <c:v>29.551666666666701</c:v>
                </c:pt>
                <c:pt idx="1774">
                  <c:v>29.568333333333399</c:v>
                </c:pt>
                <c:pt idx="1775">
                  <c:v>29.585000000000001</c:v>
                </c:pt>
                <c:pt idx="1776">
                  <c:v>29.601666666666699</c:v>
                </c:pt>
                <c:pt idx="1777">
                  <c:v>29.6183333333334</c:v>
                </c:pt>
                <c:pt idx="1778">
                  <c:v>29.635000000000002</c:v>
                </c:pt>
                <c:pt idx="1779">
                  <c:v>29.651666666666699</c:v>
                </c:pt>
                <c:pt idx="1780">
                  <c:v>29.668333333333401</c:v>
                </c:pt>
                <c:pt idx="1781">
                  <c:v>29.684999999999999</c:v>
                </c:pt>
                <c:pt idx="1782">
                  <c:v>29.7016666666667</c:v>
                </c:pt>
                <c:pt idx="1783">
                  <c:v>29.718333333333401</c:v>
                </c:pt>
                <c:pt idx="1784">
                  <c:v>29.734999999999999</c:v>
                </c:pt>
                <c:pt idx="1785">
                  <c:v>29.751666666666701</c:v>
                </c:pt>
                <c:pt idx="1786">
                  <c:v>29.768333333333398</c:v>
                </c:pt>
                <c:pt idx="1787">
                  <c:v>29.785</c:v>
                </c:pt>
                <c:pt idx="1788">
                  <c:v>29.801666666666701</c:v>
                </c:pt>
                <c:pt idx="1789">
                  <c:v>29.818333333333399</c:v>
                </c:pt>
                <c:pt idx="1790">
                  <c:v>29.835000000000001</c:v>
                </c:pt>
                <c:pt idx="1791">
                  <c:v>29.851666666666699</c:v>
                </c:pt>
                <c:pt idx="1792">
                  <c:v>29.8683333333334</c:v>
                </c:pt>
                <c:pt idx="1793">
                  <c:v>29.885000000000002</c:v>
                </c:pt>
                <c:pt idx="1794">
                  <c:v>29.901666666666699</c:v>
                </c:pt>
                <c:pt idx="1795">
                  <c:v>29.918333333333401</c:v>
                </c:pt>
                <c:pt idx="1796">
                  <c:v>29.934999999999999</c:v>
                </c:pt>
                <c:pt idx="1797">
                  <c:v>29.9516666666667</c:v>
                </c:pt>
                <c:pt idx="1798">
                  <c:v>29.968333333333401</c:v>
                </c:pt>
                <c:pt idx="1799">
                  <c:v>29.984999999999999</c:v>
                </c:pt>
                <c:pt idx="1800">
                  <c:v>30.001666666666701</c:v>
                </c:pt>
                <c:pt idx="1801">
                  <c:v>30.018333333333398</c:v>
                </c:pt>
                <c:pt idx="1802">
                  <c:v>30.035</c:v>
                </c:pt>
                <c:pt idx="1803">
                  <c:v>30.051666666666701</c:v>
                </c:pt>
                <c:pt idx="1804">
                  <c:v>30.068333333333399</c:v>
                </c:pt>
                <c:pt idx="1805">
                  <c:v>30.085000000000001</c:v>
                </c:pt>
                <c:pt idx="1806">
                  <c:v>30.101666666666699</c:v>
                </c:pt>
                <c:pt idx="1807">
                  <c:v>30.1183333333334</c:v>
                </c:pt>
                <c:pt idx="1808">
                  <c:v>30.135000000000002</c:v>
                </c:pt>
                <c:pt idx="1809">
                  <c:v>30.151666666666699</c:v>
                </c:pt>
                <c:pt idx="1810">
                  <c:v>30.168333333333401</c:v>
                </c:pt>
                <c:pt idx="1811">
                  <c:v>30.184999999999999</c:v>
                </c:pt>
                <c:pt idx="1812">
                  <c:v>30.2016666666667</c:v>
                </c:pt>
                <c:pt idx="1813">
                  <c:v>30.218333333333401</c:v>
                </c:pt>
                <c:pt idx="1814">
                  <c:v>30.234999999999999</c:v>
                </c:pt>
                <c:pt idx="1815">
                  <c:v>30.251666666666701</c:v>
                </c:pt>
                <c:pt idx="1816">
                  <c:v>30.268333333333398</c:v>
                </c:pt>
                <c:pt idx="1817">
                  <c:v>30.285</c:v>
                </c:pt>
                <c:pt idx="1818">
                  <c:v>30.301666666666701</c:v>
                </c:pt>
                <c:pt idx="1819">
                  <c:v>30.318333333333399</c:v>
                </c:pt>
                <c:pt idx="1820">
                  <c:v>30.335000000000001</c:v>
                </c:pt>
                <c:pt idx="1821">
                  <c:v>30.351666666666699</c:v>
                </c:pt>
                <c:pt idx="1822">
                  <c:v>30.3683333333334</c:v>
                </c:pt>
                <c:pt idx="1823">
                  <c:v>30.385000000000002</c:v>
                </c:pt>
                <c:pt idx="1824">
                  <c:v>30.401666666666699</c:v>
                </c:pt>
                <c:pt idx="1825">
                  <c:v>30.418333333333401</c:v>
                </c:pt>
                <c:pt idx="1826">
                  <c:v>30.434999999999999</c:v>
                </c:pt>
                <c:pt idx="1827">
                  <c:v>30.4516666666667</c:v>
                </c:pt>
                <c:pt idx="1828">
                  <c:v>30.468333333333401</c:v>
                </c:pt>
                <c:pt idx="1829">
                  <c:v>30.484999999999999</c:v>
                </c:pt>
                <c:pt idx="1830">
                  <c:v>30.501666666666701</c:v>
                </c:pt>
                <c:pt idx="1831">
                  <c:v>30.518333333333398</c:v>
                </c:pt>
                <c:pt idx="1832">
                  <c:v>30.535</c:v>
                </c:pt>
                <c:pt idx="1833">
                  <c:v>30.551666666666701</c:v>
                </c:pt>
                <c:pt idx="1834">
                  <c:v>30.568333333333399</c:v>
                </c:pt>
                <c:pt idx="1835">
                  <c:v>30.585000000000001</c:v>
                </c:pt>
                <c:pt idx="1836">
                  <c:v>30.601666666666699</c:v>
                </c:pt>
                <c:pt idx="1837">
                  <c:v>30.6183333333334</c:v>
                </c:pt>
                <c:pt idx="1838">
                  <c:v>30.635000000000002</c:v>
                </c:pt>
                <c:pt idx="1839">
                  <c:v>30.651666666666699</c:v>
                </c:pt>
                <c:pt idx="1840">
                  <c:v>30.668333333333401</c:v>
                </c:pt>
                <c:pt idx="1841">
                  <c:v>30.684999999999999</c:v>
                </c:pt>
                <c:pt idx="1842">
                  <c:v>30.7016666666667</c:v>
                </c:pt>
                <c:pt idx="1843">
                  <c:v>30.718333333333401</c:v>
                </c:pt>
                <c:pt idx="1844">
                  <c:v>30.734999999999999</c:v>
                </c:pt>
                <c:pt idx="1845">
                  <c:v>30.751666666666701</c:v>
                </c:pt>
                <c:pt idx="1846">
                  <c:v>30.768333333333398</c:v>
                </c:pt>
                <c:pt idx="1847">
                  <c:v>30.785</c:v>
                </c:pt>
                <c:pt idx="1848">
                  <c:v>30.801666666666701</c:v>
                </c:pt>
                <c:pt idx="1849">
                  <c:v>30.818333333333399</c:v>
                </c:pt>
                <c:pt idx="1850">
                  <c:v>30.835000000000001</c:v>
                </c:pt>
                <c:pt idx="1851">
                  <c:v>30.851666666666699</c:v>
                </c:pt>
                <c:pt idx="1852">
                  <c:v>30.8683333333334</c:v>
                </c:pt>
                <c:pt idx="1853">
                  <c:v>30.885000000000002</c:v>
                </c:pt>
                <c:pt idx="1854">
                  <c:v>30.901666666666699</c:v>
                </c:pt>
                <c:pt idx="1855">
                  <c:v>30.918333333333401</c:v>
                </c:pt>
                <c:pt idx="1856">
                  <c:v>30.934999999999999</c:v>
                </c:pt>
                <c:pt idx="1857">
                  <c:v>30.9516666666667</c:v>
                </c:pt>
                <c:pt idx="1858">
                  <c:v>30.968333333333401</c:v>
                </c:pt>
                <c:pt idx="1859">
                  <c:v>30.984999999999999</c:v>
                </c:pt>
                <c:pt idx="1860">
                  <c:v>31.001666666666701</c:v>
                </c:pt>
                <c:pt idx="1861">
                  <c:v>31.018333333333398</c:v>
                </c:pt>
                <c:pt idx="1862">
                  <c:v>31.035</c:v>
                </c:pt>
                <c:pt idx="1863">
                  <c:v>31.051666666666701</c:v>
                </c:pt>
                <c:pt idx="1864">
                  <c:v>31.068333333333399</c:v>
                </c:pt>
                <c:pt idx="1865">
                  <c:v>31.085000000000001</c:v>
                </c:pt>
                <c:pt idx="1866">
                  <c:v>31.101666666666699</c:v>
                </c:pt>
                <c:pt idx="1867">
                  <c:v>31.1183333333334</c:v>
                </c:pt>
                <c:pt idx="1868">
                  <c:v>31.135000000000002</c:v>
                </c:pt>
                <c:pt idx="1869">
                  <c:v>31.151666666666699</c:v>
                </c:pt>
                <c:pt idx="1870">
                  <c:v>31.168333333333401</c:v>
                </c:pt>
                <c:pt idx="1871">
                  <c:v>31.184999999999999</c:v>
                </c:pt>
                <c:pt idx="1872">
                  <c:v>31.2016666666667</c:v>
                </c:pt>
                <c:pt idx="1873">
                  <c:v>31.218333333333401</c:v>
                </c:pt>
                <c:pt idx="1874">
                  <c:v>31.234999999999999</c:v>
                </c:pt>
                <c:pt idx="1875">
                  <c:v>31.251666666666701</c:v>
                </c:pt>
                <c:pt idx="1876">
                  <c:v>31.268333333333398</c:v>
                </c:pt>
                <c:pt idx="1877">
                  <c:v>31.285</c:v>
                </c:pt>
                <c:pt idx="1878">
                  <c:v>31.301666666666701</c:v>
                </c:pt>
                <c:pt idx="1879">
                  <c:v>31.318333333333399</c:v>
                </c:pt>
                <c:pt idx="1880">
                  <c:v>31.335000000000001</c:v>
                </c:pt>
                <c:pt idx="1881">
                  <c:v>31.351666666666699</c:v>
                </c:pt>
                <c:pt idx="1882">
                  <c:v>31.3683333333334</c:v>
                </c:pt>
                <c:pt idx="1883">
                  <c:v>31.385000000000002</c:v>
                </c:pt>
                <c:pt idx="1884">
                  <c:v>31.401666666666699</c:v>
                </c:pt>
                <c:pt idx="1885">
                  <c:v>31.418333333333401</c:v>
                </c:pt>
                <c:pt idx="1886">
                  <c:v>31.434999999999999</c:v>
                </c:pt>
                <c:pt idx="1887">
                  <c:v>31.4516666666667</c:v>
                </c:pt>
                <c:pt idx="1888">
                  <c:v>31.468333333333401</c:v>
                </c:pt>
                <c:pt idx="1889">
                  <c:v>31.484999999999999</c:v>
                </c:pt>
                <c:pt idx="1890">
                  <c:v>31.501666666666701</c:v>
                </c:pt>
                <c:pt idx="1891">
                  <c:v>31.518333333333398</c:v>
                </c:pt>
                <c:pt idx="1892">
                  <c:v>31.535</c:v>
                </c:pt>
                <c:pt idx="1893">
                  <c:v>31.551666666666701</c:v>
                </c:pt>
                <c:pt idx="1894">
                  <c:v>31.568333333333399</c:v>
                </c:pt>
                <c:pt idx="1895">
                  <c:v>31.585000000000001</c:v>
                </c:pt>
                <c:pt idx="1896">
                  <c:v>31.601666666666699</c:v>
                </c:pt>
                <c:pt idx="1897">
                  <c:v>31.6183333333334</c:v>
                </c:pt>
                <c:pt idx="1898">
                  <c:v>31.635000000000002</c:v>
                </c:pt>
                <c:pt idx="1899">
                  <c:v>31.651666666666699</c:v>
                </c:pt>
                <c:pt idx="1900">
                  <c:v>31.668333333333401</c:v>
                </c:pt>
                <c:pt idx="1901">
                  <c:v>31.684999999999999</c:v>
                </c:pt>
                <c:pt idx="1902">
                  <c:v>31.7016666666667</c:v>
                </c:pt>
                <c:pt idx="1903">
                  <c:v>31.718333333333401</c:v>
                </c:pt>
                <c:pt idx="1904">
                  <c:v>31.734999999999999</c:v>
                </c:pt>
                <c:pt idx="1905">
                  <c:v>31.751666666666701</c:v>
                </c:pt>
                <c:pt idx="1906">
                  <c:v>31.768333333333398</c:v>
                </c:pt>
                <c:pt idx="1907">
                  <c:v>31.785</c:v>
                </c:pt>
                <c:pt idx="1908">
                  <c:v>31.801666666666701</c:v>
                </c:pt>
                <c:pt idx="1909">
                  <c:v>31.818333333333399</c:v>
                </c:pt>
                <c:pt idx="1910">
                  <c:v>31.835000000000001</c:v>
                </c:pt>
                <c:pt idx="1911">
                  <c:v>31.851666666666699</c:v>
                </c:pt>
                <c:pt idx="1912">
                  <c:v>31.8683333333334</c:v>
                </c:pt>
                <c:pt idx="1913">
                  <c:v>31.885000000000002</c:v>
                </c:pt>
                <c:pt idx="1914">
                  <c:v>31.901666666666699</c:v>
                </c:pt>
                <c:pt idx="1915">
                  <c:v>31.918333333333401</c:v>
                </c:pt>
                <c:pt idx="1916">
                  <c:v>31.934999999999999</c:v>
                </c:pt>
                <c:pt idx="1917">
                  <c:v>31.9516666666667</c:v>
                </c:pt>
                <c:pt idx="1918">
                  <c:v>31.968333333333401</c:v>
                </c:pt>
                <c:pt idx="1919">
                  <c:v>31.984999999999999</c:v>
                </c:pt>
                <c:pt idx="1920">
                  <c:v>32.001666666666701</c:v>
                </c:pt>
                <c:pt idx="1921">
                  <c:v>32.018333333333402</c:v>
                </c:pt>
                <c:pt idx="1922">
                  <c:v>32.034999999999997</c:v>
                </c:pt>
                <c:pt idx="1923">
                  <c:v>32.051666666666698</c:v>
                </c:pt>
                <c:pt idx="1924">
                  <c:v>32.068333333333399</c:v>
                </c:pt>
                <c:pt idx="1925">
                  <c:v>32.085000000000001</c:v>
                </c:pt>
                <c:pt idx="1926">
                  <c:v>32.101666666666702</c:v>
                </c:pt>
                <c:pt idx="1927">
                  <c:v>32.118333333333403</c:v>
                </c:pt>
                <c:pt idx="1928">
                  <c:v>32.134999999999998</c:v>
                </c:pt>
                <c:pt idx="1929">
                  <c:v>32.151666666666699</c:v>
                </c:pt>
                <c:pt idx="1930">
                  <c:v>32.168333333333401</c:v>
                </c:pt>
                <c:pt idx="1931">
                  <c:v>32.185000000000002</c:v>
                </c:pt>
                <c:pt idx="1932">
                  <c:v>32.201666666666704</c:v>
                </c:pt>
                <c:pt idx="1933">
                  <c:v>32.218333333333398</c:v>
                </c:pt>
                <c:pt idx="1934">
                  <c:v>32.234999999999999</c:v>
                </c:pt>
                <c:pt idx="1935">
                  <c:v>32.251666666666701</c:v>
                </c:pt>
                <c:pt idx="1936">
                  <c:v>32.268333333333402</c:v>
                </c:pt>
                <c:pt idx="1937">
                  <c:v>32.284999999999997</c:v>
                </c:pt>
                <c:pt idx="1938">
                  <c:v>32.301666666666698</c:v>
                </c:pt>
                <c:pt idx="1939">
                  <c:v>32.318333333333399</c:v>
                </c:pt>
                <c:pt idx="1940">
                  <c:v>32.335000000000001</c:v>
                </c:pt>
                <c:pt idx="1941">
                  <c:v>32.351666666666702</c:v>
                </c:pt>
                <c:pt idx="1942">
                  <c:v>32.368333333333403</c:v>
                </c:pt>
                <c:pt idx="1943">
                  <c:v>32.384999999999998</c:v>
                </c:pt>
                <c:pt idx="1944">
                  <c:v>32.401666666666699</c:v>
                </c:pt>
                <c:pt idx="1945">
                  <c:v>32.418333333333401</c:v>
                </c:pt>
                <c:pt idx="1946">
                  <c:v>32.435000000000002</c:v>
                </c:pt>
                <c:pt idx="1947">
                  <c:v>32.451666666666704</c:v>
                </c:pt>
                <c:pt idx="1948">
                  <c:v>32.468333333333398</c:v>
                </c:pt>
                <c:pt idx="1949">
                  <c:v>32.484999999999999</c:v>
                </c:pt>
                <c:pt idx="1950">
                  <c:v>32.501666666666701</c:v>
                </c:pt>
                <c:pt idx="1951">
                  <c:v>32.518333333333402</c:v>
                </c:pt>
                <c:pt idx="1952">
                  <c:v>32.534999999999997</c:v>
                </c:pt>
                <c:pt idx="1953">
                  <c:v>32.551666666666698</c:v>
                </c:pt>
                <c:pt idx="1954">
                  <c:v>32.568333333333399</c:v>
                </c:pt>
                <c:pt idx="1955">
                  <c:v>32.585000000000001</c:v>
                </c:pt>
                <c:pt idx="1956">
                  <c:v>32.601666666666702</c:v>
                </c:pt>
                <c:pt idx="1957">
                  <c:v>32.618333333333403</c:v>
                </c:pt>
                <c:pt idx="1958">
                  <c:v>32.634999999999998</c:v>
                </c:pt>
                <c:pt idx="1959">
                  <c:v>32.651666666666699</c:v>
                </c:pt>
                <c:pt idx="1960">
                  <c:v>32.668333333333401</c:v>
                </c:pt>
                <c:pt idx="1961">
                  <c:v>32.685000000000002</c:v>
                </c:pt>
                <c:pt idx="1962">
                  <c:v>32.701666666666704</c:v>
                </c:pt>
                <c:pt idx="1963">
                  <c:v>32.718333333333398</c:v>
                </c:pt>
                <c:pt idx="1964">
                  <c:v>32.734999999999999</c:v>
                </c:pt>
                <c:pt idx="1965">
                  <c:v>32.751666666666701</c:v>
                </c:pt>
                <c:pt idx="1966">
                  <c:v>32.768333333333402</c:v>
                </c:pt>
                <c:pt idx="1967">
                  <c:v>32.784999999999997</c:v>
                </c:pt>
                <c:pt idx="1968">
                  <c:v>32.801666666666698</c:v>
                </c:pt>
                <c:pt idx="1969">
                  <c:v>32.818333333333399</c:v>
                </c:pt>
                <c:pt idx="1970">
                  <c:v>32.835000000000001</c:v>
                </c:pt>
                <c:pt idx="1971">
                  <c:v>32.851666666666702</c:v>
                </c:pt>
                <c:pt idx="1972">
                  <c:v>32.868333333333403</c:v>
                </c:pt>
                <c:pt idx="1973">
                  <c:v>32.884999999999998</c:v>
                </c:pt>
                <c:pt idx="1974">
                  <c:v>32.901666666666699</c:v>
                </c:pt>
                <c:pt idx="1975">
                  <c:v>32.918333333333401</c:v>
                </c:pt>
                <c:pt idx="1976">
                  <c:v>32.935000000000002</c:v>
                </c:pt>
                <c:pt idx="1977">
                  <c:v>32.951666666666704</c:v>
                </c:pt>
                <c:pt idx="1978">
                  <c:v>32.968333333333398</c:v>
                </c:pt>
                <c:pt idx="1979">
                  <c:v>32.984999999999999</c:v>
                </c:pt>
                <c:pt idx="1980">
                  <c:v>33.001666666666701</c:v>
                </c:pt>
                <c:pt idx="1981">
                  <c:v>33.018333333333402</c:v>
                </c:pt>
                <c:pt idx="1982">
                  <c:v>33.034999999999997</c:v>
                </c:pt>
                <c:pt idx="1983">
                  <c:v>33.051666666666698</c:v>
                </c:pt>
                <c:pt idx="1984">
                  <c:v>33.068333333333399</c:v>
                </c:pt>
                <c:pt idx="1985">
                  <c:v>33.085000000000001</c:v>
                </c:pt>
                <c:pt idx="1986">
                  <c:v>33.101666666666702</c:v>
                </c:pt>
                <c:pt idx="1987">
                  <c:v>33.118333333333403</c:v>
                </c:pt>
                <c:pt idx="1988">
                  <c:v>33.134999999999998</c:v>
                </c:pt>
                <c:pt idx="1989">
                  <c:v>33.151666666666699</c:v>
                </c:pt>
                <c:pt idx="1990">
                  <c:v>33.168333333333401</c:v>
                </c:pt>
                <c:pt idx="1991">
                  <c:v>33.185000000000002</c:v>
                </c:pt>
                <c:pt idx="1992">
                  <c:v>33.201666666666704</c:v>
                </c:pt>
                <c:pt idx="1993">
                  <c:v>33.218333333333398</c:v>
                </c:pt>
                <c:pt idx="1994">
                  <c:v>33.234999999999999</c:v>
                </c:pt>
                <c:pt idx="1995">
                  <c:v>33.251666666666701</c:v>
                </c:pt>
                <c:pt idx="1996">
                  <c:v>33.268333333333402</c:v>
                </c:pt>
                <c:pt idx="1997">
                  <c:v>33.284999999999997</c:v>
                </c:pt>
                <c:pt idx="1998">
                  <c:v>33.301666666666698</c:v>
                </c:pt>
                <c:pt idx="1999">
                  <c:v>33.318333333333399</c:v>
                </c:pt>
                <c:pt idx="2000">
                  <c:v>33.335000000000001</c:v>
                </c:pt>
                <c:pt idx="2001">
                  <c:v>33.351666666666702</c:v>
                </c:pt>
                <c:pt idx="2002">
                  <c:v>33.368333333333403</c:v>
                </c:pt>
                <c:pt idx="2003">
                  <c:v>33.384999999999998</c:v>
                </c:pt>
                <c:pt idx="2004">
                  <c:v>33.401666666666699</c:v>
                </c:pt>
                <c:pt idx="2005">
                  <c:v>33.418333333333401</c:v>
                </c:pt>
                <c:pt idx="2006">
                  <c:v>33.435000000000002</c:v>
                </c:pt>
                <c:pt idx="2007">
                  <c:v>33.451666666666704</c:v>
                </c:pt>
                <c:pt idx="2008">
                  <c:v>33.468333333333398</c:v>
                </c:pt>
                <c:pt idx="2009">
                  <c:v>33.484999999999999</c:v>
                </c:pt>
                <c:pt idx="2010">
                  <c:v>33.501666666666701</c:v>
                </c:pt>
                <c:pt idx="2011">
                  <c:v>33.518333333333402</c:v>
                </c:pt>
                <c:pt idx="2012">
                  <c:v>33.534999999999997</c:v>
                </c:pt>
                <c:pt idx="2013">
                  <c:v>33.551666666666698</c:v>
                </c:pt>
                <c:pt idx="2014">
                  <c:v>33.568333333333399</c:v>
                </c:pt>
                <c:pt idx="2015">
                  <c:v>33.585000000000001</c:v>
                </c:pt>
                <c:pt idx="2016">
                  <c:v>33.601666666666702</c:v>
                </c:pt>
                <c:pt idx="2017">
                  <c:v>33.618333333333403</c:v>
                </c:pt>
                <c:pt idx="2018">
                  <c:v>33.634999999999998</c:v>
                </c:pt>
                <c:pt idx="2019">
                  <c:v>33.651666666666699</c:v>
                </c:pt>
                <c:pt idx="2020">
                  <c:v>33.668333333333401</c:v>
                </c:pt>
                <c:pt idx="2021">
                  <c:v>33.685000000000002</c:v>
                </c:pt>
                <c:pt idx="2022">
                  <c:v>33.701666666666704</c:v>
                </c:pt>
                <c:pt idx="2023">
                  <c:v>33.718333333333398</c:v>
                </c:pt>
                <c:pt idx="2024">
                  <c:v>33.734999999999999</c:v>
                </c:pt>
                <c:pt idx="2025">
                  <c:v>33.751666666666701</c:v>
                </c:pt>
                <c:pt idx="2026">
                  <c:v>33.768333333333402</c:v>
                </c:pt>
                <c:pt idx="2027">
                  <c:v>33.784999999999997</c:v>
                </c:pt>
                <c:pt idx="2028">
                  <c:v>33.801666666666698</c:v>
                </c:pt>
                <c:pt idx="2029">
                  <c:v>33.818333333333399</c:v>
                </c:pt>
                <c:pt idx="2030">
                  <c:v>33.835000000000001</c:v>
                </c:pt>
                <c:pt idx="2031">
                  <c:v>33.851666666666702</c:v>
                </c:pt>
                <c:pt idx="2032">
                  <c:v>33.868333333333403</c:v>
                </c:pt>
                <c:pt idx="2033">
                  <c:v>33.884999999999998</c:v>
                </c:pt>
                <c:pt idx="2034">
                  <c:v>33.901666666666699</c:v>
                </c:pt>
                <c:pt idx="2035">
                  <c:v>33.918333333333401</c:v>
                </c:pt>
                <c:pt idx="2036">
                  <c:v>33.935000000000002</c:v>
                </c:pt>
                <c:pt idx="2037">
                  <c:v>33.951666666666704</c:v>
                </c:pt>
                <c:pt idx="2038">
                  <c:v>33.968333333333398</c:v>
                </c:pt>
                <c:pt idx="2039">
                  <c:v>33.984999999999999</c:v>
                </c:pt>
                <c:pt idx="2040">
                  <c:v>34.001666666666701</c:v>
                </c:pt>
                <c:pt idx="2041">
                  <c:v>34.018333333333402</c:v>
                </c:pt>
                <c:pt idx="2042">
                  <c:v>34.034999999999997</c:v>
                </c:pt>
                <c:pt idx="2043">
                  <c:v>34.051666666666698</c:v>
                </c:pt>
                <c:pt idx="2044">
                  <c:v>34.068333333333399</c:v>
                </c:pt>
                <c:pt idx="2045">
                  <c:v>34.085000000000001</c:v>
                </c:pt>
                <c:pt idx="2046">
                  <c:v>34.101666666666702</c:v>
                </c:pt>
                <c:pt idx="2047">
                  <c:v>34.118333333333403</c:v>
                </c:pt>
                <c:pt idx="2048">
                  <c:v>34.134999999999998</c:v>
                </c:pt>
                <c:pt idx="2049">
                  <c:v>34.151666666666699</c:v>
                </c:pt>
                <c:pt idx="2050">
                  <c:v>34.168333333333401</c:v>
                </c:pt>
                <c:pt idx="2051">
                  <c:v>34.185000000000002</c:v>
                </c:pt>
                <c:pt idx="2052">
                  <c:v>34.201666666666704</c:v>
                </c:pt>
                <c:pt idx="2053">
                  <c:v>34.218333333333398</c:v>
                </c:pt>
                <c:pt idx="2054">
                  <c:v>34.234999999999999</c:v>
                </c:pt>
                <c:pt idx="2055">
                  <c:v>34.251666666666701</c:v>
                </c:pt>
                <c:pt idx="2056">
                  <c:v>34.268333333333402</c:v>
                </c:pt>
                <c:pt idx="2057">
                  <c:v>34.284999999999997</c:v>
                </c:pt>
                <c:pt idx="2058">
                  <c:v>34.301666666666698</c:v>
                </c:pt>
                <c:pt idx="2059">
                  <c:v>34.318333333333399</c:v>
                </c:pt>
                <c:pt idx="2060">
                  <c:v>34.335000000000001</c:v>
                </c:pt>
                <c:pt idx="2061">
                  <c:v>34.351666666666702</c:v>
                </c:pt>
                <c:pt idx="2062">
                  <c:v>34.368333333333403</c:v>
                </c:pt>
                <c:pt idx="2063">
                  <c:v>34.384999999999998</c:v>
                </c:pt>
                <c:pt idx="2064">
                  <c:v>34.401666666666699</c:v>
                </c:pt>
                <c:pt idx="2065">
                  <c:v>34.418333333333401</c:v>
                </c:pt>
                <c:pt idx="2066">
                  <c:v>34.435000000000002</c:v>
                </c:pt>
                <c:pt idx="2067">
                  <c:v>34.451666666666704</c:v>
                </c:pt>
                <c:pt idx="2068">
                  <c:v>34.468333333333398</c:v>
                </c:pt>
                <c:pt idx="2069">
                  <c:v>34.484999999999999</c:v>
                </c:pt>
                <c:pt idx="2070">
                  <c:v>34.501666666666701</c:v>
                </c:pt>
                <c:pt idx="2071">
                  <c:v>34.518333333333402</c:v>
                </c:pt>
                <c:pt idx="2072">
                  <c:v>34.534999999999997</c:v>
                </c:pt>
                <c:pt idx="2073">
                  <c:v>34.551666666666698</c:v>
                </c:pt>
                <c:pt idx="2074">
                  <c:v>34.568333333333399</c:v>
                </c:pt>
                <c:pt idx="2075">
                  <c:v>34.585000000000001</c:v>
                </c:pt>
                <c:pt idx="2076">
                  <c:v>34.601666666666702</c:v>
                </c:pt>
                <c:pt idx="2077">
                  <c:v>34.618333333333403</c:v>
                </c:pt>
                <c:pt idx="2078">
                  <c:v>34.634999999999998</c:v>
                </c:pt>
                <c:pt idx="2079">
                  <c:v>34.651666666666699</c:v>
                </c:pt>
                <c:pt idx="2080">
                  <c:v>34.668333333333401</c:v>
                </c:pt>
                <c:pt idx="2081">
                  <c:v>34.685000000000002</c:v>
                </c:pt>
                <c:pt idx="2082">
                  <c:v>34.701666666666704</c:v>
                </c:pt>
                <c:pt idx="2083">
                  <c:v>34.718333333333398</c:v>
                </c:pt>
                <c:pt idx="2084">
                  <c:v>34.734999999999999</c:v>
                </c:pt>
                <c:pt idx="2085">
                  <c:v>34.751666666666701</c:v>
                </c:pt>
                <c:pt idx="2086">
                  <c:v>34.768333333333402</c:v>
                </c:pt>
                <c:pt idx="2087">
                  <c:v>34.784999999999997</c:v>
                </c:pt>
                <c:pt idx="2088">
                  <c:v>34.801666666666698</c:v>
                </c:pt>
                <c:pt idx="2089">
                  <c:v>34.818333333333399</c:v>
                </c:pt>
                <c:pt idx="2090">
                  <c:v>34.835000000000001</c:v>
                </c:pt>
                <c:pt idx="2091">
                  <c:v>34.851666666666702</c:v>
                </c:pt>
                <c:pt idx="2092">
                  <c:v>34.868333333333403</c:v>
                </c:pt>
                <c:pt idx="2093">
                  <c:v>34.884999999999998</c:v>
                </c:pt>
                <c:pt idx="2094">
                  <c:v>34.901666666666699</c:v>
                </c:pt>
                <c:pt idx="2095">
                  <c:v>34.918333333333401</c:v>
                </c:pt>
                <c:pt idx="2096">
                  <c:v>34.935000000000002</c:v>
                </c:pt>
                <c:pt idx="2097">
                  <c:v>34.951666666666704</c:v>
                </c:pt>
                <c:pt idx="2098">
                  <c:v>34.968333333333398</c:v>
                </c:pt>
                <c:pt idx="2099">
                  <c:v>34.984999999999999</c:v>
                </c:pt>
                <c:pt idx="2100">
                  <c:v>35.001666666666701</c:v>
                </c:pt>
                <c:pt idx="2101">
                  <c:v>35.018333333333402</c:v>
                </c:pt>
                <c:pt idx="2102">
                  <c:v>35.034999999999997</c:v>
                </c:pt>
                <c:pt idx="2103">
                  <c:v>35.051666666666698</c:v>
                </c:pt>
                <c:pt idx="2104">
                  <c:v>35.068333333333399</c:v>
                </c:pt>
                <c:pt idx="2105">
                  <c:v>35.085000000000001</c:v>
                </c:pt>
                <c:pt idx="2106">
                  <c:v>35.101666666666702</c:v>
                </c:pt>
                <c:pt idx="2107">
                  <c:v>35.118333333333403</c:v>
                </c:pt>
                <c:pt idx="2108">
                  <c:v>35.134999999999998</c:v>
                </c:pt>
                <c:pt idx="2109">
                  <c:v>35.151666666666699</c:v>
                </c:pt>
                <c:pt idx="2110">
                  <c:v>35.168333333333401</c:v>
                </c:pt>
                <c:pt idx="2111">
                  <c:v>35.185000000000002</c:v>
                </c:pt>
                <c:pt idx="2112">
                  <c:v>35.201666666666704</c:v>
                </c:pt>
                <c:pt idx="2113">
                  <c:v>35.218333333333398</c:v>
                </c:pt>
                <c:pt idx="2114">
                  <c:v>35.234999999999999</c:v>
                </c:pt>
                <c:pt idx="2115">
                  <c:v>35.251666666666701</c:v>
                </c:pt>
                <c:pt idx="2116">
                  <c:v>35.268333333333402</c:v>
                </c:pt>
                <c:pt idx="2117">
                  <c:v>35.284999999999997</c:v>
                </c:pt>
                <c:pt idx="2118">
                  <c:v>35.301666666666698</c:v>
                </c:pt>
                <c:pt idx="2119">
                  <c:v>35.318333333333399</c:v>
                </c:pt>
                <c:pt idx="2120">
                  <c:v>35.335000000000001</c:v>
                </c:pt>
                <c:pt idx="2121">
                  <c:v>35.351666666666702</c:v>
                </c:pt>
                <c:pt idx="2122">
                  <c:v>35.368333333333403</c:v>
                </c:pt>
                <c:pt idx="2123">
                  <c:v>35.384999999999998</c:v>
                </c:pt>
                <c:pt idx="2124">
                  <c:v>35.401666666666699</c:v>
                </c:pt>
                <c:pt idx="2125">
                  <c:v>35.418333333333401</c:v>
                </c:pt>
                <c:pt idx="2126">
                  <c:v>35.435000000000002</c:v>
                </c:pt>
                <c:pt idx="2127">
                  <c:v>35.451666666666704</c:v>
                </c:pt>
                <c:pt idx="2128">
                  <c:v>35.468333333333398</c:v>
                </c:pt>
                <c:pt idx="2129">
                  <c:v>35.484999999999999</c:v>
                </c:pt>
                <c:pt idx="2130">
                  <c:v>35.501666666666701</c:v>
                </c:pt>
                <c:pt idx="2131">
                  <c:v>35.518333333333402</c:v>
                </c:pt>
                <c:pt idx="2132">
                  <c:v>35.534999999999997</c:v>
                </c:pt>
                <c:pt idx="2133">
                  <c:v>35.551666666666698</c:v>
                </c:pt>
                <c:pt idx="2134">
                  <c:v>35.568333333333399</c:v>
                </c:pt>
                <c:pt idx="2135">
                  <c:v>35.585000000000001</c:v>
                </c:pt>
                <c:pt idx="2136">
                  <c:v>35.601666666666702</c:v>
                </c:pt>
                <c:pt idx="2137">
                  <c:v>35.618333333333403</c:v>
                </c:pt>
                <c:pt idx="2138">
                  <c:v>35.634999999999998</c:v>
                </c:pt>
                <c:pt idx="2139">
                  <c:v>35.651666666666699</c:v>
                </c:pt>
                <c:pt idx="2140">
                  <c:v>35.668333333333401</c:v>
                </c:pt>
                <c:pt idx="2141">
                  <c:v>35.685000000000002</c:v>
                </c:pt>
                <c:pt idx="2142">
                  <c:v>35.701666666666704</c:v>
                </c:pt>
                <c:pt idx="2143">
                  <c:v>35.718333333333398</c:v>
                </c:pt>
                <c:pt idx="2144">
                  <c:v>35.734999999999999</c:v>
                </c:pt>
                <c:pt idx="2145">
                  <c:v>35.751666666666701</c:v>
                </c:pt>
                <c:pt idx="2146">
                  <c:v>35.768333333333402</c:v>
                </c:pt>
                <c:pt idx="2147">
                  <c:v>35.784999999999997</c:v>
                </c:pt>
                <c:pt idx="2148">
                  <c:v>35.801666666666698</c:v>
                </c:pt>
                <c:pt idx="2149">
                  <c:v>35.818333333333399</c:v>
                </c:pt>
                <c:pt idx="2150">
                  <c:v>35.835000000000001</c:v>
                </c:pt>
                <c:pt idx="2151">
                  <c:v>35.851666666666702</c:v>
                </c:pt>
                <c:pt idx="2152">
                  <c:v>35.868333333333403</c:v>
                </c:pt>
                <c:pt idx="2153">
                  <c:v>35.884999999999998</c:v>
                </c:pt>
                <c:pt idx="2154">
                  <c:v>35.901666666666699</c:v>
                </c:pt>
                <c:pt idx="2155">
                  <c:v>35.918333333333401</c:v>
                </c:pt>
                <c:pt idx="2156">
                  <c:v>35.935000000000002</c:v>
                </c:pt>
                <c:pt idx="2157">
                  <c:v>35.951666666666704</c:v>
                </c:pt>
                <c:pt idx="2158">
                  <c:v>35.968333333333398</c:v>
                </c:pt>
                <c:pt idx="2159">
                  <c:v>35.984999999999999</c:v>
                </c:pt>
                <c:pt idx="2160">
                  <c:v>36.001666666666701</c:v>
                </c:pt>
                <c:pt idx="2161">
                  <c:v>36.018333333333402</c:v>
                </c:pt>
                <c:pt idx="2162">
                  <c:v>36.034999999999997</c:v>
                </c:pt>
                <c:pt idx="2163">
                  <c:v>36.051666666666698</c:v>
                </c:pt>
                <c:pt idx="2164">
                  <c:v>36.068333333333399</c:v>
                </c:pt>
                <c:pt idx="2165">
                  <c:v>36.085000000000001</c:v>
                </c:pt>
                <c:pt idx="2166">
                  <c:v>36.101666666666702</c:v>
                </c:pt>
                <c:pt idx="2167">
                  <c:v>36.118333333333403</c:v>
                </c:pt>
                <c:pt idx="2168">
                  <c:v>36.134999999999998</c:v>
                </c:pt>
                <c:pt idx="2169">
                  <c:v>36.151666666666699</c:v>
                </c:pt>
                <c:pt idx="2170">
                  <c:v>36.168333333333401</c:v>
                </c:pt>
                <c:pt idx="2171">
                  <c:v>36.185000000000002</c:v>
                </c:pt>
                <c:pt idx="2172">
                  <c:v>36.201666666666704</c:v>
                </c:pt>
                <c:pt idx="2173">
                  <c:v>36.218333333333398</c:v>
                </c:pt>
                <c:pt idx="2174">
                  <c:v>36.234999999999999</c:v>
                </c:pt>
                <c:pt idx="2175">
                  <c:v>36.251666666666701</c:v>
                </c:pt>
                <c:pt idx="2176">
                  <c:v>36.268333333333402</c:v>
                </c:pt>
                <c:pt idx="2177">
                  <c:v>36.284999999999997</c:v>
                </c:pt>
                <c:pt idx="2178">
                  <c:v>36.301666666666698</c:v>
                </c:pt>
                <c:pt idx="2179">
                  <c:v>36.318333333333399</c:v>
                </c:pt>
                <c:pt idx="2180">
                  <c:v>36.335000000000001</c:v>
                </c:pt>
                <c:pt idx="2181">
                  <c:v>36.351666666666702</c:v>
                </c:pt>
                <c:pt idx="2182">
                  <c:v>36.368333333333403</c:v>
                </c:pt>
                <c:pt idx="2183">
                  <c:v>36.384999999999998</c:v>
                </c:pt>
                <c:pt idx="2184">
                  <c:v>36.401666666666699</c:v>
                </c:pt>
                <c:pt idx="2185">
                  <c:v>36.418333333333401</c:v>
                </c:pt>
                <c:pt idx="2186">
                  <c:v>36.435000000000002</c:v>
                </c:pt>
                <c:pt idx="2187">
                  <c:v>36.451666666666704</c:v>
                </c:pt>
                <c:pt idx="2188">
                  <c:v>36.468333333333398</c:v>
                </c:pt>
                <c:pt idx="2189">
                  <c:v>36.484999999999999</c:v>
                </c:pt>
                <c:pt idx="2190">
                  <c:v>36.501666666666701</c:v>
                </c:pt>
                <c:pt idx="2191">
                  <c:v>36.518333333333402</c:v>
                </c:pt>
                <c:pt idx="2192">
                  <c:v>36.534999999999997</c:v>
                </c:pt>
                <c:pt idx="2193">
                  <c:v>36.551666666666698</c:v>
                </c:pt>
                <c:pt idx="2194">
                  <c:v>36.568333333333399</c:v>
                </c:pt>
                <c:pt idx="2195">
                  <c:v>36.585000000000001</c:v>
                </c:pt>
                <c:pt idx="2196">
                  <c:v>36.601666666666702</c:v>
                </c:pt>
                <c:pt idx="2197">
                  <c:v>36.618333333333403</c:v>
                </c:pt>
                <c:pt idx="2198">
                  <c:v>36.634999999999998</c:v>
                </c:pt>
                <c:pt idx="2199">
                  <c:v>36.651666666666699</c:v>
                </c:pt>
                <c:pt idx="2200">
                  <c:v>36.668333333333401</c:v>
                </c:pt>
                <c:pt idx="2201">
                  <c:v>36.685000000000002</c:v>
                </c:pt>
                <c:pt idx="2202">
                  <c:v>36.701666666666704</c:v>
                </c:pt>
                <c:pt idx="2203">
                  <c:v>36.718333333333398</c:v>
                </c:pt>
                <c:pt idx="2204">
                  <c:v>36.734999999999999</c:v>
                </c:pt>
                <c:pt idx="2205">
                  <c:v>36.751666666666701</c:v>
                </c:pt>
                <c:pt idx="2206">
                  <c:v>36.768333333333402</c:v>
                </c:pt>
                <c:pt idx="2207">
                  <c:v>36.784999999999997</c:v>
                </c:pt>
                <c:pt idx="2208">
                  <c:v>36.801666666666698</c:v>
                </c:pt>
                <c:pt idx="2209">
                  <c:v>36.818333333333399</c:v>
                </c:pt>
                <c:pt idx="2210">
                  <c:v>36.835000000000001</c:v>
                </c:pt>
                <c:pt idx="2211">
                  <c:v>36.851666666666702</c:v>
                </c:pt>
                <c:pt idx="2212">
                  <c:v>36.868333333333403</c:v>
                </c:pt>
                <c:pt idx="2213">
                  <c:v>36.884999999999998</c:v>
                </c:pt>
                <c:pt idx="2214">
                  <c:v>36.901666666666699</c:v>
                </c:pt>
                <c:pt idx="2215">
                  <c:v>36.918333333333401</c:v>
                </c:pt>
                <c:pt idx="2216">
                  <c:v>36.935000000000002</c:v>
                </c:pt>
                <c:pt idx="2217">
                  <c:v>36.951666666666704</c:v>
                </c:pt>
                <c:pt idx="2218">
                  <c:v>36.968333333333398</c:v>
                </c:pt>
                <c:pt idx="2219">
                  <c:v>36.984999999999999</c:v>
                </c:pt>
                <c:pt idx="2220">
                  <c:v>37.001666666666701</c:v>
                </c:pt>
                <c:pt idx="2221">
                  <c:v>37.018333333333402</c:v>
                </c:pt>
                <c:pt idx="2222">
                  <c:v>37.034999999999997</c:v>
                </c:pt>
                <c:pt idx="2223">
                  <c:v>37.051666666666698</c:v>
                </c:pt>
                <c:pt idx="2224">
                  <c:v>37.068333333333399</c:v>
                </c:pt>
                <c:pt idx="2225">
                  <c:v>37.085000000000001</c:v>
                </c:pt>
                <c:pt idx="2226">
                  <c:v>37.101666666666702</c:v>
                </c:pt>
                <c:pt idx="2227">
                  <c:v>37.118333333333403</c:v>
                </c:pt>
                <c:pt idx="2228">
                  <c:v>37.134999999999998</c:v>
                </c:pt>
                <c:pt idx="2229">
                  <c:v>37.151666666666699</c:v>
                </c:pt>
                <c:pt idx="2230">
                  <c:v>37.168333333333401</c:v>
                </c:pt>
                <c:pt idx="2231">
                  <c:v>37.185000000000002</c:v>
                </c:pt>
                <c:pt idx="2232">
                  <c:v>37.201666666666704</c:v>
                </c:pt>
                <c:pt idx="2233">
                  <c:v>37.218333333333398</c:v>
                </c:pt>
                <c:pt idx="2234">
                  <c:v>37.234999999999999</c:v>
                </c:pt>
                <c:pt idx="2235">
                  <c:v>37.251666666666701</c:v>
                </c:pt>
                <c:pt idx="2236">
                  <c:v>37.268333333333402</c:v>
                </c:pt>
                <c:pt idx="2237">
                  <c:v>37.284999999999997</c:v>
                </c:pt>
                <c:pt idx="2238">
                  <c:v>37.301666666666698</c:v>
                </c:pt>
                <c:pt idx="2239">
                  <c:v>37.318333333333399</c:v>
                </c:pt>
                <c:pt idx="2240">
                  <c:v>37.335000000000001</c:v>
                </c:pt>
                <c:pt idx="2241">
                  <c:v>37.351666666666702</c:v>
                </c:pt>
                <c:pt idx="2242">
                  <c:v>37.368333333333403</c:v>
                </c:pt>
                <c:pt idx="2243">
                  <c:v>37.384999999999998</c:v>
                </c:pt>
                <c:pt idx="2244">
                  <c:v>37.401666666666699</c:v>
                </c:pt>
                <c:pt idx="2245">
                  <c:v>37.418333333333401</c:v>
                </c:pt>
                <c:pt idx="2246">
                  <c:v>37.435000000000002</c:v>
                </c:pt>
                <c:pt idx="2247">
                  <c:v>37.451666666666704</c:v>
                </c:pt>
                <c:pt idx="2248">
                  <c:v>37.468333333333398</c:v>
                </c:pt>
                <c:pt idx="2249">
                  <c:v>37.484999999999999</c:v>
                </c:pt>
                <c:pt idx="2250">
                  <c:v>37.501666666666701</c:v>
                </c:pt>
                <c:pt idx="2251">
                  <c:v>37.518333333333402</c:v>
                </c:pt>
                <c:pt idx="2252">
                  <c:v>37.534999999999997</c:v>
                </c:pt>
                <c:pt idx="2253">
                  <c:v>37.551666666666698</c:v>
                </c:pt>
                <c:pt idx="2254">
                  <c:v>37.568333333333399</c:v>
                </c:pt>
                <c:pt idx="2255">
                  <c:v>37.585000000000001</c:v>
                </c:pt>
                <c:pt idx="2256">
                  <c:v>37.601666666666702</c:v>
                </c:pt>
                <c:pt idx="2257">
                  <c:v>37.618333333333403</c:v>
                </c:pt>
                <c:pt idx="2258">
                  <c:v>37.634999999999998</c:v>
                </c:pt>
                <c:pt idx="2259">
                  <c:v>37.651666666666699</c:v>
                </c:pt>
                <c:pt idx="2260">
                  <c:v>37.668333333333401</c:v>
                </c:pt>
                <c:pt idx="2261">
                  <c:v>37.685000000000002</c:v>
                </c:pt>
                <c:pt idx="2262">
                  <c:v>37.701666666666704</c:v>
                </c:pt>
                <c:pt idx="2263">
                  <c:v>37.718333333333398</c:v>
                </c:pt>
                <c:pt idx="2264">
                  <c:v>37.734999999999999</c:v>
                </c:pt>
                <c:pt idx="2265">
                  <c:v>37.751666666666701</c:v>
                </c:pt>
                <c:pt idx="2266">
                  <c:v>37.768333333333402</c:v>
                </c:pt>
                <c:pt idx="2267">
                  <c:v>37.784999999999997</c:v>
                </c:pt>
                <c:pt idx="2268">
                  <c:v>37.801666666666698</c:v>
                </c:pt>
                <c:pt idx="2269">
                  <c:v>37.818333333333399</c:v>
                </c:pt>
                <c:pt idx="2270">
                  <c:v>37.835000000000001</c:v>
                </c:pt>
                <c:pt idx="2271">
                  <c:v>37.851666666666702</c:v>
                </c:pt>
                <c:pt idx="2272">
                  <c:v>37.868333333333403</c:v>
                </c:pt>
                <c:pt idx="2273">
                  <c:v>37.884999999999998</c:v>
                </c:pt>
                <c:pt idx="2274">
                  <c:v>37.901666666666699</c:v>
                </c:pt>
                <c:pt idx="2275">
                  <c:v>37.918333333333401</c:v>
                </c:pt>
                <c:pt idx="2276">
                  <c:v>37.935000000000002</c:v>
                </c:pt>
                <c:pt idx="2277">
                  <c:v>37.951666666666704</c:v>
                </c:pt>
                <c:pt idx="2278">
                  <c:v>37.968333333333398</c:v>
                </c:pt>
                <c:pt idx="2279">
                  <c:v>37.984999999999999</c:v>
                </c:pt>
                <c:pt idx="2280">
                  <c:v>38.001666666666701</c:v>
                </c:pt>
                <c:pt idx="2281">
                  <c:v>38.018333333333402</c:v>
                </c:pt>
                <c:pt idx="2282">
                  <c:v>38.034999999999997</c:v>
                </c:pt>
                <c:pt idx="2283">
                  <c:v>38.051666666666698</c:v>
                </c:pt>
                <c:pt idx="2284">
                  <c:v>38.068333333333399</c:v>
                </c:pt>
                <c:pt idx="2285">
                  <c:v>38.085000000000001</c:v>
                </c:pt>
                <c:pt idx="2286">
                  <c:v>38.101666666666702</c:v>
                </c:pt>
                <c:pt idx="2287">
                  <c:v>38.118333333333403</c:v>
                </c:pt>
                <c:pt idx="2288">
                  <c:v>38.134999999999998</c:v>
                </c:pt>
                <c:pt idx="2289">
                  <c:v>38.151666666666699</c:v>
                </c:pt>
                <c:pt idx="2290">
                  <c:v>38.168333333333401</c:v>
                </c:pt>
                <c:pt idx="2291">
                  <c:v>38.185000000000002</c:v>
                </c:pt>
                <c:pt idx="2292">
                  <c:v>38.201666666666704</c:v>
                </c:pt>
                <c:pt idx="2293">
                  <c:v>38.218333333333398</c:v>
                </c:pt>
                <c:pt idx="2294">
                  <c:v>38.234999999999999</c:v>
                </c:pt>
                <c:pt idx="2295">
                  <c:v>38.251666666666701</c:v>
                </c:pt>
                <c:pt idx="2296">
                  <c:v>38.268333333333402</c:v>
                </c:pt>
                <c:pt idx="2297">
                  <c:v>38.284999999999997</c:v>
                </c:pt>
                <c:pt idx="2298">
                  <c:v>38.301666666666698</c:v>
                </c:pt>
                <c:pt idx="2299">
                  <c:v>38.318333333333399</c:v>
                </c:pt>
                <c:pt idx="2300">
                  <c:v>38.335000000000001</c:v>
                </c:pt>
                <c:pt idx="2301">
                  <c:v>38.351666666666702</c:v>
                </c:pt>
                <c:pt idx="2302">
                  <c:v>38.368333333333403</c:v>
                </c:pt>
                <c:pt idx="2303">
                  <c:v>38.384999999999998</c:v>
                </c:pt>
                <c:pt idx="2304">
                  <c:v>38.401666666666699</c:v>
                </c:pt>
                <c:pt idx="2305">
                  <c:v>38.418333333333401</c:v>
                </c:pt>
                <c:pt idx="2306">
                  <c:v>38.435000000000002</c:v>
                </c:pt>
                <c:pt idx="2307">
                  <c:v>38.451666666666704</c:v>
                </c:pt>
                <c:pt idx="2308">
                  <c:v>38.468333333333398</c:v>
                </c:pt>
                <c:pt idx="2309">
                  <c:v>38.484999999999999</c:v>
                </c:pt>
                <c:pt idx="2310">
                  <c:v>38.501666666666701</c:v>
                </c:pt>
                <c:pt idx="2311">
                  <c:v>38.518333333333402</c:v>
                </c:pt>
                <c:pt idx="2312">
                  <c:v>38.534999999999997</c:v>
                </c:pt>
                <c:pt idx="2313">
                  <c:v>38.551666666666698</c:v>
                </c:pt>
                <c:pt idx="2314">
                  <c:v>38.568333333333399</c:v>
                </c:pt>
                <c:pt idx="2315">
                  <c:v>38.585000000000001</c:v>
                </c:pt>
                <c:pt idx="2316">
                  <c:v>38.601666666666702</c:v>
                </c:pt>
                <c:pt idx="2317">
                  <c:v>38.618333333333403</c:v>
                </c:pt>
                <c:pt idx="2318">
                  <c:v>38.634999999999998</c:v>
                </c:pt>
                <c:pt idx="2319">
                  <c:v>38.651666666666699</c:v>
                </c:pt>
                <c:pt idx="2320">
                  <c:v>38.668333333333401</c:v>
                </c:pt>
                <c:pt idx="2321">
                  <c:v>38.685000000000002</c:v>
                </c:pt>
                <c:pt idx="2322">
                  <c:v>38.701666666666704</c:v>
                </c:pt>
                <c:pt idx="2323">
                  <c:v>38.718333333333398</c:v>
                </c:pt>
                <c:pt idx="2324">
                  <c:v>38.734999999999999</c:v>
                </c:pt>
                <c:pt idx="2325">
                  <c:v>38.751666666666701</c:v>
                </c:pt>
                <c:pt idx="2326">
                  <c:v>38.768333333333402</c:v>
                </c:pt>
                <c:pt idx="2327">
                  <c:v>38.784999999999997</c:v>
                </c:pt>
                <c:pt idx="2328">
                  <c:v>38.801666666666698</c:v>
                </c:pt>
                <c:pt idx="2329">
                  <c:v>38.818333333333399</c:v>
                </c:pt>
                <c:pt idx="2330">
                  <c:v>38.835000000000001</c:v>
                </c:pt>
                <c:pt idx="2331">
                  <c:v>38.851666666666702</c:v>
                </c:pt>
                <c:pt idx="2332">
                  <c:v>38.868333333333403</c:v>
                </c:pt>
                <c:pt idx="2333">
                  <c:v>38.884999999999998</c:v>
                </c:pt>
                <c:pt idx="2334">
                  <c:v>38.901666666666699</c:v>
                </c:pt>
                <c:pt idx="2335">
                  <c:v>38.918333333333401</c:v>
                </c:pt>
                <c:pt idx="2336">
                  <c:v>38.935000000000002</c:v>
                </c:pt>
                <c:pt idx="2337">
                  <c:v>38.951666666666704</c:v>
                </c:pt>
                <c:pt idx="2338">
                  <c:v>38.968333333333398</c:v>
                </c:pt>
                <c:pt idx="2339">
                  <c:v>38.984999999999999</c:v>
                </c:pt>
                <c:pt idx="2340">
                  <c:v>39.001666666666701</c:v>
                </c:pt>
                <c:pt idx="2341">
                  <c:v>39.018333333333402</c:v>
                </c:pt>
                <c:pt idx="2342">
                  <c:v>39.034999999999997</c:v>
                </c:pt>
                <c:pt idx="2343">
                  <c:v>39.051666666666698</c:v>
                </c:pt>
                <c:pt idx="2344">
                  <c:v>39.068333333333399</c:v>
                </c:pt>
                <c:pt idx="2345">
                  <c:v>39.085000000000001</c:v>
                </c:pt>
                <c:pt idx="2346">
                  <c:v>39.101666666666702</c:v>
                </c:pt>
                <c:pt idx="2347">
                  <c:v>39.118333333333403</c:v>
                </c:pt>
                <c:pt idx="2348">
                  <c:v>39.134999999999998</c:v>
                </c:pt>
                <c:pt idx="2349">
                  <c:v>39.151666666666699</c:v>
                </c:pt>
                <c:pt idx="2350">
                  <c:v>39.168333333333401</c:v>
                </c:pt>
                <c:pt idx="2351">
                  <c:v>39.185000000000002</c:v>
                </c:pt>
                <c:pt idx="2352">
                  <c:v>39.201666666666704</c:v>
                </c:pt>
                <c:pt idx="2353">
                  <c:v>39.218333333333398</c:v>
                </c:pt>
                <c:pt idx="2354">
                  <c:v>39.234999999999999</c:v>
                </c:pt>
                <c:pt idx="2355">
                  <c:v>39.251666666666701</c:v>
                </c:pt>
                <c:pt idx="2356">
                  <c:v>39.268333333333402</c:v>
                </c:pt>
                <c:pt idx="2357">
                  <c:v>39.284999999999997</c:v>
                </c:pt>
                <c:pt idx="2358">
                  <c:v>39.301666666666698</c:v>
                </c:pt>
                <c:pt idx="2359">
                  <c:v>39.318333333333399</c:v>
                </c:pt>
                <c:pt idx="2360">
                  <c:v>39.335000000000001</c:v>
                </c:pt>
                <c:pt idx="2361">
                  <c:v>39.351666666666702</c:v>
                </c:pt>
                <c:pt idx="2362">
                  <c:v>39.368333333333403</c:v>
                </c:pt>
                <c:pt idx="2363">
                  <c:v>39.384999999999998</c:v>
                </c:pt>
                <c:pt idx="2364">
                  <c:v>39.401666666666699</c:v>
                </c:pt>
                <c:pt idx="2365">
                  <c:v>39.418333333333401</c:v>
                </c:pt>
                <c:pt idx="2366">
                  <c:v>39.435000000000002</c:v>
                </c:pt>
                <c:pt idx="2367">
                  <c:v>39.451666666666704</c:v>
                </c:pt>
                <c:pt idx="2368">
                  <c:v>39.468333333333398</c:v>
                </c:pt>
                <c:pt idx="2369">
                  <c:v>39.484999999999999</c:v>
                </c:pt>
                <c:pt idx="2370">
                  <c:v>39.501666666666701</c:v>
                </c:pt>
                <c:pt idx="2371">
                  <c:v>39.518333333333402</c:v>
                </c:pt>
                <c:pt idx="2372">
                  <c:v>39.534999999999997</c:v>
                </c:pt>
                <c:pt idx="2373">
                  <c:v>39.551666666666698</c:v>
                </c:pt>
                <c:pt idx="2374">
                  <c:v>39.568333333333399</c:v>
                </c:pt>
                <c:pt idx="2375">
                  <c:v>39.585000000000001</c:v>
                </c:pt>
                <c:pt idx="2376">
                  <c:v>39.601666666666702</c:v>
                </c:pt>
                <c:pt idx="2377">
                  <c:v>39.618333333333403</c:v>
                </c:pt>
                <c:pt idx="2378">
                  <c:v>39.634999999999998</c:v>
                </c:pt>
                <c:pt idx="2379">
                  <c:v>39.651666666666699</c:v>
                </c:pt>
                <c:pt idx="2380">
                  <c:v>39.668333333333401</c:v>
                </c:pt>
                <c:pt idx="2381">
                  <c:v>39.685000000000002</c:v>
                </c:pt>
                <c:pt idx="2382">
                  <c:v>39.701666666666704</c:v>
                </c:pt>
                <c:pt idx="2383">
                  <c:v>39.718333333333398</c:v>
                </c:pt>
                <c:pt idx="2384">
                  <c:v>39.734999999999999</c:v>
                </c:pt>
                <c:pt idx="2385">
                  <c:v>39.751666666666701</c:v>
                </c:pt>
                <c:pt idx="2386">
                  <c:v>39.768333333333402</c:v>
                </c:pt>
                <c:pt idx="2387">
                  <c:v>39.784999999999997</c:v>
                </c:pt>
                <c:pt idx="2388">
                  <c:v>39.801666666666698</c:v>
                </c:pt>
                <c:pt idx="2389">
                  <c:v>39.818333333333399</c:v>
                </c:pt>
                <c:pt idx="2390">
                  <c:v>39.835000000000001</c:v>
                </c:pt>
                <c:pt idx="2391">
                  <c:v>39.851666666666702</c:v>
                </c:pt>
                <c:pt idx="2392">
                  <c:v>39.868333333333403</c:v>
                </c:pt>
                <c:pt idx="2393">
                  <c:v>39.884999999999998</c:v>
                </c:pt>
                <c:pt idx="2394">
                  <c:v>39.901666666666699</c:v>
                </c:pt>
                <c:pt idx="2395">
                  <c:v>39.918333333333401</c:v>
                </c:pt>
                <c:pt idx="2396">
                  <c:v>39.935000000000002</c:v>
                </c:pt>
                <c:pt idx="2397">
                  <c:v>39.951666666666704</c:v>
                </c:pt>
                <c:pt idx="2398">
                  <c:v>39.968333333333398</c:v>
                </c:pt>
                <c:pt idx="2399">
                  <c:v>39.984999999999999</c:v>
                </c:pt>
                <c:pt idx="2400">
                  <c:v>40.001666666666701</c:v>
                </c:pt>
                <c:pt idx="2401">
                  <c:v>40.018333333333402</c:v>
                </c:pt>
                <c:pt idx="2402">
                  <c:v>40.034999999999997</c:v>
                </c:pt>
                <c:pt idx="2403">
                  <c:v>40.051666666666698</c:v>
                </c:pt>
                <c:pt idx="2404">
                  <c:v>40.068333333333399</c:v>
                </c:pt>
                <c:pt idx="2405">
                  <c:v>40.085000000000001</c:v>
                </c:pt>
                <c:pt idx="2406">
                  <c:v>40.101666666666702</c:v>
                </c:pt>
                <c:pt idx="2407">
                  <c:v>40.118333333333403</c:v>
                </c:pt>
                <c:pt idx="2408">
                  <c:v>40.134999999999998</c:v>
                </c:pt>
                <c:pt idx="2409">
                  <c:v>40.151666666666699</c:v>
                </c:pt>
                <c:pt idx="2410">
                  <c:v>40.168333333333401</c:v>
                </c:pt>
                <c:pt idx="2411">
                  <c:v>40.185000000000002</c:v>
                </c:pt>
                <c:pt idx="2412">
                  <c:v>40.201666666666704</c:v>
                </c:pt>
                <c:pt idx="2413">
                  <c:v>40.218333333333398</c:v>
                </c:pt>
                <c:pt idx="2414">
                  <c:v>40.234999999999999</c:v>
                </c:pt>
                <c:pt idx="2415">
                  <c:v>40.251666666666701</c:v>
                </c:pt>
                <c:pt idx="2416">
                  <c:v>40.268333333333402</c:v>
                </c:pt>
                <c:pt idx="2417">
                  <c:v>40.284999999999997</c:v>
                </c:pt>
                <c:pt idx="2418">
                  <c:v>40.301666666666698</c:v>
                </c:pt>
                <c:pt idx="2419">
                  <c:v>40.318333333333399</c:v>
                </c:pt>
                <c:pt idx="2420">
                  <c:v>40.335000000000001</c:v>
                </c:pt>
                <c:pt idx="2421">
                  <c:v>40.351666666666702</c:v>
                </c:pt>
                <c:pt idx="2422">
                  <c:v>40.368333333333403</c:v>
                </c:pt>
                <c:pt idx="2423">
                  <c:v>40.384999999999998</c:v>
                </c:pt>
                <c:pt idx="2424">
                  <c:v>40.401666666666699</c:v>
                </c:pt>
                <c:pt idx="2425">
                  <c:v>40.418333333333401</c:v>
                </c:pt>
                <c:pt idx="2426">
                  <c:v>40.435000000000002</c:v>
                </c:pt>
                <c:pt idx="2427">
                  <c:v>40.451666666666704</c:v>
                </c:pt>
                <c:pt idx="2428">
                  <c:v>40.468333333333398</c:v>
                </c:pt>
                <c:pt idx="2429">
                  <c:v>40.484999999999999</c:v>
                </c:pt>
                <c:pt idx="2430">
                  <c:v>40.501666666666701</c:v>
                </c:pt>
                <c:pt idx="2431">
                  <c:v>40.518333333333402</c:v>
                </c:pt>
                <c:pt idx="2432">
                  <c:v>40.534999999999997</c:v>
                </c:pt>
                <c:pt idx="2433">
                  <c:v>40.551666666666698</c:v>
                </c:pt>
                <c:pt idx="2434">
                  <c:v>40.568333333333399</c:v>
                </c:pt>
                <c:pt idx="2435">
                  <c:v>40.585000000000001</c:v>
                </c:pt>
                <c:pt idx="2436">
                  <c:v>40.601666666666702</c:v>
                </c:pt>
                <c:pt idx="2437">
                  <c:v>40.618333333333403</c:v>
                </c:pt>
                <c:pt idx="2438">
                  <c:v>40.634999999999998</c:v>
                </c:pt>
                <c:pt idx="2439">
                  <c:v>40.651666666666699</c:v>
                </c:pt>
                <c:pt idx="2440">
                  <c:v>40.668333333333401</c:v>
                </c:pt>
                <c:pt idx="2441">
                  <c:v>40.685000000000002</c:v>
                </c:pt>
                <c:pt idx="2442">
                  <c:v>40.701666666666704</c:v>
                </c:pt>
                <c:pt idx="2443">
                  <c:v>40.718333333333398</c:v>
                </c:pt>
                <c:pt idx="2444">
                  <c:v>40.734999999999999</c:v>
                </c:pt>
                <c:pt idx="2445">
                  <c:v>40.751666666666701</c:v>
                </c:pt>
                <c:pt idx="2446">
                  <c:v>40.768333333333402</c:v>
                </c:pt>
                <c:pt idx="2447">
                  <c:v>40.784999999999997</c:v>
                </c:pt>
                <c:pt idx="2448">
                  <c:v>40.801666666666698</c:v>
                </c:pt>
                <c:pt idx="2449">
                  <c:v>40.818333333333399</c:v>
                </c:pt>
                <c:pt idx="2450">
                  <c:v>40.835000000000001</c:v>
                </c:pt>
                <c:pt idx="2451">
                  <c:v>40.851666666666702</c:v>
                </c:pt>
                <c:pt idx="2452">
                  <c:v>40.868333333333403</c:v>
                </c:pt>
                <c:pt idx="2453">
                  <c:v>40.884999999999998</c:v>
                </c:pt>
                <c:pt idx="2454">
                  <c:v>40.901666666666699</c:v>
                </c:pt>
                <c:pt idx="2455">
                  <c:v>40.918333333333401</c:v>
                </c:pt>
                <c:pt idx="2456">
                  <c:v>40.935000000000002</c:v>
                </c:pt>
                <c:pt idx="2457">
                  <c:v>40.951666666666704</c:v>
                </c:pt>
                <c:pt idx="2458">
                  <c:v>40.968333333333398</c:v>
                </c:pt>
                <c:pt idx="2459">
                  <c:v>40.984999999999999</c:v>
                </c:pt>
                <c:pt idx="2460">
                  <c:v>41.001666666666701</c:v>
                </c:pt>
                <c:pt idx="2461">
                  <c:v>41.018333333333402</c:v>
                </c:pt>
                <c:pt idx="2462">
                  <c:v>41.034999999999997</c:v>
                </c:pt>
                <c:pt idx="2463">
                  <c:v>41.051666666666698</c:v>
                </c:pt>
                <c:pt idx="2464">
                  <c:v>41.068333333333399</c:v>
                </c:pt>
                <c:pt idx="2465">
                  <c:v>41.085000000000001</c:v>
                </c:pt>
                <c:pt idx="2466">
                  <c:v>41.101666666666702</c:v>
                </c:pt>
                <c:pt idx="2467">
                  <c:v>41.118333333333403</c:v>
                </c:pt>
                <c:pt idx="2468">
                  <c:v>41.134999999999998</c:v>
                </c:pt>
                <c:pt idx="2469">
                  <c:v>41.151666666666699</c:v>
                </c:pt>
                <c:pt idx="2470">
                  <c:v>41.168333333333401</c:v>
                </c:pt>
                <c:pt idx="2471">
                  <c:v>41.185000000000002</c:v>
                </c:pt>
                <c:pt idx="2472">
                  <c:v>41.201666666666704</c:v>
                </c:pt>
                <c:pt idx="2473">
                  <c:v>41.218333333333398</c:v>
                </c:pt>
                <c:pt idx="2474">
                  <c:v>41.234999999999999</c:v>
                </c:pt>
                <c:pt idx="2475">
                  <c:v>41.251666666666701</c:v>
                </c:pt>
                <c:pt idx="2476">
                  <c:v>41.268333333333402</c:v>
                </c:pt>
                <c:pt idx="2477">
                  <c:v>41.284999999999997</c:v>
                </c:pt>
                <c:pt idx="2478">
                  <c:v>41.301666666666698</c:v>
                </c:pt>
                <c:pt idx="2479">
                  <c:v>41.318333333333399</c:v>
                </c:pt>
                <c:pt idx="2480">
                  <c:v>41.335000000000001</c:v>
                </c:pt>
                <c:pt idx="2481">
                  <c:v>41.351666666666702</c:v>
                </c:pt>
                <c:pt idx="2482">
                  <c:v>41.368333333333403</c:v>
                </c:pt>
                <c:pt idx="2483">
                  <c:v>41.384999999999998</c:v>
                </c:pt>
                <c:pt idx="2484">
                  <c:v>41.401666666666699</c:v>
                </c:pt>
                <c:pt idx="2485">
                  <c:v>41.418333333333401</c:v>
                </c:pt>
                <c:pt idx="2486">
                  <c:v>41.435000000000002</c:v>
                </c:pt>
                <c:pt idx="2487">
                  <c:v>41.451666666666704</c:v>
                </c:pt>
                <c:pt idx="2488">
                  <c:v>41.468333333333398</c:v>
                </c:pt>
                <c:pt idx="2489">
                  <c:v>41.484999999999999</c:v>
                </c:pt>
                <c:pt idx="2490">
                  <c:v>41.501666666666701</c:v>
                </c:pt>
                <c:pt idx="2491">
                  <c:v>41.518333333333402</c:v>
                </c:pt>
                <c:pt idx="2492">
                  <c:v>41.534999999999997</c:v>
                </c:pt>
                <c:pt idx="2493">
                  <c:v>41.551666666666698</c:v>
                </c:pt>
                <c:pt idx="2494">
                  <c:v>41.568333333333399</c:v>
                </c:pt>
                <c:pt idx="2495">
                  <c:v>41.585000000000001</c:v>
                </c:pt>
                <c:pt idx="2496">
                  <c:v>41.601666666666702</c:v>
                </c:pt>
                <c:pt idx="2497">
                  <c:v>41.618333333333403</c:v>
                </c:pt>
                <c:pt idx="2498">
                  <c:v>41.634999999999998</c:v>
                </c:pt>
                <c:pt idx="2499">
                  <c:v>41.651666666666699</c:v>
                </c:pt>
                <c:pt idx="2500">
                  <c:v>41.668333333333401</c:v>
                </c:pt>
                <c:pt idx="2501">
                  <c:v>41.685000000000002</c:v>
                </c:pt>
                <c:pt idx="2502">
                  <c:v>41.701666666666704</c:v>
                </c:pt>
                <c:pt idx="2503">
                  <c:v>41.718333333333398</c:v>
                </c:pt>
                <c:pt idx="2504">
                  <c:v>41.734999999999999</c:v>
                </c:pt>
                <c:pt idx="2505">
                  <c:v>41.751666666666701</c:v>
                </c:pt>
                <c:pt idx="2506">
                  <c:v>41.768333333333402</c:v>
                </c:pt>
                <c:pt idx="2507">
                  <c:v>41.784999999999997</c:v>
                </c:pt>
                <c:pt idx="2508">
                  <c:v>41.801666666666698</c:v>
                </c:pt>
                <c:pt idx="2509">
                  <c:v>41.818333333333399</c:v>
                </c:pt>
                <c:pt idx="2510">
                  <c:v>41.835000000000001</c:v>
                </c:pt>
                <c:pt idx="2511">
                  <c:v>41.851666666666702</c:v>
                </c:pt>
                <c:pt idx="2512">
                  <c:v>41.868333333333403</c:v>
                </c:pt>
                <c:pt idx="2513">
                  <c:v>41.884999999999998</c:v>
                </c:pt>
                <c:pt idx="2514">
                  <c:v>41.901666666666699</c:v>
                </c:pt>
                <c:pt idx="2515">
                  <c:v>41.918333333333401</c:v>
                </c:pt>
                <c:pt idx="2516">
                  <c:v>41.935000000000002</c:v>
                </c:pt>
                <c:pt idx="2517">
                  <c:v>41.951666666666704</c:v>
                </c:pt>
                <c:pt idx="2518">
                  <c:v>41.968333333333398</c:v>
                </c:pt>
                <c:pt idx="2519">
                  <c:v>41.984999999999999</c:v>
                </c:pt>
                <c:pt idx="2520">
                  <c:v>42.001666666666701</c:v>
                </c:pt>
                <c:pt idx="2521">
                  <c:v>42.018333333333402</c:v>
                </c:pt>
                <c:pt idx="2522">
                  <c:v>42.034999999999997</c:v>
                </c:pt>
                <c:pt idx="2523">
                  <c:v>42.051666666666698</c:v>
                </c:pt>
                <c:pt idx="2524">
                  <c:v>42.068333333333399</c:v>
                </c:pt>
                <c:pt idx="2525">
                  <c:v>42.085000000000001</c:v>
                </c:pt>
                <c:pt idx="2526">
                  <c:v>42.101666666666702</c:v>
                </c:pt>
                <c:pt idx="2527">
                  <c:v>42.118333333333403</c:v>
                </c:pt>
                <c:pt idx="2528">
                  <c:v>42.134999999999998</c:v>
                </c:pt>
                <c:pt idx="2529">
                  <c:v>42.151666666666699</c:v>
                </c:pt>
                <c:pt idx="2530">
                  <c:v>42.168333333333401</c:v>
                </c:pt>
                <c:pt idx="2531">
                  <c:v>42.185000000000002</c:v>
                </c:pt>
                <c:pt idx="2532">
                  <c:v>42.201666666666704</c:v>
                </c:pt>
                <c:pt idx="2533">
                  <c:v>42.218333333333398</c:v>
                </c:pt>
                <c:pt idx="2534">
                  <c:v>42.234999999999999</c:v>
                </c:pt>
                <c:pt idx="2535">
                  <c:v>42.251666666666701</c:v>
                </c:pt>
                <c:pt idx="2536">
                  <c:v>42.268333333333402</c:v>
                </c:pt>
                <c:pt idx="2537">
                  <c:v>42.284999999999997</c:v>
                </c:pt>
                <c:pt idx="2538">
                  <c:v>42.301666666666698</c:v>
                </c:pt>
                <c:pt idx="2539">
                  <c:v>42.318333333333399</c:v>
                </c:pt>
                <c:pt idx="2540">
                  <c:v>42.335000000000001</c:v>
                </c:pt>
                <c:pt idx="2541">
                  <c:v>42.351666666666702</c:v>
                </c:pt>
                <c:pt idx="2542">
                  <c:v>42.368333333333403</c:v>
                </c:pt>
                <c:pt idx="2543">
                  <c:v>42.384999999999998</c:v>
                </c:pt>
                <c:pt idx="2544">
                  <c:v>42.401666666666699</c:v>
                </c:pt>
                <c:pt idx="2545">
                  <c:v>42.418333333333401</c:v>
                </c:pt>
                <c:pt idx="2546">
                  <c:v>42.435000000000002</c:v>
                </c:pt>
                <c:pt idx="2547">
                  <c:v>42.451666666666704</c:v>
                </c:pt>
                <c:pt idx="2548">
                  <c:v>42.468333333333398</c:v>
                </c:pt>
                <c:pt idx="2549">
                  <c:v>42.484999999999999</c:v>
                </c:pt>
                <c:pt idx="2550">
                  <c:v>42.501666666666701</c:v>
                </c:pt>
                <c:pt idx="2551">
                  <c:v>42.518333333333402</c:v>
                </c:pt>
                <c:pt idx="2552">
                  <c:v>42.534999999999997</c:v>
                </c:pt>
                <c:pt idx="2553">
                  <c:v>42.551666666666698</c:v>
                </c:pt>
                <c:pt idx="2554">
                  <c:v>42.568333333333399</c:v>
                </c:pt>
                <c:pt idx="2555">
                  <c:v>42.585000000000001</c:v>
                </c:pt>
                <c:pt idx="2556">
                  <c:v>42.601666666666702</c:v>
                </c:pt>
                <c:pt idx="2557">
                  <c:v>42.618333333333403</c:v>
                </c:pt>
                <c:pt idx="2558">
                  <c:v>42.634999999999998</c:v>
                </c:pt>
                <c:pt idx="2559">
                  <c:v>42.651666666666699</c:v>
                </c:pt>
                <c:pt idx="2560">
                  <c:v>42.668333333333401</c:v>
                </c:pt>
                <c:pt idx="2561">
                  <c:v>42.685000000000002</c:v>
                </c:pt>
                <c:pt idx="2562">
                  <c:v>42.701666666666704</c:v>
                </c:pt>
                <c:pt idx="2563">
                  <c:v>42.718333333333398</c:v>
                </c:pt>
                <c:pt idx="2564">
                  <c:v>42.734999999999999</c:v>
                </c:pt>
                <c:pt idx="2565">
                  <c:v>42.751666666666701</c:v>
                </c:pt>
                <c:pt idx="2566">
                  <c:v>42.768333333333402</c:v>
                </c:pt>
                <c:pt idx="2567">
                  <c:v>42.784999999999997</c:v>
                </c:pt>
                <c:pt idx="2568">
                  <c:v>42.801666666666698</c:v>
                </c:pt>
                <c:pt idx="2569">
                  <c:v>42.818333333333399</c:v>
                </c:pt>
                <c:pt idx="2570">
                  <c:v>42.835000000000001</c:v>
                </c:pt>
                <c:pt idx="2571">
                  <c:v>42.851666666666702</c:v>
                </c:pt>
                <c:pt idx="2572">
                  <c:v>42.868333333333403</c:v>
                </c:pt>
                <c:pt idx="2573">
                  <c:v>42.884999999999998</c:v>
                </c:pt>
                <c:pt idx="2574">
                  <c:v>42.901666666666699</c:v>
                </c:pt>
                <c:pt idx="2575">
                  <c:v>42.918333333333401</c:v>
                </c:pt>
                <c:pt idx="2576">
                  <c:v>42.935000000000002</c:v>
                </c:pt>
                <c:pt idx="2577">
                  <c:v>42.951666666666704</c:v>
                </c:pt>
                <c:pt idx="2578">
                  <c:v>42.968333333333398</c:v>
                </c:pt>
                <c:pt idx="2579">
                  <c:v>42.984999999999999</c:v>
                </c:pt>
                <c:pt idx="2580">
                  <c:v>43.001666666666701</c:v>
                </c:pt>
                <c:pt idx="2581">
                  <c:v>43.018333333333402</c:v>
                </c:pt>
                <c:pt idx="2582">
                  <c:v>43.034999999999997</c:v>
                </c:pt>
                <c:pt idx="2583">
                  <c:v>43.051666666666698</c:v>
                </c:pt>
                <c:pt idx="2584">
                  <c:v>43.068333333333399</c:v>
                </c:pt>
                <c:pt idx="2585">
                  <c:v>43.085000000000001</c:v>
                </c:pt>
                <c:pt idx="2586">
                  <c:v>43.101666666666702</c:v>
                </c:pt>
                <c:pt idx="2587">
                  <c:v>43.118333333333403</c:v>
                </c:pt>
                <c:pt idx="2588">
                  <c:v>43.134999999999998</c:v>
                </c:pt>
                <c:pt idx="2589">
                  <c:v>43.151666666666699</c:v>
                </c:pt>
                <c:pt idx="2590">
                  <c:v>43.168333333333401</c:v>
                </c:pt>
                <c:pt idx="2591">
                  <c:v>43.185000000000002</c:v>
                </c:pt>
                <c:pt idx="2592">
                  <c:v>43.201666666666704</c:v>
                </c:pt>
                <c:pt idx="2593">
                  <c:v>43.218333333333398</c:v>
                </c:pt>
                <c:pt idx="2594">
                  <c:v>43.234999999999999</c:v>
                </c:pt>
                <c:pt idx="2595">
                  <c:v>43.251666666666701</c:v>
                </c:pt>
                <c:pt idx="2596">
                  <c:v>43.268333333333402</c:v>
                </c:pt>
                <c:pt idx="2597">
                  <c:v>43.284999999999997</c:v>
                </c:pt>
                <c:pt idx="2598">
                  <c:v>43.301666666666698</c:v>
                </c:pt>
                <c:pt idx="2599">
                  <c:v>43.318333333333399</c:v>
                </c:pt>
                <c:pt idx="2600">
                  <c:v>43.335000000000001</c:v>
                </c:pt>
                <c:pt idx="2601">
                  <c:v>43.351666666666702</c:v>
                </c:pt>
                <c:pt idx="2602">
                  <c:v>43.368333333333403</c:v>
                </c:pt>
                <c:pt idx="2603">
                  <c:v>43.384999999999998</c:v>
                </c:pt>
                <c:pt idx="2604">
                  <c:v>43.401666666666699</c:v>
                </c:pt>
                <c:pt idx="2605">
                  <c:v>43.418333333333401</c:v>
                </c:pt>
                <c:pt idx="2606">
                  <c:v>43.435000000000002</c:v>
                </c:pt>
                <c:pt idx="2607">
                  <c:v>43.451666666666704</c:v>
                </c:pt>
                <c:pt idx="2608">
                  <c:v>43.468333333333398</c:v>
                </c:pt>
                <c:pt idx="2609">
                  <c:v>43.484999999999999</c:v>
                </c:pt>
                <c:pt idx="2610">
                  <c:v>43.501666666666701</c:v>
                </c:pt>
                <c:pt idx="2611">
                  <c:v>43.518333333333402</c:v>
                </c:pt>
                <c:pt idx="2612">
                  <c:v>43.534999999999997</c:v>
                </c:pt>
                <c:pt idx="2613">
                  <c:v>43.551666666666698</c:v>
                </c:pt>
                <c:pt idx="2614">
                  <c:v>43.568333333333399</c:v>
                </c:pt>
                <c:pt idx="2615">
                  <c:v>43.585000000000001</c:v>
                </c:pt>
                <c:pt idx="2616">
                  <c:v>43.601666666666702</c:v>
                </c:pt>
                <c:pt idx="2617">
                  <c:v>43.618333333333403</c:v>
                </c:pt>
                <c:pt idx="2618">
                  <c:v>43.634999999999998</c:v>
                </c:pt>
                <c:pt idx="2619">
                  <c:v>43.651666666666699</c:v>
                </c:pt>
                <c:pt idx="2620">
                  <c:v>43.668333333333401</c:v>
                </c:pt>
                <c:pt idx="2621">
                  <c:v>43.685000000000002</c:v>
                </c:pt>
                <c:pt idx="2622">
                  <c:v>43.701666666666704</c:v>
                </c:pt>
                <c:pt idx="2623">
                  <c:v>43.718333333333398</c:v>
                </c:pt>
                <c:pt idx="2624">
                  <c:v>43.734999999999999</c:v>
                </c:pt>
                <c:pt idx="2625">
                  <c:v>43.751666666666701</c:v>
                </c:pt>
                <c:pt idx="2626">
                  <c:v>43.768333333333402</c:v>
                </c:pt>
                <c:pt idx="2627">
                  <c:v>43.784999999999997</c:v>
                </c:pt>
                <c:pt idx="2628">
                  <c:v>43.801666666666698</c:v>
                </c:pt>
                <c:pt idx="2629">
                  <c:v>43.818333333333399</c:v>
                </c:pt>
                <c:pt idx="2630">
                  <c:v>43.835000000000001</c:v>
                </c:pt>
                <c:pt idx="2631">
                  <c:v>43.851666666666702</c:v>
                </c:pt>
                <c:pt idx="2632">
                  <c:v>43.868333333333403</c:v>
                </c:pt>
                <c:pt idx="2633">
                  <c:v>43.884999999999998</c:v>
                </c:pt>
                <c:pt idx="2634">
                  <c:v>43.901666666666699</c:v>
                </c:pt>
                <c:pt idx="2635">
                  <c:v>43.918333333333401</c:v>
                </c:pt>
                <c:pt idx="2636">
                  <c:v>43.935000000000002</c:v>
                </c:pt>
                <c:pt idx="2637">
                  <c:v>43.951666666666704</c:v>
                </c:pt>
                <c:pt idx="2638">
                  <c:v>43.968333333333398</c:v>
                </c:pt>
                <c:pt idx="2639">
                  <c:v>43.984999999999999</c:v>
                </c:pt>
                <c:pt idx="2640">
                  <c:v>44.001666666666701</c:v>
                </c:pt>
                <c:pt idx="2641">
                  <c:v>44.018333333333402</c:v>
                </c:pt>
                <c:pt idx="2642">
                  <c:v>44.034999999999997</c:v>
                </c:pt>
                <c:pt idx="2643">
                  <c:v>44.051666666666698</c:v>
                </c:pt>
                <c:pt idx="2644">
                  <c:v>44.068333333333399</c:v>
                </c:pt>
                <c:pt idx="2645">
                  <c:v>44.085000000000001</c:v>
                </c:pt>
                <c:pt idx="2646">
                  <c:v>44.101666666666702</c:v>
                </c:pt>
                <c:pt idx="2647">
                  <c:v>44.118333333333403</c:v>
                </c:pt>
                <c:pt idx="2648">
                  <c:v>44.134999999999998</c:v>
                </c:pt>
                <c:pt idx="2649">
                  <c:v>44.151666666666699</c:v>
                </c:pt>
                <c:pt idx="2650">
                  <c:v>44.168333333333401</c:v>
                </c:pt>
                <c:pt idx="2651">
                  <c:v>44.185000000000002</c:v>
                </c:pt>
                <c:pt idx="2652">
                  <c:v>44.201666666666704</c:v>
                </c:pt>
                <c:pt idx="2653">
                  <c:v>44.218333333333398</c:v>
                </c:pt>
                <c:pt idx="2654">
                  <c:v>44.234999999999999</c:v>
                </c:pt>
                <c:pt idx="2655">
                  <c:v>44.251666666666701</c:v>
                </c:pt>
                <c:pt idx="2656">
                  <c:v>44.268333333333402</c:v>
                </c:pt>
                <c:pt idx="2657">
                  <c:v>44.284999999999997</c:v>
                </c:pt>
                <c:pt idx="2658">
                  <c:v>44.301666666666698</c:v>
                </c:pt>
                <c:pt idx="2659">
                  <c:v>44.318333333333399</c:v>
                </c:pt>
                <c:pt idx="2660">
                  <c:v>44.335000000000001</c:v>
                </c:pt>
                <c:pt idx="2661">
                  <c:v>44.351666666666702</c:v>
                </c:pt>
                <c:pt idx="2662">
                  <c:v>44.368333333333403</c:v>
                </c:pt>
                <c:pt idx="2663">
                  <c:v>44.384999999999998</c:v>
                </c:pt>
                <c:pt idx="2664">
                  <c:v>44.401666666666699</c:v>
                </c:pt>
                <c:pt idx="2665">
                  <c:v>44.418333333333401</c:v>
                </c:pt>
                <c:pt idx="2666">
                  <c:v>44.435000000000002</c:v>
                </c:pt>
                <c:pt idx="2667">
                  <c:v>44.451666666666704</c:v>
                </c:pt>
                <c:pt idx="2668">
                  <c:v>44.468333333333398</c:v>
                </c:pt>
                <c:pt idx="2669">
                  <c:v>44.484999999999999</c:v>
                </c:pt>
                <c:pt idx="2670">
                  <c:v>44.501666666666701</c:v>
                </c:pt>
                <c:pt idx="2671">
                  <c:v>44.518333333333402</c:v>
                </c:pt>
                <c:pt idx="2672">
                  <c:v>44.534999999999997</c:v>
                </c:pt>
                <c:pt idx="2673">
                  <c:v>44.551666666666698</c:v>
                </c:pt>
                <c:pt idx="2674">
                  <c:v>44.568333333333399</c:v>
                </c:pt>
                <c:pt idx="2675">
                  <c:v>44.585000000000001</c:v>
                </c:pt>
                <c:pt idx="2676">
                  <c:v>44.601666666666702</c:v>
                </c:pt>
                <c:pt idx="2677">
                  <c:v>44.618333333333403</c:v>
                </c:pt>
                <c:pt idx="2678">
                  <c:v>44.634999999999998</c:v>
                </c:pt>
                <c:pt idx="2679">
                  <c:v>44.651666666666699</c:v>
                </c:pt>
                <c:pt idx="2680">
                  <c:v>44.668333333333401</c:v>
                </c:pt>
                <c:pt idx="2681">
                  <c:v>44.685000000000002</c:v>
                </c:pt>
                <c:pt idx="2682">
                  <c:v>44.701666666666704</c:v>
                </c:pt>
                <c:pt idx="2683">
                  <c:v>44.718333333333398</c:v>
                </c:pt>
                <c:pt idx="2684">
                  <c:v>44.734999999999999</c:v>
                </c:pt>
                <c:pt idx="2685">
                  <c:v>44.751666666666701</c:v>
                </c:pt>
                <c:pt idx="2686">
                  <c:v>44.768333333333402</c:v>
                </c:pt>
                <c:pt idx="2687">
                  <c:v>44.784999999999997</c:v>
                </c:pt>
                <c:pt idx="2688">
                  <c:v>44.801666666666698</c:v>
                </c:pt>
                <c:pt idx="2689">
                  <c:v>44.818333333333399</c:v>
                </c:pt>
                <c:pt idx="2690">
                  <c:v>44.835000000000001</c:v>
                </c:pt>
                <c:pt idx="2691">
                  <c:v>44.851666666666702</c:v>
                </c:pt>
                <c:pt idx="2692">
                  <c:v>44.868333333333403</c:v>
                </c:pt>
                <c:pt idx="2693">
                  <c:v>44.884999999999998</c:v>
                </c:pt>
                <c:pt idx="2694">
                  <c:v>44.901666666666699</c:v>
                </c:pt>
                <c:pt idx="2695">
                  <c:v>44.918333333333401</c:v>
                </c:pt>
                <c:pt idx="2696">
                  <c:v>44.935000000000002</c:v>
                </c:pt>
                <c:pt idx="2697">
                  <c:v>44.951666666666704</c:v>
                </c:pt>
                <c:pt idx="2698">
                  <c:v>44.968333333333398</c:v>
                </c:pt>
                <c:pt idx="2699">
                  <c:v>44.984999999999999</c:v>
                </c:pt>
                <c:pt idx="2700">
                  <c:v>45.001666666666701</c:v>
                </c:pt>
                <c:pt idx="2701">
                  <c:v>45.018333333333402</c:v>
                </c:pt>
                <c:pt idx="2702">
                  <c:v>45.034999999999997</c:v>
                </c:pt>
                <c:pt idx="2703">
                  <c:v>45.051666666666698</c:v>
                </c:pt>
                <c:pt idx="2704">
                  <c:v>45.068333333333399</c:v>
                </c:pt>
                <c:pt idx="2705">
                  <c:v>45.085000000000001</c:v>
                </c:pt>
                <c:pt idx="2706">
                  <c:v>45.101666666666702</c:v>
                </c:pt>
                <c:pt idx="2707">
                  <c:v>45.118333333333403</c:v>
                </c:pt>
                <c:pt idx="2708">
                  <c:v>45.134999999999998</c:v>
                </c:pt>
                <c:pt idx="2709">
                  <c:v>45.151666666666699</c:v>
                </c:pt>
                <c:pt idx="2710">
                  <c:v>45.168333333333401</c:v>
                </c:pt>
                <c:pt idx="2711">
                  <c:v>45.185000000000002</c:v>
                </c:pt>
                <c:pt idx="2712">
                  <c:v>45.201666666666704</c:v>
                </c:pt>
                <c:pt idx="2713">
                  <c:v>45.218333333333398</c:v>
                </c:pt>
                <c:pt idx="2714">
                  <c:v>45.234999999999999</c:v>
                </c:pt>
                <c:pt idx="2715">
                  <c:v>45.251666666666701</c:v>
                </c:pt>
                <c:pt idx="2716">
                  <c:v>45.268333333333402</c:v>
                </c:pt>
                <c:pt idx="2717">
                  <c:v>45.284999999999997</c:v>
                </c:pt>
                <c:pt idx="2718">
                  <c:v>45.301666666666698</c:v>
                </c:pt>
                <c:pt idx="2719">
                  <c:v>45.318333333333399</c:v>
                </c:pt>
                <c:pt idx="2720">
                  <c:v>45.335000000000001</c:v>
                </c:pt>
                <c:pt idx="2721">
                  <c:v>45.351666666666702</c:v>
                </c:pt>
                <c:pt idx="2722">
                  <c:v>45.368333333333403</c:v>
                </c:pt>
                <c:pt idx="2723">
                  <c:v>45.384999999999998</c:v>
                </c:pt>
                <c:pt idx="2724">
                  <c:v>45.401666666666699</c:v>
                </c:pt>
                <c:pt idx="2725">
                  <c:v>45.418333333333401</c:v>
                </c:pt>
                <c:pt idx="2726">
                  <c:v>45.435000000000002</c:v>
                </c:pt>
                <c:pt idx="2727">
                  <c:v>45.451666666666704</c:v>
                </c:pt>
                <c:pt idx="2728">
                  <c:v>45.468333333333398</c:v>
                </c:pt>
                <c:pt idx="2729">
                  <c:v>45.484999999999999</c:v>
                </c:pt>
                <c:pt idx="2730">
                  <c:v>45.501666666666701</c:v>
                </c:pt>
                <c:pt idx="2731">
                  <c:v>45.518333333333402</c:v>
                </c:pt>
                <c:pt idx="2732">
                  <c:v>45.534999999999997</c:v>
                </c:pt>
                <c:pt idx="2733">
                  <c:v>45.551666666666698</c:v>
                </c:pt>
                <c:pt idx="2734">
                  <c:v>45.568333333333399</c:v>
                </c:pt>
                <c:pt idx="2735">
                  <c:v>45.585000000000001</c:v>
                </c:pt>
                <c:pt idx="2736">
                  <c:v>45.601666666666702</c:v>
                </c:pt>
                <c:pt idx="2737">
                  <c:v>45.618333333333403</c:v>
                </c:pt>
                <c:pt idx="2738">
                  <c:v>45.634999999999998</c:v>
                </c:pt>
                <c:pt idx="2739">
                  <c:v>45.651666666666699</c:v>
                </c:pt>
                <c:pt idx="2740">
                  <c:v>45.668333333333401</c:v>
                </c:pt>
                <c:pt idx="2741">
                  <c:v>45.685000000000002</c:v>
                </c:pt>
                <c:pt idx="2742">
                  <c:v>45.701666666666704</c:v>
                </c:pt>
                <c:pt idx="2743">
                  <c:v>45.718333333333398</c:v>
                </c:pt>
                <c:pt idx="2744">
                  <c:v>45.734999999999999</c:v>
                </c:pt>
                <c:pt idx="2745">
                  <c:v>45.751666666666701</c:v>
                </c:pt>
                <c:pt idx="2746">
                  <c:v>45.768333333333402</c:v>
                </c:pt>
                <c:pt idx="2747">
                  <c:v>45.784999999999997</c:v>
                </c:pt>
                <c:pt idx="2748">
                  <c:v>45.801666666666698</c:v>
                </c:pt>
                <c:pt idx="2749">
                  <c:v>45.818333333333399</c:v>
                </c:pt>
                <c:pt idx="2750">
                  <c:v>45.835000000000001</c:v>
                </c:pt>
                <c:pt idx="2751">
                  <c:v>45.851666666666702</c:v>
                </c:pt>
                <c:pt idx="2752">
                  <c:v>45.868333333333403</c:v>
                </c:pt>
                <c:pt idx="2753">
                  <c:v>45.884999999999998</c:v>
                </c:pt>
                <c:pt idx="2754">
                  <c:v>45.901666666666699</c:v>
                </c:pt>
                <c:pt idx="2755">
                  <c:v>45.918333333333401</c:v>
                </c:pt>
                <c:pt idx="2756">
                  <c:v>45.935000000000002</c:v>
                </c:pt>
                <c:pt idx="2757">
                  <c:v>45.951666666666704</c:v>
                </c:pt>
                <c:pt idx="2758">
                  <c:v>45.968333333333398</c:v>
                </c:pt>
                <c:pt idx="2759">
                  <c:v>45.984999999999999</c:v>
                </c:pt>
                <c:pt idx="2760">
                  <c:v>46.001666666666701</c:v>
                </c:pt>
                <c:pt idx="2761">
                  <c:v>46.018333333333402</c:v>
                </c:pt>
                <c:pt idx="2762">
                  <c:v>46.034999999999997</c:v>
                </c:pt>
                <c:pt idx="2763">
                  <c:v>46.051666666666698</c:v>
                </c:pt>
                <c:pt idx="2764">
                  <c:v>46.068333333333399</c:v>
                </c:pt>
                <c:pt idx="2765">
                  <c:v>46.085000000000001</c:v>
                </c:pt>
                <c:pt idx="2766">
                  <c:v>46.101666666666702</c:v>
                </c:pt>
                <c:pt idx="2767">
                  <c:v>46.118333333333403</c:v>
                </c:pt>
                <c:pt idx="2768">
                  <c:v>46.134999999999998</c:v>
                </c:pt>
                <c:pt idx="2769">
                  <c:v>46.151666666666699</c:v>
                </c:pt>
                <c:pt idx="2770">
                  <c:v>46.168333333333401</c:v>
                </c:pt>
                <c:pt idx="2771">
                  <c:v>46.185000000000002</c:v>
                </c:pt>
                <c:pt idx="2772">
                  <c:v>46.201666666666704</c:v>
                </c:pt>
                <c:pt idx="2773">
                  <c:v>46.218333333333398</c:v>
                </c:pt>
                <c:pt idx="2774">
                  <c:v>46.234999999999999</c:v>
                </c:pt>
                <c:pt idx="2775">
                  <c:v>46.251666666666701</c:v>
                </c:pt>
                <c:pt idx="2776">
                  <c:v>46.268333333333402</c:v>
                </c:pt>
                <c:pt idx="2777">
                  <c:v>46.284999999999997</c:v>
                </c:pt>
                <c:pt idx="2778">
                  <c:v>46.301666666666698</c:v>
                </c:pt>
                <c:pt idx="2779">
                  <c:v>46.318333333333399</c:v>
                </c:pt>
                <c:pt idx="2780">
                  <c:v>46.335000000000001</c:v>
                </c:pt>
                <c:pt idx="2781">
                  <c:v>46.351666666666702</c:v>
                </c:pt>
                <c:pt idx="2782">
                  <c:v>46.368333333333403</c:v>
                </c:pt>
                <c:pt idx="2783">
                  <c:v>46.384999999999998</c:v>
                </c:pt>
                <c:pt idx="2784">
                  <c:v>46.401666666666699</c:v>
                </c:pt>
                <c:pt idx="2785">
                  <c:v>46.418333333333401</c:v>
                </c:pt>
                <c:pt idx="2786">
                  <c:v>46.435000000000002</c:v>
                </c:pt>
                <c:pt idx="2787">
                  <c:v>46.451666666666704</c:v>
                </c:pt>
                <c:pt idx="2788">
                  <c:v>46.468333333333398</c:v>
                </c:pt>
                <c:pt idx="2789">
                  <c:v>46.484999999999999</c:v>
                </c:pt>
                <c:pt idx="2790">
                  <c:v>46.501666666666701</c:v>
                </c:pt>
                <c:pt idx="2791">
                  <c:v>46.518333333333402</c:v>
                </c:pt>
                <c:pt idx="2792">
                  <c:v>46.534999999999997</c:v>
                </c:pt>
                <c:pt idx="2793">
                  <c:v>46.551666666666698</c:v>
                </c:pt>
                <c:pt idx="2794">
                  <c:v>46.568333333333399</c:v>
                </c:pt>
                <c:pt idx="2795">
                  <c:v>46.585000000000001</c:v>
                </c:pt>
                <c:pt idx="2796">
                  <c:v>46.601666666666702</c:v>
                </c:pt>
                <c:pt idx="2797">
                  <c:v>46.618333333333403</c:v>
                </c:pt>
                <c:pt idx="2798">
                  <c:v>46.634999999999998</c:v>
                </c:pt>
                <c:pt idx="2799">
                  <c:v>46.651666666666699</c:v>
                </c:pt>
                <c:pt idx="2800">
                  <c:v>46.668333333333401</c:v>
                </c:pt>
                <c:pt idx="2801">
                  <c:v>46.685000000000002</c:v>
                </c:pt>
                <c:pt idx="2802">
                  <c:v>46.701666666666704</c:v>
                </c:pt>
                <c:pt idx="2803">
                  <c:v>46.718333333333398</c:v>
                </c:pt>
                <c:pt idx="2804">
                  <c:v>46.734999999999999</c:v>
                </c:pt>
                <c:pt idx="2805">
                  <c:v>46.751666666666701</c:v>
                </c:pt>
                <c:pt idx="2806">
                  <c:v>46.768333333333402</c:v>
                </c:pt>
                <c:pt idx="2807">
                  <c:v>46.784999999999997</c:v>
                </c:pt>
                <c:pt idx="2808">
                  <c:v>46.801666666666698</c:v>
                </c:pt>
                <c:pt idx="2809">
                  <c:v>46.818333333333399</c:v>
                </c:pt>
                <c:pt idx="2810">
                  <c:v>46.835000000000001</c:v>
                </c:pt>
                <c:pt idx="2811">
                  <c:v>46.851666666666702</c:v>
                </c:pt>
                <c:pt idx="2812">
                  <c:v>46.868333333333403</c:v>
                </c:pt>
                <c:pt idx="2813">
                  <c:v>46.884999999999998</c:v>
                </c:pt>
                <c:pt idx="2814">
                  <c:v>46.901666666666699</c:v>
                </c:pt>
                <c:pt idx="2815">
                  <c:v>46.918333333333401</c:v>
                </c:pt>
                <c:pt idx="2816">
                  <c:v>46.935000000000002</c:v>
                </c:pt>
                <c:pt idx="2817">
                  <c:v>46.951666666666704</c:v>
                </c:pt>
                <c:pt idx="2818">
                  <c:v>46.968333333333398</c:v>
                </c:pt>
                <c:pt idx="2819">
                  <c:v>46.984999999999999</c:v>
                </c:pt>
                <c:pt idx="2820">
                  <c:v>47.001666666666701</c:v>
                </c:pt>
                <c:pt idx="2821">
                  <c:v>47.018333333333402</c:v>
                </c:pt>
                <c:pt idx="2822">
                  <c:v>47.034999999999997</c:v>
                </c:pt>
                <c:pt idx="2823">
                  <c:v>47.051666666666698</c:v>
                </c:pt>
                <c:pt idx="2824">
                  <c:v>47.068333333333399</c:v>
                </c:pt>
                <c:pt idx="2825">
                  <c:v>47.085000000000001</c:v>
                </c:pt>
                <c:pt idx="2826">
                  <c:v>47.101666666666702</c:v>
                </c:pt>
                <c:pt idx="2827">
                  <c:v>47.118333333333403</c:v>
                </c:pt>
                <c:pt idx="2828">
                  <c:v>47.134999999999998</c:v>
                </c:pt>
                <c:pt idx="2829">
                  <c:v>47.151666666666699</c:v>
                </c:pt>
                <c:pt idx="2830">
                  <c:v>47.168333333333401</c:v>
                </c:pt>
                <c:pt idx="2831">
                  <c:v>47.185000000000002</c:v>
                </c:pt>
                <c:pt idx="2832">
                  <c:v>47.201666666666704</c:v>
                </c:pt>
                <c:pt idx="2833">
                  <c:v>47.218333333333398</c:v>
                </c:pt>
                <c:pt idx="2834">
                  <c:v>47.234999999999999</c:v>
                </c:pt>
                <c:pt idx="2835">
                  <c:v>47.251666666666701</c:v>
                </c:pt>
                <c:pt idx="2836">
                  <c:v>47.268333333333402</c:v>
                </c:pt>
                <c:pt idx="2837">
                  <c:v>47.284999999999997</c:v>
                </c:pt>
                <c:pt idx="2838">
                  <c:v>47.301666666666698</c:v>
                </c:pt>
                <c:pt idx="2839">
                  <c:v>47.318333333333399</c:v>
                </c:pt>
                <c:pt idx="2840">
                  <c:v>47.335000000000001</c:v>
                </c:pt>
                <c:pt idx="2841">
                  <c:v>47.351666666666702</c:v>
                </c:pt>
                <c:pt idx="2842">
                  <c:v>47.368333333333403</c:v>
                </c:pt>
                <c:pt idx="2843">
                  <c:v>47.384999999999998</c:v>
                </c:pt>
                <c:pt idx="2844">
                  <c:v>47.401666666666699</c:v>
                </c:pt>
                <c:pt idx="2845">
                  <c:v>47.418333333333401</c:v>
                </c:pt>
                <c:pt idx="2846">
                  <c:v>47.435000000000002</c:v>
                </c:pt>
                <c:pt idx="2847">
                  <c:v>47.451666666666704</c:v>
                </c:pt>
                <c:pt idx="2848">
                  <c:v>47.468333333333398</c:v>
                </c:pt>
                <c:pt idx="2849">
                  <c:v>47.484999999999999</c:v>
                </c:pt>
                <c:pt idx="2850">
                  <c:v>47.501666666666701</c:v>
                </c:pt>
                <c:pt idx="2851">
                  <c:v>47.518333333333402</c:v>
                </c:pt>
                <c:pt idx="2852">
                  <c:v>47.534999999999997</c:v>
                </c:pt>
                <c:pt idx="2853">
                  <c:v>47.551666666666698</c:v>
                </c:pt>
                <c:pt idx="2854">
                  <c:v>47.568333333333399</c:v>
                </c:pt>
                <c:pt idx="2855">
                  <c:v>47.585000000000001</c:v>
                </c:pt>
                <c:pt idx="2856">
                  <c:v>47.601666666666702</c:v>
                </c:pt>
                <c:pt idx="2857">
                  <c:v>47.618333333333403</c:v>
                </c:pt>
                <c:pt idx="2858">
                  <c:v>47.634999999999998</c:v>
                </c:pt>
                <c:pt idx="2859">
                  <c:v>47.651666666666699</c:v>
                </c:pt>
                <c:pt idx="2860">
                  <c:v>47.668333333333401</c:v>
                </c:pt>
                <c:pt idx="2861">
                  <c:v>47.685000000000002</c:v>
                </c:pt>
                <c:pt idx="2862">
                  <c:v>47.701666666666704</c:v>
                </c:pt>
                <c:pt idx="2863">
                  <c:v>47.718333333333398</c:v>
                </c:pt>
                <c:pt idx="2864">
                  <c:v>47.734999999999999</c:v>
                </c:pt>
                <c:pt idx="2865">
                  <c:v>47.751666666666701</c:v>
                </c:pt>
                <c:pt idx="2866">
                  <c:v>47.768333333333402</c:v>
                </c:pt>
                <c:pt idx="2867">
                  <c:v>47.784999999999997</c:v>
                </c:pt>
                <c:pt idx="2868">
                  <c:v>47.801666666666698</c:v>
                </c:pt>
                <c:pt idx="2869">
                  <c:v>47.818333333333399</c:v>
                </c:pt>
                <c:pt idx="2870">
                  <c:v>47.835000000000001</c:v>
                </c:pt>
                <c:pt idx="2871">
                  <c:v>47.851666666666702</c:v>
                </c:pt>
                <c:pt idx="2872">
                  <c:v>47.868333333333403</c:v>
                </c:pt>
                <c:pt idx="2873">
                  <c:v>47.884999999999998</c:v>
                </c:pt>
                <c:pt idx="2874">
                  <c:v>47.901666666666699</c:v>
                </c:pt>
                <c:pt idx="2875">
                  <c:v>47.918333333333401</c:v>
                </c:pt>
                <c:pt idx="2876">
                  <c:v>47.935000000000002</c:v>
                </c:pt>
                <c:pt idx="2877">
                  <c:v>47.951666666666704</c:v>
                </c:pt>
                <c:pt idx="2878">
                  <c:v>47.968333333333398</c:v>
                </c:pt>
                <c:pt idx="2879">
                  <c:v>47.984999999999999</c:v>
                </c:pt>
                <c:pt idx="2880">
                  <c:v>48.001666666666701</c:v>
                </c:pt>
                <c:pt idx="2881">
                  <c:v>48.018333333333402</c:v>
                </c:pt>
                <c:pt idx="2882">
                  <c:v>48.034999999999997</c:v>
                </c:pt>
                <c:pt idx="2883">
                  <c:v>48.051666666666698</c:v>
                </c:pt>
                <c:pt idx="2884">
                  <c:v>48.068333333333399</c:v>
                </c:pt>
                <c:pt idx="2885">
                  <c:v>48.085000000000001</c:v>
                </c:pt>
                <c:pt idx="2886">
                  <c:v>48.101666666666702</c:v>
                </c:pt>
                <c:pt idx="2887">
                  <c:v>48.118333333333403</c:v>
                </c:pt>
                <c:pt idx="2888">
                  <c:v>48.134999999999998</c:v>
                </c:pt>
                <c:pt idx="2889">
                  <c:v>48.151666666666699</c:v>
                </c:pt>
                <c:pt idx="2890">
                  <c:v>48.168333333333401</c:v>
                </c:pt>
                <c:pt idx="2891">
                  <c:v>48.185000000000002</c:v>
                </c:pt>
                <c:pt idx="2892">
                  <c:v>48.201666666666704</c:v>
                </c:pt>
                <c:pt idx="2893">
                  <c:v>48.218333333333398</c:v>
                </c:pt>
                <c:pt idx="2894">
                  <c:v>48.234999999999999</c:v>
                </c:pt>
                <c:pt idx="2895">
                  <c:v>48.251666666666701</c:v>
                </c:pt>
                <c:pt idx="2896">
                  <c:v>48.268333333333402</c:v>
                </c:pt>
                <c:pt idx="2897">
                  <c:v>48.284999999999997</c:v>
                </c:pt>
                <c:pt idx="2898">
                  <c:v>48.301666666666698</c:v>
                </c:pt>
                <c:pt idx="2899">
                  <c:v>48.318333333333399</c:v>
                </c:pt>
                <c:pt idx="2900">
                  <c:v>48.335000000000001</c:v>
                </c:pt>
                <c:pt idx="2901">
                  <c:v>48.351666666666702</c:v>
                </c:pt>
                <c:pt idx="2902">
                  <c:v>48.368333333333403</c:v>
                </c:pt>
                <c:pt idx="2903">
                  <c:v>48.384999999999998</c:v>
                </c:pt>
                <c:pt idx="2904">
                  <c:v>48.401666666666699</c:v>
                </c:pt>
                <c:pt idx="2905">
                  <c:v>48.418333333333401</c:v>
                </c:pt>
                <c:pt idx="2906">
                  <c:v>48.435000000000002</c:v>
                </c:pt>
                <c:pt idx="2907">
                  <c:v>48.451666666666704</c:v>
                </c:pt>
                <c:pt idx="2908">
                  <c:v>48.468333333333398</c:v>
                </c:pt>
                <c:pt idx="2909">
                  <c:v>48.484999999999999</c:v>
                </c:pt>
                <c:pt idx="2910">
                  <c:v>48.501666666666701</c:v>
                </c:pt>
                <c:pt idx="2911">
                  <c:v>48.518333333333402</c:v>
                </c:pt>
                <c:pt idx="2912">
                  <c:v>48.534999999999997</c:v>
                </c:pt>
                <c:pt idx="2913">
                  <c:v>48.551666666666698</c:v>
                </c:pt>
                <c:pt idx="2914">
                  <c:v>48.568333333333399</c:v>
                </c:pt>
                <c:pt idx="2915">
                  <c:v>48.585000000000001</c:v>
                </c:pt>
                <c:pt idx="2916">
                  <c:v>48.601666666666702</c:v>
                </c:pt>
                <c:pt idx="2917">
                  <c:v>48.618333333333403</c:v>
                </c:pt>
                <c:pt idx="2918">
                  <c:v>48.634999999999998</c:v>
                </c:pt>
                <c:pt idx="2919">
                  <c:v>48.651666666666699</c:v>
                </c:pt>
                <c:pt idx="2920">
                  <c:v>48.668333333333401</c:v>
                </c:pt>
                <c:pt idx="2921">
                  <c:v>48.685000000000002</c:v>
                </c:pt>
                <c:pt idx="2922">
                  <c:v>48.701666666666704</c:v>
                </c:pt>
                <c:pt idx="2923">
                  <c:v>48.718333333333398</c:v>
                </c:pt>
                <c:pt idx="2924">
                  <c:v>48.734999999999999</c:v>
                </c:pt>
                <c:pt idx="2925">
                  <c:v>48.751666666666701</c:v>
                </c:pt>
                <c:pt idx="2926">
                  <c:v>48.768333333333402</c:v>
                </c:pt>
                <c:pt idx="2927">
                  <c:v>48.784999999999997</c:v>
                </c:pt>
                <c:pt idx="2928">
                  <c:v>48.801666666666698</c:v>
                </c:pt>
                <c:pt idx="2929">
                  <c:v>48.818333333333399</c:v>
                </c:pt>
                <c:pt idx="2930">
                  <c:v>48.835000000000001</c:v>
                </c:pt>
                <c:pt idx="2931">
                  <c:v>48.851666666666702</c:v>
                </c:pt>
                <c:pt idx="2932">
                  <c:v>48.868333333333403</c:v>
                </c:pt>
                <c:pt idx="2933">
                  <c:v>48.884999999999998</c:v>
                </c:pt>
                <c:pt idx="2934">
                  <c:v>48.901666666666699</c:v>
                </c:pt>
                <c:pt idx="2935">
                  <c:v>48.918333333333401</c:v>
                </c:pt>
                <c:pt idx="2936">
                  <c:v>48.935000000000002</c:v>
                </c:pt>
                <c:pt idx="2937">
                  <c:v>48.951666666666704</c:v>
                </c:pt>
                <c:pt idx="2938">
                  <c:v>48.968333333333398</c:v>
                </c:pt>
                <c:pt idx="2939">
                  <c:v>48.984999999999999</c:v>
                </c:pt>
                <c:pt idx="2940">
                  <c:v>49.001666666666701</c:v>
                </c:pt>
                <c:pt idx="2941">
                  <c:v>49.018333333333402</c:v>
                </c:pt>
                <c:pt idx="2942">
                  <c:v>49.034999999999997</c:v>
                </c:pt>
                <c:pt idx="2943">
                  <c:v>49.051666666666698</c:v>
                </c:pt>
                <c:pt idx="2944">
                  <c:v>49.068333333333399</c:v>
                </c:pt>
                <c:pt idx="2945">
                  <c:v>49.085000000000001</c:v>
                </c:pt>
                <c:pt idx="2946">
                  <c:v>49.101666666666702</c:v>
                </c:pt>
                <c:pt idx="2947">
                  <c:v>49.118333333333403</c:v>
                </c:pt>
                <c:pt idx="2948">
                  <c:v>49.134999999999998</c:v>
                </c:pt>
                <c:pt idx="2949">
                  <c:v>49.151666666666699</c:v>
                </c:pt>
                <c:pt idx="2950">
                  <c:v>49.168333333333401</c:v>
                </c:pt>
                <c:pt idx="2951">
                  <c:v>49.185000000000002</c:v>
                </c:pt>
                <c:pt idx="2952">
                  <c:v>49.201666666666704</c:v>
                </c:pt>
                <c:pt idx="2953">
                  <c:v>49.218333333333398</c:v>
                </c:pt>
                <c:pt idx="2954">
                  <c:v>49.234999999999999</c:v>
                </c:pt>
                <c:pt idx="2955">
                  <c:v>49.251666666666701</c:v>
                </c:pt>
                <c:pt idx="2956">
                  <c:v>49.268333333333402</c:v>
                </c:pt>
                <c:pt idx="2957">
                  <c:v>49.284999999999997</c:v>
                </c:pt>
                <c:pt idx="2958">
                  <c:v>49.301666666666698</c:v>
                </c:pt>
                <c:pt idx="2959">
                  <c:v>49.318333333333399</c:v>
                </c:pt>
                <c:pt idx="2960">
                  <c:v>49.335000000000001</c:v>
                </c:pt>
                <c:pt idx="2961">
                  <c:v>49.351666666666702</c:v>
                </c:pt>
                <c:pt idx="2962">
                  <c:v>49.368333333333403</c:v>
                </c:pt>
                <c:pt idx="2963">
                  <c:v>49.384999999999998</c:v>
                </c:pt>
                <c:pt idx="2964">
                  <c:v>49.401666666666699</c:v>
                </c:pt>
                <c:pt idx="2965">
                  <c:v>49.418333333333401</c:v>
                </c:pt>
                <c:pt idx="2966">
                  <c:v>49.435000000000002</c:v>
                </c:pt>
                <c:pt idx="2967">
                  <c:v>49.451666666666704</c:v>
                </c:pt>
                <c:pt idx="2968">
                  <c:v>49.468333333333398</c:v>
                </c:pt>
                <c:pt idx="2969">
                  <c:v>49.484999999999999</c:v>
                </c:pt>
                <c:pt idx="2970">
                  <c:v>49.501666666666701</c:v>
                </c:pt>
                <c:pt idx="2971">
                  <c:v>49.518333333333402</c:v>
                </c:pt>
                <c:pt idx="2972">
                  <c:v>49.534999999999997</c:v>
                </c:pt>
                <c:pt idx="2973">
                  <c:v>49.551666666666698</c:v>
                </c:pt>
                <c:pt idx="2974">
                  <c:v>49.568333333333399</c:v>
                </c:pt>
                <c:pt idx="2975">
                  <c:v>49.585000000000001</c:v>
                </c:pt>
                <c:pt idx="2976">
                  <c:v>49.601666666666702</c:v>
                </c:pt>
                <c:pt idx="2977">
                  <c:v>49.618333333333403</c:v>
                </c:pt>
                <c:pt idx="2978">
                  <c:v>49.634999999999998</c:v>
                </c:pt>
                <c:pt idx="2979">
                  <c:v>49.651666666666699</c:v>
                </c:pt>
                <c:pt idx="2980">
                  <c:v>49.668333333333401</c:v>
                </c:pt>
                <c:pt idx="2981">
                  <c:v>49.685000000000002</c:v>
                </c:pt>
                <c:pt idx="2982">
                  <c:v>49.701666666666704</c:v>
                </c:pt>
                <c:pt idx="2983">
                  <c:v>49.718333333333398</c:v>
                </c:pt>
                <c:pt idx="2984">
                  <c:v>49.734999999999999</c:v>
                </c:pt>
                <c:pt idx="2985">
                  <c:v>49.751666666666701</c:v>
                </c:pt>
                <c:pt idx="2986">
                  <c:v>49.768333333333402</c:v>
                </c:pt>
                <c:pt idx="2987">
                  <c:v>49.784999999999997</c:v>
                </c:pt>
                <c:pt idx="2988">
                  <c:v>49.801666666666698</c:v>
                </c:pt>
                <c:pt idx="2989">
                  <c:v>49.818333333333399</c:v>
                </c:pt>
                <c:pt idx="2990">
                  <c:v>49.835000000000001</c:v>
                </c:pt>
                <c:pt idx="2991">
                  <c:v>49.851666666666702</c:v>
                </c:pt>
                <c:pt idx="2992">
                  <c:v>49.868333333333403</c:v>
                </c:pt>
                <c:pt idx="2993">
                  <c:v>49.884999999999998</c:v>
                </c:pt>
                <c:pt idx="2994">
                  <c:v>49.901666666666699</c:v>
                </c:pt>
                <c:pt idx="2995">
                  <c:v>49.918333333333401</c:v>
                </c:pt>
                <c:pt idx="2996">
                  <c:v>49.935000000000002</c:v>
                </c:pt>
                <c:pt idx="2997">
                  <c:v>49.951666666666704</c:v>
                </c:pt>
                <c:pt idx="2998">
                  <c:v>49.968333333333398</c:v>
                </c:pt>
                <c:pt idx="2999">
                  <c:v>49.984999999999999</c:v>
                </c:pt>
                <c:pt idx="3000">
                  <c:v>50.001666666666701</c:v>
                </c:pt>
                <c:pt idx="3001">
                  <c:v>50.018333333333402</c:v>
                </c:pt>
                <c:pt idx="3002">
                  <c:v>50.034999999999997</c:v>
                </c:pt>
                <c:pt idx="3003">
                  <c:v>50.051666666666698</c:v>
                </c:pt>
                <c:pt idx="3004">
                  <c:v>50.068333333333399</c:v>
                </c:pt>
                <c:pt idx="3005">
                  <c:v>50.085000000000001</c:v>
                </c:pt>
                <c:pt idx="3006">
                  <c:v>50.101666666666702</c:v>
                </c:pt>
                <c:pt idx="3007">
                  <c:v>50.118333333333403</c:v>
                </c:pt>
                <c:pt idx="3008">
                  <c:v>50.134999999999998</c:v>
                </c:pt>
                <c:pt idx="3009">
                  <c:v>50.151666666666699</c:v>
                </c:pt>
                <c:pt idx="3010">
                  <c:v>50.168333333333401</c:v>
                </c:pt>
                <c:pt idx="3011">
                  <c:v>50.185000000000002</c:v>
                </c:pt>
                <c:pt idx="3012">
                  <c:v>50.201666666666704</c:v>
                </c:pt>
                <c:pt idx="3013">
                  <c:v>50.218333333333398</c:v>
                </c:pt>
                <c:pt idx="3014">
                  <c:v>50.234999999999999</c:v>
                </c:pt>
                <c:pt idx="3015">
                  <c:v>50.251666666666701</c:v>
                </c:pt>
                <c:pt idx="3016">
                  <c:v>50.268333333333402</c:v>
                </c:pt>
                <c:pt idx="3017">
                  <c:v>50.284999999999997</c:v>
                </c:pt>
                <c:pt idx="3018">
                  <c:v>50.301666666666698</c:v>
                </c:pt>
                <c:pt idx="3019">
                  <c:v>50.318333333333399</c:v>
                </c:pt>
                <c:pt idx="3020">
                  <c:v>50.335000000000001</c:v>
                </c:pt>
                <c:pt idx="3021">
                  <c:v>50.351666666666702</c:v>
                </c:pt>
                <c:pt idx="3022">
                  <c:v>50.368333333333403</c:v>
                </c:pt>
                <c:pt idx="3023">
                  <c:v>50.384999999999998</c:v>
                </c:pt>
                <c:pt idx="3024">
                  <c:v>50.401666666666699</c:v>
                </c:pt>
                <c:pt idx="3025">
                  <c:v>50.418333333333401</c:v>
                </c:pt>
                <c:pt idx="3026">
                  <c:v>50.435000000000002</c:v>
                </c:pt>
                <c:pt idx="3027">
                  <c:v>50.451666666666704</c:v>
                </c:pt>
                <c:pt idx="3028">
                  <c:v>50.468333333333398</c:v>
                </c:pt>
                <c:pt idx="3029">
                  <c:v>50.484999999999999</c:v>
                </c:pt>
                <c:pt idx="3030">
                  <c:v>50.501666666666701</c:v>
                </c:pt>
                <c:pt idx="3031">
                  <c:v>50.518333333333402</c:v>
                </c:pt>
                <c:pt idx="3032">
                  <c:v>50.534999999999997</c:v>
                </c:pt>
                <c:pt idx="3033">
                  <c:v>50.551666666666698</c:v>
                </c:pt>
                <c:pt idx="3034">
                  <c:v>50.568333333333399</c:v>
                </c:pt>
                <c:pt idx="3035">
                  <c:v>50.585000000000001</c:v>
                </c:pt>
                <c:pt idx="3036">
                  <c:v>50.601666666666702</c:v>
                </c:pt>
                <c:pt idx="3037">
                  <c:v>50.618333333333403</c:v>
                </c:pt>
                <c:pt idx="3038">
                  <c:v>50.634999999999998</c:v>
                </c:pt>
                <c:pt idx="3039">
                  <c:v>50.651666666666699</c:v>
                </c:pt>
                <c:pt idx="3040">
                  <c:v>50.668333333333401</c:v>
                </c:pt>
                <c:pt idx="3041">
                  <c:v>50.685000000000002</c:v>
                </c:pt>
                <c:pt idx="3042">
                  <c:v>50.701666666666704</c:v>
                </c:pt>
                <c:pt idx="3043">
                  <c:v>50.718333333333398</c:v>
                </c:pt>
                <c:pt idx="3044">
                  <c:v>50.734999999999999</c:v>
                </c:pt>
                <c:pt idx="3045">
                  <c:v>50.751666666666701</c:v>
                </c:pt>
                <c:pt idx="3046">
                  <c:v>50.768333333333402</c:v>
                </c:pt>
                <c:pt idx="3047">
                  <c:v>50.784999999999997</c:v>
                </c:pt>
                <c:pt idx="3048">
                  <c:v>50.801666666666698</c:v>
                </c:pt>
                <c:pt idx="3049">
                  <c:v>50.818333333333399</c:v>
                </c:pt>
                <c:pt idx="3050">
                  <c:v>50.835000000000001</c:v>
                </c:pt>
                <c:pt idx="3051">
                  <c:v>50.851666666666702</c:v>
                </c:pt>
                <c:pt idx="3052">
                  <c:v>50.868333333333403</c:v>
                </c:pt>
                <c:pt idx="3053">
                  <c:v>50.884999999999998</c:v>
                </c:pt>
                <c:pt idx="3054">
                  <c:v>50.901666666666699</c:v>
                </c:pt>
                <c:pt idx="3055">
                  <c:v>50.918333333333401</c:v>
                </c:pt>
                <c:pt idx="3056">
                  <c:v>50.935000000000002</c:v>
                </c:pt>
                <c:pt idx="3057">
                  <c:v>50.951666666666704</c:v>
                </c:pt>
                <c:pt idx="3058">
                  <c:v>50.968333333333398</c:v>
                </c:pt>
                <c:pt idx="3059">
                  <c:v>50.984999999999999</c:v>
                </c:pt>
                <c:pt idx="3060">
                  <c:v>51.001666666666701</c:v>
                </c:pt>
                <c:pt idx="3061">
                  <c:v>51.018333333333402</c:v>
                </c:pt>
                <c:pt idx="3062">
                  <c:v>51.034999999999997</c:v>
                </c:pt>
                <c:pt idx="3063">
                  <c:v>51.051666666666698</c:v>
                </c:pt>
                <c:pt idx="3064">
                  <c:v>51.068333333333399</c:v>
                </c:pt>
                <c:pt idx="3065">
                  <c:v>51.085000000000001</c:v>
                </c:pt>
                <c:pt idx="3066">
                  <c:v>51.101666666666702</c:v>
                </c:pt>
                <c:pt idx="3067">
                  <c:v>51.118333333333403</c:v>
                </c:pt>
                <c:pt idx="3068">
                  <c:v>51.134999999999998</c:v>
                </c:pt>
                <c:pt idx="3069">
                  <c:v>51.151666666666699</c:v>
                </c:pt>
                <c:pt idx="3070">
                  <c:v>51.168333333333401</c:v>
                </c:pt>
                <c:pt idx="3071">
                  <c:v>51.185000000000002</c:v>
                </c:pt>
                <c:pt idx="3072">
                  <c:v>51.201666666666704</c:v>
                </c:pt>
                <c:pt idx="3073">
                  <c:v>51.218333333333398</c:v>
                </c:pt>
                <c:pt idx="3074">
                  <c:v>51.234999999999999</c:v>
                </c:pt>
                <c:pt idx="3075">
                  <c:v>51.251666666666701</c:v>
                </c:pt>
                <c:pt idx="3076">
                  <c:v>51.268333333333402</c:v>
                </c:pt>
                <c:pt idx="3077">
                  <c:v>51.284999999999997</c:v>
                </c:pt>
                <c:pt idx="3078">
                  <c:v>51.301666666666698</c:v>
                </c:pt>
                <c:pt idx="3079">
                  <c:v>51.318333333333399</c:v>
                </c:pt>
                <c:pt idx="3080">
                  <c:v>51.335000000000001</c:v>
                </c:pt>
                <c:pt idx="3081">
                  <c:v>51.351666666666702</c:v>
                </c:pt>
                <c:pt idx="3082">
                  <c:v>51.368333333333403</c:v>
                </c:pt>
                <c:pt idx="3083">
                  <c:v>51.384999999999998</c:v>
                </c:pt>
                <c:pt idx="3084">
                  <c:v>51.401666666666699</c:v>
                </c:pt>
                <c:pt idx="3085">
                  <c:v>51.418333333333401</c:v>
                </c:pt>
                <c:pt idx="3086">
                  <c:v>51.435000000000002</c:v>
                </c:pt>
                <c:pt idx="3087">
                  <c:v>51.451666666666704</c:v>
                </c:pt>
                <c:pt idx="3088">
                  <c:v>51.468333333333398</c:v>
                </c:pt>
                <c:pt idx="3089">
                  <c:v>51.484999999999999</c:v>
                </c:pt>
                <c:pt idx="3090">
                  <c:v>51.501666666666701</c:v>
                </c:pt>
                <c:pt idx="3091">
                  <c:v>51.518333333333402</c:v>
                </c:pt>
                <c:pt idx="3092">
                  <c:v>51.534999999999997</c:v>
                </c:pt>
                <c:pt idx="3093">
                  <c:v>51.551666666666698</c:v>
                </c:pt>
                <c:pt idx="3094">
                  <c:v>51.568333333333399</c:v>
                </c:pt>
                <c:pt idx="3095">
                  <c:v>51.585000000000001</c:v>
                </c:pt>
                <c:pt idx="3096">
                  <c:v>51.601666666666702</c:v>
                </c:pt>
                <c:pt idx="3097">
                  <c:v>51.618333333333403</c:v>
                </c:pt>
                <c:pt idx="3098">
                  <c:v>51.634999999999998</c:v>
                </c:pt>
                <c:pt idx="3099">
                  <c:v>51.651666666666699</c:v>
                </c:pt>
                <c:pt idx="3100">
                  <c:v>51.668333333333401</c:v>
                </c:pt>
                <c:pt idx="3101">
                  <c:v>51.685000000000002</c:v>
                </c:pt>
                <c:pt idx="3102">
                  <c:v>51.701666666666704</c:v>
                </c:pt>
                <c:pt idx="3103">
                  <c:v>51.718333333333398</c:v>
                </c:pt>
                <c:pt idx="3104">
                  <c:v>51.734999999999999</c:v>
                </c:pt>
                <c:pt idx="3105">
                  <c:v>51.751666666666701</c:v>
                </c:pt>
                <c:pt idx="3106">
                  <c:v>51.768333333333402</c:v>
                </c:pt>
                <c:pt idx="3107">
                  <c:v>51.784999999999997</c:v>
                </c:pt>
                <c:pt idx="3108">
                  <c:v>51.801666666666698</c:v>
                </c:pt>
                <c:pt idx="3109">
                  <c:v>51.818333333333399</c:v>
                </c:pt>
                <c:pt idx="3110">
                  <c:v>51.835000000000001</c:v>
                </c:pt>
                <c:pt idx="3111">
                  <c:v>51.851666666666702</c:v>
                </c:pt>
                <c:pt idx="3112">
                  <c:v>51.868333333333403</c:v>
                </c:pt>
                <c:pt idx="3113">
                  <c:v>51.884999999999998</c:v>
                </c:pt>
                <c:pt idx="3114">
                  <c:v>51.901666666666699</c:v>
                </c:pt>
                <c:pt idx="3115">
                  <c:v>51.918333333333401</c:v>
                </c:pt>
                <c:pt idx="3116">
                  <c:v>51.935000000000002</c:v>
                </c:pt>
                <c:pt idx="3117">
                  <c:v>51.951666666666704</c:v>
                </c:pt>
                <c:pt idx="3118">
                  <c:v>51.968333333333398</c:v>
                </c:pt>
                <c:pt idx="3119">
                  <c:v>51.984999999999999</c:v>
                </c:pt>
                <c:pt idx="3120">
                  <c:v>52.001666666666701</c:v>
                </c:pt>
                <c:pt idx="3121">
                  <c:v>52.018333333333402</c:v>
                </c:pt>
                <c:pt idx="3122">
                  <c:v>52.034999999999997</c:v>
                </c:pt>
                <c:pt idx="3123">
                  <c:v>52.051666666666698</c:v>
                </c:pt>
                <c:pt idx="3124">
                  <c:v>52.068333333333399</c:v>
                </c:pt>
                <c:pt idx="3125">
                  <c:v>52.085000000000001</c:v>
                </c:pt>
                <c:pt idx="3126">
                  <c:v>52.101666666666702</c:v>
                </c:pt>
                <c:pt idx="3127">
                  <c:v>52.118333333333403</c:v>
                </c:pt>
                <c:pt idx="3128">
                  <c:v>52.134999999999998</c:v>
                </c:pt>
                <c:pt idx="3129">
                  <c:v>52.151666666666699</c:v>
                </c:pt>
                <c:pt idx="3130">
                  <c:v>52.168333333333401</c:v>
                </c:pt>
                <c:pt idx="3131">
                  <c:v>52.185000000000002</c:v>
                </c:pt>
                <c:pt idx="3132">
                  <c:v>52.201666666666704</c:v>
                </c:pt>
                <c:pt idx="3133">
                  <c:v>52.218333333333398</c:v>
                </c:pt>
                <c:pt idx="3134">
                  <c:v>52.234999999999999</c:v>
                </c:pt>
                <c:pt idx="3135">
                  <c:v>52.251666666666701</c:v>
                </c:pt>
                <c:pt idx="3136">
                  <c:v>52.268333333333402</c:v>
                </c:pt>
                <c:pt idx="3137">
                  <c:v>52.284999999999997</c:v>
                </c:pt>
                <c:pt idx="3138">
                  <c:v>52.301666666666698</c:v>
                </c:pt>
                <c:pt idx="3139">
                  <c:v>52.318333333333399</c:v>
                </c:pt>
                <c:pt idx="3140">
                  <c:v>52.335000000000001</c:v>
                </c:pt>
                <c:pt idx="3141">
                  <c:v>52.351666666666702</c:v>
                </c:pt>
                <c:pt idx="3142">
                  <c:v>52.368333333333403</c:v>
                </c:pt>
                <c:pt idx="3143">
                  <c:v>52.384999999999998</c:v>
                </c:pt>
                <c:pt idx="3144">
                  <c:v>52.401666666666699</c:v>
                </c:pt>
                <c:pt idx="3145">
                  <c:v>52.418333333333401</c:v>
                </c:pt>
                <c:pt idx="3146">
                  <c:v>52.435000000000002</c:v>
                </c:pt>
                <c:pt idx="3147">
                  <c:v>52.451666666666704</c:v>
                </c:pt>
                <c:pt idx="3148">
                  <c:v>52.468333333333398</c:v>
                </c:pt>
                <c:pt idx="3149">
                  <c:v>52.484999999999999</c:v>
                </c:pt>
                <c:pt idx="3150">
                  <c:v>52.501666666666701</c:v>
                </c:pt>
                <c:pt idx="3151">
                  <c:v>52.518333333333402</c:v>
                </c:pt>
                <c:pt idx="3152">
                  <c:v>52.534999999999997</c:v>
                </c:pt>
                <c:pt idx="3153">
                  <c:v>52.551666666666698</c:v>
                </c:pt>
                <c:pt idx="3154">
                  <c:v>52.568333333333399</c:v>
                </c:pt>
                <c:pt idx="3155">
                  <c:v>52.585000000000001</c:v>
                </c:pt>
                <c:pt idx="3156">
                  <c:v>52.601666666666702</c:v>
                </c:pt>
                <c:pt idx="3157">
                  <c:v>52.618333333333403</c:v>
                </c:pt>
                <c:pt idx="3158">
                  <c:v>52.634999999999998</c:v>
                </c:pt>
                <c:pt idx="3159">
                  <c:v>52.651666666666699</c:v>
                </c:pt>
                <c:pt idx="3160">
                  <c:v>52.668333333333401</c:v>
                </c:pt>
                <c:pt idx="3161">
                  <c:v>52.685000000000002</c:v>
                </c:pt>
                <c:pt idx="3162">
                  <c:v>52.701666666666704</c:v>
                </c:pt>
                <c:pt idx="3163">
                  <c:v>52.718333333333398</c:v>
                </c:pt>
                <c:pt idx="3164">
                  <c:v>52.734999999999999</c:v>
                </c:pt>
                <c:pt idx="3165">
                  <c:v>52.751666666666701</c:v>
                </c:pt>
                <c:pt idx="3166">
                  <c:v>52.768333333333402</c:v>
                </c:pt>
                <c:pt idx="3167">
                  <c:v>52.784999999999997</c:v>
                </c:pt>
                <c:pt idx="3168">
                  <c:v>52.801666666666698</c:v>
                </c:pt>
                <c:pt idx="3169">
                  <c:v>52.818333333333399</c:v>
                </c:pt>
                <c:pt idx="3170">
                  <c:v>52.835000000000001</c:v>
                </c:pt>
                <c:pt idx="3171">
                  <c:v>52.851666666666702</c:v>
                </c:pt>
                <c:pt idx="3172">
                  <c:v>52.868333333333403</c:v>
                </c:pt>
                <c:pt idx="3173">
                  <c:v>52.884999999999998</c:v>
                </c:pt>
                <c:pt idx="3174">
                  <c:v>52.901666666666699</c:v>
                </c:pt>
                <c:pt idx="3175">
                  <c:v>52.918333333333401</c:v>
                </c:pt>
                <c:pt idx="3176">
                  <c:v>52.935000000000002</c:v>
                </c:pt>
                <c:pt idx="3177">
                  <c:v>52.951666666666704</c:v>
                </c:pt>
                <c:pt idx="3178">
                  <c:v>52.968333333333398</c:v>
                </c:pt>
                <c:pt idx="3179">
                  <c:v>52.984999999999999</c:v>
                </c:pt>
                <c:pt idx="3180">
                  <c:v>53.001666666666701</c:v>
                </c:pt>
                <c:pt idx="3181">
                  <c:v>53.018333333333402</c:v>
                </c:pt>
                <c:pt idx="3182">
                  <c:v>53.034999999999997</c:v>
                </c:pt>
                <c:pt idx="3183">
                  <c:v>53.051666666666698</c:v>
                </c:pt>
                <c:pt idx="3184">
                  <c:v>53.068333333333399</c:v>
                </c:pt>
                <c:pt idx="3185">
                  <c:v>53.085000000000001</c:v>
                </c:pt>
                <c:pt idx="3186">
                  <c:v>53.101666666666702</c:v>
                </c:pt>
                <c:pt idx="3187">
                  <c:v>53.118333333333403</c:v>
                </c:pt>
                <c:pt idx="3188">
                  <c:v>53.134999999999998</c:v>
                </c:pt>
                <c:pt idx="3189">
                  <c:v>53.151666666666699</c:v>
                </c:pt>
                <c:pt idx="3190">
                  <c:v>53.168333333333401</c:v>
                </c:pt>
                <c:pt idx="3191">
                  <c:v>53.185000000000002</c:v>
                </c:pt>
                <c:pt idx="3192">
                  <c:v>53.201666666666704</c:v>
                </c:pt>
                <c:pt idx="3193">
                  <c:v>53.218333333333398</c:v>
                </c:pt>
                <c:pt idx="3194">
                  <c:v>53.234999999999999</c:v>
                </c:pt>
                <c:pt idx="3195">
                  <c:v>53.251666666666701</c:v>
                </c:pt>
                <c:pt idx="3196">
                  <c:v>53.268333333333402</c:v>
                </c:pt>
                <c:pt idx="3197">
                  <c:v>53.284999999999997</c:v>
                </c:pt>
                <c:pt idx="3198">
                  <c:v>53.301666666666698</c:v>
                </c:pt>
                <c:pt idx="3199">
                  <c:v>53.318333333333399</c:v>
                </c:pt>
                <c:pt idx="3200">
                  <c:v>53.335000000000001</c:v>
                </c:pt>
                <c:pt idx="3201">
                  <c:v>53.351666666666702</c:v>
                </c:pt>
                <c:pt idx="3202">
                  <c:v>53.368333333333403</c:v>
                </c:pt>
                <c:pt idx="3203">
                  <c:v>53.384999999999998</c:v>
                </c:pt>
                <c:pt idx="3204">
                  <c:v>53.401666666666699</c:v>
                </c:pt>
                <c:pt idx="3205">
                  <c:v>53.418333333333401</c:v>
                </c:pt>
                <c:pt idx="3206">
                  <c:v>53.435000000000002</c:v>
                </c:pt>
                <c:pt idx="3207">
                  <c:v>53.451666666666704</c:v>
                </c:pt>
                <c:pt idx="3208">
                  <c:v>53.468333333333398</c:v>
                </c:pt>
                <c:pt idx="3209">
                  <c:v>53.484999999999999</c:v>
                </c:pt>
                <c:pt idx="3210">
                  <c:v>53.501666666666701</c:v>
                </c:pt>
                <c:pt idx="3211">
                  <c:v>53.518333333333402</c:v>
                </c:pt>
                <c:pt idx="3212">
                  <c:v>53.534999999999997</c:v>
                </c:pt>
                <c:pt idx="3213">
                  <c:v>53.551666666666698</c:v>
                </c:pt>
                <c:pt idx="3214">
                  <c:v>53.568333333333399</c:v>
                </c:pt>
                <c:pt idx="3215">
                  <c:v>53.585000000000001</c:v>
                </c:pt>
                <c:pt idx="3216">
                  <c:v>53.601666666666702</c:v>
                </c:pt>
                <c:pt idx="3217">
                  <c:v>53.618333333333403</c:v>
                </c:pt>
                <c:pt idx="3218">
                  <c:v>53.634999999999998</c:v>
                </c:pt>
                <c:pt idx="3219">
                  <c:v>53.651666666666699</c:v>
                </c:pt>
                <c:pt idx="3220">
                  <c:v>53.668333333333401</c:v>
                </c:pt>
                <c:pt idx="3221">
                  <c:v>53.685000000000002</c:v>
                </c:pt>
                <c:pt idx="3222">
                  <c:v>53.701666666666704</c:v>
                </c:pt>
                <c:pt idx="3223">
                  <c:v>53.718333333333398</c:v>
                </c:pt>
                <c:pt idx="3224">
                  <c:v>53.734999999999999</c:v>
                </c:pt>
                <c:pt idx="3225">
                  <c:v>53.751666666666701</c:v>
                </c:pt>
                <c:pt idx="3226">
                  <c:v>53.768333333333402</c:v>
                </c:pt>
                <c:pt idx="3227">
                  <c:v>53.784999999999997</c:v>
                </c:pt>
                <c:pt idx="3228">
                  <c:v>53.801666666666698</c:v>
                </c:pt>
                <c:pt idx="3229">
                  <c:v>53.818333333333399</c:v>
                </c:pt>
                <c:pt idx="3230">
                  <c:v>53.835000000000001</c:v>
                </c:pt>
                <c:pt idx="3231">
                  <c:v>53.851666666666702</c:v>
                </c:pt>
                <c:pt idx="3232">
                  <c:v>53.868333333333403</c:v>
                </c:pt>
                <c:pt idx="3233">
                  <c:v>53.884999999999998</c:v>
                </c:pt>
                <c:pt idx="3234">
                  <c:v>53.901666666666699</c:v>
                </c:pt>
                <c:pt idx="3235">
                  <c:v>53.918333333333401</c:v>
                </c:pt>
                <c:pt idx="3236">
                  <c:v>53.935000000000002</c:v>
                </c:pt>
                <c:pt idx="3237">
                  <c:v>53.951666666666704</c:v>
                </c:pt>
                <c:pt idx="3238">
                  <c:v>53.968333333333398</c:v>
                </c:pt>
                <c:pt idx="3239">
                  <c:v>53.984999999999999</c:v>
                </c:pt>
                <c:pt idx="3240">
                  <c:v>54.001666666666701</c:v>
                </c:pt>
                <c:pt idx="3241">
                  <c:v>54.018333333333402</c:v>
                </c:pt>
                <c:pt idx="3242">
                  <c:v>54.034999999999997</c:v>
                </c:pt>
                <c:pt idx="3243">
                  <c:v>54.051666666666698</c:v>
                </c:pt>
                <c:pt idx="3244">
                  <c:v>54.068333333333399</c:v>
                </c:pt>
                <c:pt idx="3245">
                  <c:v>54.085000000000001</c:v>
                </c:pt>
                <c:pt idx="3246">
                  <c:v>54.101666666666702</c:v>
                </c:pt>
                <c:pt idx="3247">
                  <c:v>54.118333333333403</c:v>
                </c:pt>
                <c:pt idx="3248">
                  <c:v>54.134999999999998</c:v>
                </c:pt>
                <c:pt idx="3249">
                  <c:v>54.151666666666699</c:v>
                </c:pt>
                <c:pt idx="3250">
                  <c:v>54.168333333333401</c:v>
                </c:pt>
                <c:pt idx="3251">
                  <c:v>54.185000000000002</c:v>
                </c:pt>
                <c:pt idx="3252">
                  <c:v>54.201666666666704</c:v>
                </c:pt>
                <c:pt idx="3253">
                  <c:v>54.218333333333398</c:v>
                </c:pt>
                <c:pt idx="3254">
                  <c:v>54.234999999999999</c:v>
                </c:pt>
                <c:pt idx="3255">
                  <c:v>54.251666666666701</c:v>
                </c:pt>
                <c:pt idx="3256">
                  <c:v>54.268333333333402</c:v>
                </c:pt>
                <c:pt idx="3257">
                  <c:v>54.284999999999997</c:v>
                </c:pt>
                <c:pt idx="3258">
                  <c:v>54.301666666666698</c:v>
                </c:pt>
                <c:pt idx="3259">
                  <c:v>54.318333333333399</c:v>
                </c:pt>
                <c:pt idx="3260">
                  <c:v>54.335000000000001</c:v>
                </c:pt>
                <c:pt idx="3261">
                  <c:v>54.351666666666702</c:v>
                </c:pt>
                <c:pt idx="3262">
                  <c:v>54.368333333333403</c:v>
                </c:pt>
                <c:pt idx="3263">
                  <c:v>54.384999999999998</c:v>
                </c:pt>
                <c:pt idx="3264">
                  <c:v>54.401666666666699</c:v>
                </c:pt>
                <c:pt idx="3265">
                  <c:v>54.418333333333401</c:v>
                </c:pt>
                <c:pt idx="3266">
                  <c:v>54.435000000000002</c:v>
                </c:pt>
                <c:pt idx="3267">
                  <c:v>54.451666666666704</c:v>
                </c:pt>
                <c:pt idx="3268">
                  <c:v>54.468333333333398</c:v>
                </c:pt>
                <c:pt idx="3269">
                  <c:v>54.484999999999999</c:v>
                </c:pt>
                <c:pt idx="3270">
                  <c:v>54.501666666666701</c:v>
                </c:pt>
                <c:pt idx="3271">
                  <c:v>54.518333333333402</c:v>
                </c:pt>
                <c:pt idx="3272">
                  <c:v>54.534999999999997</c:v>
                </c:pt>
                <c:pt idx="3273">
                  <c:v>54.551666666666698</c:v>
                </c:pt>
                <c:pt idx="3274">
                  <c:v>54.568333333333399</c:v>
                </c:pt>
                <c:pt idx="3275">
                  <c:v>54.585000000000001</c:v>
                </c:pt>
                <c:pt idx="3276">
                  <c:v>54.601666666666702</c:v>
                </c:pt>
                <c:pt idx="3277">
                  <c:v>54.618333333333403</c:v>
                </c:pt>
                <c:pt idx="3278">
                  <c:v>54.634999999999998</c:v>
                </c:pt>
                <c:pt idx="3279">
                  <c:v>54.651666666666699</c:v>
                </c:pt>
                <c:pt idx="3280">
                  <c:v>54.668333333333401</c:v>
                </c:pt>
                <c:pt idx="3281">
                  <c:v>54.685000000000002</c:v>
                </c:pt>
                <c:pt idx="3282">
                  <c:v>54.701666666666704</c:v>
                </c:pt>
                <c:pt idx="3283">
                  <c:v>54.718333333333398</c:v>
                </c:pt>
                <c:pt idx="3284">
                  <c:v>54.734999999999999</c:v>
                </c:pt>
                <c:pt idx="3285">
                  <c:v>54.751666666666701</c:v>
                </c:pt>
                <c:pt idx="3286">
                  <c:v>54.768333333333402</c:v>
                </c:pt>
                <c:pt idx="3287">
                  <c:v>54.784999999999997</c:v>
                </c:pt>
                <c:pt idx="3288">
                  <c:v>54.801666666666698</c:v>
                </c:pt>
                <c:pt idx="3289">
                  <c:v>54.818333333333399</c:v>
                </c:pt>
                <c:pt idx="3290">
                  <c:v>54.835000000000001</c:v>
                </c:pt>
                <c:pt idx="3291">
                  <c:v>54.851666666666702</c:v>
                </c:pt>
                <c:pt idx="3292">
                  <c:v>54.868333333333403</c:v>
                </c:pt>
                <c:pt idx="3293">
                  <c:v>54.884999999999998</c:v>
                </c:pt>
                <c:pt idx="3294">
                  <c:v>54.901666666666699</c:v>
                </c:pt>
                <c:pt idx="3295">
                  <c:v>54.918333333333401</c:v>
                </c:pt>
                <c:pt idx="3296">
                  <c:v>54.935000000000002</c:v>
                </c:pt>
                <c:pt idx="3297">
                  <c:v>54.951666666666704</c:v>
                </c:pt>
                <c:pt idx="3298">
                  <c:v>54.968333333333398</c:v>
                </c:pt>
                <c:pt idx="3299">
                  <c:v>54.984999999999999</c:v>
                </c:pt>
                <c:pt idx="3300">
                  <c:v>55.001666666666701</c:v>
                </c:pt>
                <c:pt idx="3301">
                  <c:v>55.018333333333402</c:v>
                </c:pt>
                <c:pt idx="3302">
                  <c:v>55.034999999999997</c:v>
                </c:pt>
                <c:pt idx="3303">
                  <c:v>55.051666666666698</c:v>
                </c:pt>
                <c:pt idx="3304">
                  <c:v>55.068333333333399</c:v>
                </c:pt>
                <c:pt idx="3305">
                  <c:v>55.085000000000001</c:v>
                </c:pt>
                <c:pt idx="3306">
                  <c:v>55.101666666666702</c:v>
                </c:pt>
                <c:pt idx="3307">
                  <c:v>55.118333333333403</c:v>
                </c:pt>
                <c:pt idx="3308">
                  <c:v>55.134999999999998</c:v>
                </c:pt>
                <c:pt idx="3309">
                  <c:v>55.151666666666699</c:v>
                </c:pt>
                <c:pt idx="3310">
                  <c:v>55.168333333333401</c:v>
                </c:pt>
                <c:pt idx="3311">
                  <c:v>55.185000000000002</c:v>
                </c:pt>
                <c:pt idx="3312">
                  <c:v>55.201666666666704</c:v>
                </c:pt>
                <c:pt idx="3313">
                  <c:v>55.218333333333398</c:v>
                </c:pt>
                <c:pt idx="3314">
                  <c:v>55.234999999999999</c:v>
                </c:pt>
                <c:pt idx="3315">
                  <c:v>55.251666666666701</c:v>
                </c:pt>
                <c:pt idx="3316">
                  <c:v>55.268333333333402</c:v>
                </c:pt>
                <c:pt idx="3317">
                  <c:v>55.284999999999997</c:v>
                </c:pt>
                <c:pt idx="3318">
                  <c:v>55.301666666666698</c:v>
                </c:pt>
                <c:pt idx="3319">
                  <c:v>55.318333333333399</c:v>
                </c:pt>
                <c:pt idx="3320">
                  <c:v>55.335000000000001</c:v>
                </c:pt>
                <c:pt idx="3321">
                  <c:v>55.351666666666702</c:v>
                </c:pt>
                <c:pt idx="3322">
                  <c:v>55.368333333333403</c:v>
                </c:pt>
                <c:pt idx="3323">
                  <c:v>55.384999999999998</c:v>
                </c:pt>
                <c:pt idx="3324">
                  <c:v>55.401666666666699</c:v>
                </c:pt>
                <c:pt idx="3325">
                  <c:v>55.418333333333401</c:v>
                </c:pt>
                <c:pt idx="3326">
                  <c:v>55.435000000000002</c:v>
                </c:pt>
                <c:pt idx="3327">
                  <c:v>55.451666666666704</c:v>
                </c:pt>
                <c:pt idx="3328">
                  <c:v>55.468333333333398</c:v>
                </c:pt>
                <c:pt idx="3329">
                  <c:v>55.484999999999999</c:v>
                </c:pt>
                <c:pt idx="3330">
                  <c:v>55.501666666666701</c:v>
                </c:pt>
                <c:pt idx="3331">
                  <c:v>55.518333333333402</c:v>
                </c:pt>
                <c:pt idx="3332">
                  <c:v>55.534999999999997</c:v>
                </c:pt>
                <c:pt idx="3333">
                  <c:v>55.551666666666698</c:v>
                </c:pt>
                <c:pt idx="3334">
                  <c:v>55.568333333333399</c:v>
                </c:pt>
                <c:pt idx="3335">
                  <c:v>55.585000000000001</c:v>
                </c:pt>
                <c:pt idx="3336">
                  <c:v>55.601666666666702</c:v>
                </c:pt>
                <c:pt idx="3337">
                  <c:v>55.618333333333403</c:v>
                </c:pt>
                <c:pt idx="3338">
                  <c:v>55.634999999999998</c:v>
                </c:pt>
                <c:pt idx="3339">
                  <c:v>55.651666666666699</c:v>
                </c:pt>
                <c:pt idx="3340">
                  <c:v>55.668333333333401</c:v>
                </c:pt>
                <c:pt idx="3341">
                  <c:v>55.685000000000002</c:v>
                </c:pt>
                <c:pt idx="3342">
                  <c:v>55.701666666666704</c:v>
                </c:pt>
                <c:pt idx="3343">
                  <c:v>55.718333333333398</c:v>
                </c:pt>
                <c:pt idx="3344">
                  <c:v>55.734999999999999</c:v>
                </c:pt>
                <c:pt idx="3345">
                  <c:v>55.751666666666701</c:v>
                </c:pt>
                <c:pt idx="3346">
                  <c:v>55.768333333333402</c:v>
                </c:pt>
                <c:pt idx="3347">
                  <c:v>55.784999999999997</c:v>
                </c:pt>
                <c:pt idx="3348">
                  <c:v>55.801666666666698</c:v>
                </c:pt>
                <c:pt idx="3349">
                  <c:v>55.818333333333399</c:v>
                </c:pt>
                <c:pt idx="3350">
                  <c:v>55.835000000000001</c:v>
                </c:pt>
                <c:pt idx="3351">
                  <c:v>55.851666666666702</c:v>
                </c:pt>
                <c:pt idx="3352">
                  <c:v>55.868333333333403</c:v>
                </c:pt>
                <c:pt idx="3353">
                  <c:v>55.884999999999998</c:v>
                </c:pt>
                <c:pt idx="3354">
                  <c:v>55.901666666666699</c:v>
                </c:pt>
                <c:pt idx="3355">
                  <c:v>55.918333333333401</c:v>
                </c:pt>
                <c:pt idx="3356">
                  <c:v>55.935000000000002</c:v>
                </c:pt>
                <c:pt idx="3357">
                  <c:v>55.951666666666704</c:v>
                </c:pt>
                <c:pt idx="3358">
                  <c:v>55.968333333333398</c:v>
                </c:pt>
                <c:pt idx="3359">
                  <c:v>55.984999999999999</c:v>
                </c:pt>
                <c:pt idx="3360">
                  <c:v>56.001666666666701</c:v>
                </c:pt>
                <c:pt idx="3361">
                  <c:v>56.018333333333402</c:v>
                </c:pt>
                <c:pt idx="3362">
                  <c:v>56.034999999999997</c:v>
                </c:pt>
                <c:pt idx="3363">
                  <c:v>56.051666666666698</c:v>
                </c:pt>
                <c:pt idx="3364">
                  <c:v>56.068333333333399</c:v>
                </c:pt>
                <c:pt idx="3365">
                  <c:v>56.085000000000001</c:v>
                </c:pt>
                <c:pt idx="3366">
                  <c:v>56.101666666666702</c:v>
                </c:pt>
                <c:pt idx="3367">
                  <c:v>56.118333333333403</c:v>
                </c:pt>
                <c:pt idx="3368">
                  <c:v>56.134999999999998</c:v>
                </c:pt>
                <c:pt idx="3369">
                  <c:v>56.151666666666699</c:v>
                </c:pt>
                <c:pt idx="3370">
                  <c:v>56.168333333333401</c:v>
                </c:pt>
                <c:pt idx="3371">
                  <c:v>56.185000000000002</c:v>
                </c:pt>
                <c:pt idx="3372">
                  <c:v>56.201666666666704</c:v>
                </c:pt>
                <c:pt idx="3373">
                  <c:v>56.218333333333398</c:v>
                </c:pt>
                <c:pt idx="3374">
                  <c:v>56.234999999999999</c:v>
                </c:pt>
                <c:pt idx="3375">
                  <c:v>56.251666666666701</c:v>
                </c:pt>
                <c:pt idx="3376">
                  <c:v>56.268333333333402</c:v>
                </c:pt>
                <c:pt idx="3377">
                  <c:v>56.284999999999997</c:v>
                </c:pt>
                <c:pt idx="3378">
                  <c:v>56.301666666666698</c:v>
                </c:pt>
                <c:pt idx="3379">
                  <c:v>56.318333333333399</c:v>
                </c:pt>
                <c:pt idx="3380">
                  <c:v>56.335000000000001</c:v>
                </c:pt>
                <c:pt idx="3381">
                  <c:v>56.351666666666702</c:v>
                </c:pt>
                <c:pt idx="3382">
                  <c:v>56.368333333333403</c:v>
                </c:pt>
                <c:pt idx="3383">
                  <c:v>56.384999999999998</c:v>
                </c:pt>
                <c:pt idx="3384">
                  <c:v>56.401666666666699</c:v>
                </c:pt>
                <c:pt idx="3385">
                  <c:v>56.418333333333401</c:v>
                </c:pt>
                <c:pt idx="3386">
                  <c:v>56.435000000000002</c:v>
                </c:pt>
                <c:pt idx="3387">
                  <c:v>56.451666666666704</c:v>
                </c:pt>
                <c:pt idx="3388">
                  <c:v>56.468333333333398</c:v>
                </c:pt>
                <c:pt idx="3389">
                  <c:v>56.484999999999999</c:v>
                </c:pt>
                <c:pt idx="3390">
                  <c:v>56.501666666666701</c:v>
                </c:pt>
                <c:pt idx="3391">
                  <c:v>56.518333333333402</c:v>
                </c:pt>
                <c:pt idx="3392">
                  <c:v>56.534999999999997</c:v>
                </c:pt>
                <c:pt idx="3393">
                  <c:v>56.551666666666698</c:v>
                </c:pt>
                <c:pt idx="3394">
                  <c:v>56.568333333333399</c:v>
                </c:pt>
                <c:pt idx="3395">
                  <c:v>56.585000000000001</c:v>
                </c:pt>
                <c:pt idx="3396">
                  <c:v>56.601666666666702</c:v>
                </c:pt>
                <c:pt idx="3397">
                  <c:v>56.618333333333403</c:v>
                </c:pt>
                <c:pt idx="3398">
                  <c:v>56.634999999999998</c:v>
                </c:pt>
                <c:pt idx="3399">
                  <c:v>56.651666666666699</c:v>
                </c:pt>
                <c:pt idx="3400">
                  <c:v>56.668333333333401</c:v>
                </c:pt>
                <c:pt idx="3401">
                  <c:v>56.685000000000002</c:v>
                </c:pt>
                <c:pt idx="3402">
                  <c:v>56.701666666666704</c:v>
                </c:pt>
                <c:pt idx="3403">
                  <c:v>56.718333333333398</c:v>
                </c:pt>
                <c:pt idx="3404">
                  <c:v>56.734999999999999</c:v>
                </c:pt>
                <c:pt idx="3405">
                  <c:v>56.751666666666701</c:v>
                </c:pt>
                <c:pt idx="3406">
                  <c:v>56.768333333333402</c:v>
                </c:pt>
                <c:pt idx="3407">
                  <c:v>56.784999999999997</c:v>
                </c:pt>
                <c:pt idx="3408">
                  <c:v>56.801666666666698</c:v>
                </c:pt>
                <c:pt idx="3409">
                  <c:v>56.818333333333399</c:v>
                </c:pt>
                <c:pt idx="3410">
                  <c:v>56.835000000000001</c:v>
                </c:pt>
                <c:pt idx="3411">
                  <c:v>56.851666666666702</c:v>
                </c:pt>
                <c:pt idx="3412">
                  <c:v>56.868333333333403</c:v>
                </c:pt>
                <c:pt idx="3413">
                  <c:v>56.884999999999998</c:v>
                </c:pt>
                <c:pt idx="3414">
                  <c:v>56.901666666666699</c:v>
                </c:pt>
                <c:pt idx="3415">
                  <c:v>56.918333333333401</c:v>
                </c:pt>
                <c:pt idx="3416">
                  <c:v>56.935000000000002</c:v>
                </c:pt>
                <c:pt idx="3417">
                  <c:v>56.951666666666704</c:v>
                </c:pt>
                <c:pt idx="3418">
                  <c:v>56.968333333333398</c:v>
                </c:pt>
                <c:pt idx="3419">
                  <c:v>56.984999999999999</c:v>
                </c:pt>
                <c:pt idx="3420">
                  <c:v>57.001666666666701</c:v>
                </c:pt>
                <c:pt idx="3421">
                  <c:v>57.018333333333402</c:v>
                </c:pt>
                <c:pt idx="3422">
                  <c:v>57.034999999999997</c:v>
                </c:pt>
                <c:pt idx="3423">
                  <c:v>57.051666666666698</c:v>
                </c:pt>
                <c:pt idx="3424">
                  <c:v>57.068333333333399</c:v>
                </c:pt>
                <c:pt idx="3425">
                  <c:v>57.085000000000001</c:v>
                </c:pt>
                <c:pt idx="3426">
                  <c:v>57.101666666666702</c:v>
                </c:pt>
                <c:pt idx="3427">
                  <c:v>57.118333333333403</c:v>
                </c:pt>
                <c:pt idx="3428">
                  <c:v>57.134999999999998</c:v>
                </c:pt>
                <c:pt idx="3429">
                  <c:v>57.151666666666699</c:v>
                </c:pt>
                <c:pt idx="3430">
                  <c:v>57.168333333333401</c:v>
                </c:pt>
                <c:pt idx="3431">
                  <c:v>57.185000000000002</c:v>
                </c:pt>
                <c:pt idx="3432">
                  <c:v>57.201666666666704</c:v>
                </c:pt>
                <c:pt idx="3433">
                  <c:v>57.218333333333398</c:v>
                </c:pt>
                <c:pt idx="3434">
                  <c:v>57.234999999999999</c:v>
                </c:pt>
                <c:pt idx="3435">
                  <c:v>57.251666666666701</c:v>
                </c:pt>
                <c:pt idx="3436">
                  <c:v>57.268333333333402</c:v>
                </c:pt>
                <c:pt idx="3437">
                  <c:v>57.284999999999997</c:v>
                </c:pt>
                <c:pt idx="3438">
                  <c:v>57.301666666666698</c:v>
                </c:pt>
                <c:pt idx="3439">
                  <c:v>57.318333333333399</c:v>
                </c:pt>
                <c:pt idx="3440">
                  <c:v>57.335000000000001</c:v>
                </c:pt>
                <c:pt idx="3441">
                  <c:v>57.351666666666702</c:v>
                </c:pt>
                <c:pt idx="3442">
                  <c:v>57.368333333333403</c:v>
                </c:pt>
                <c:pt idx="3443">
                  <c:v>57.384999999999998</c:v>
                </c:pt>
                <c:pt idx="3444">
                  <c:v>57.401666666666699</c:v>
                </c:pt>
                <c:pt idx="3445">
                  <c:v>57.418333333333401</c:v>
                </c:pt>
                <c:pt idx="3446">
                  <c:v>57.435000000000002</c:v>
                </c:pt>
                <c:pt idx="3447">
                  <c:v>57.451666666666704</c:v>
                </c:pt>
                <c:pt idx="3448">
                  <c:v>57.468333333333398</c:v>
                </c:pt>
                <c:pt idx="3449">
                  <c:v>57.484999999999999</c:v>
                </c:pt>
                <c:pt idx="3450">
                  <c:v>57.501666666666701</c:v>
                </c:pt>
                <c:pt idx="3451">
                  <c:v>57.518333333333402</c:v>
                </c:pt>
                <c:pt idx="3452">
                  <c:v>57.534999999999997</c:v>
                </c:pt>
                <c:pt idx="3453">
                  <c:v>57.551666666666698</c:v>
                </c:pt>
                <c:pt idx="3454">
                  <c:v>57.568333333333399</c:v>
                </c:pt>
                <c:pt idx="3455">
                  <c:v>57.585000000000001</c:v>
                </c:pt>
                <c:pt idx="3456">
                  <c:v>57.601666666666702</c:v>
                </c:pt>
                <c:pt idx="3457">
                  <c:v>57.618333333333403</c:v>
                </c:pt>
                <c:pt idx="3458">
                  <c:v>57.634999999999998</c:v>
                </c:pt>
                <c:pt idx="3459">
                  <c:v>57.651666666666699</c:v>
                </c:pt>
                <c:pt idx="3460">
                  <c:v>57.668333333333401</c:v>
                </c:pt>
                <c:pt idx="3461">
                  <c:v>57.685000000000002</c:v>
                </c:pt>
                <c:pt idx="3462">
                  <c:v>57.701666666666704</c:v>
                </c:pt>
                <c:pt idx="3463">
                  <c:v>57.718333333333398</c:v>
                </c:pt>
                <c:pt idx="3464">
                  <c:v>57.734999999999999</c:v>
                </c:pt>
                <c:pt idx="3465">
                  <c:v>57.751666666666701</c:v>
                </c:pt>
                <c:pt idx="3466">
                  <c:v>57.768333333333402</c:v>
                </c:pt>
                <c:pt idx="3467">
                  <c:v>57.784999999999997</c:v>
                </c:pt>
                <c:pt idx="3468">
                  <c:v>57.801666666666698</c:v>
                </c:pt>
                <c:pt idx="3469">
                  <c:v>57.818333333333399</c:v>
                </c:pt>
                <c:pt idx="3470">
                  <c:v>57.835000000000001</c:v>
                </c:pt>
                <c:pt idx="3471">
                  <c:v>57.851666666666702</c:v>
                </c:pt>
                <c:pt idx="3472">
                  <c:v>57.868333333333403</c:v>
                </c:pt>
                <c:pt idx="3473">
                  <c:v>57.884999999999998</c:v>
                </c:pt>
                <c:pt idx="3474">
                  <c:v>57.901666666666699</c:v>
                </c:pt>
                <c:pt idx="3475">
                  <c:v>57.918333333333401</c:v>
                </c:pt>
                <c:pt idx="3476">
                  <c:v>57.935000000000002</c:v>
                </c:pt>
                <c:pt idx="3477">
                  <c:v>57.951666666666704</c:v>
                </c:pt>
                <c:pt idx="3478">
                  <c:v>57.968333333333398</c:v>
                </c:pt>
                <c:pt idx="3479">
                  <c:v>57.984999999999999</c:v>
                </c:pt>
                <c:pt idx="3480">
                  <c:v>58.001666666666701</c:v>
                </c:pt>
                <c:pt idx="3481">
                  <c:v>58.018333333333402</c:v>
                </c:pt>
                <c:pt idx="3482">
                  <c:v>58.034999999999997</c:v>
                </c:pt>
                <c:pt idx="3483">
                  <c:v>58.051666666666698</c:v>
                </c:pt>
                <c:pt idx="3484">
                  <c:v>58.068333333333399</c:v>
                </c:pt>
                <c:pt idx="3485">
                  <c:v>58.085000000000001</c:v>
                </c:pt>
                <c:pt idx="3486">
                  <c:v>58.101666666666702</c:v>
                </c:pt>
                <c:pt idx="3487">
                  <c:v>58.118333333333403</c:v>
                </c:pt>
                <c:pt idx="3488">
                  <c:v>58.134999999999998</c:v>
                </c:pt>
                <c:pt idx="3489">
                  <c:v>58.151666666666699</c:v>
                </c:pt>
                <c:pt idx="3490">
                  <c:v>58.168333333333401</c:v>
                </c:pt>
                <c:pt idx="3491">
                  <c:v>58.185000000000002</c:v>
                </c:pt>
                <c:pt idx="3492">
                  <c:v>58.201666666666704</c:v>
                </c:pt>
                <c:pt idx="3493">
                  <c:v>58.218333333333398</c:v>
                </c:pt>
                <c:pt idx="3494">
                  <c:v>58.234999999999999</c:v>
                </c:pt>
                <c:pt idx="3495">
                  <c:v>58.251666666666701</c:v>
                </c:pt>
                <c:pt idx="3496">
                  <c:v>58.268333333333402</c:v>
                </c:pt>
                <c:pt idx="3497">
                  <c:v>58.284999999999997</c:v>
                </c:pt>
                <c:pt idx="3498">
                  <c:v>58.301666666666698</c:v>
                </c:pt>
                <c:pt idx="3499">
                  <c:v>58.318333333333399</c:v>
                </c:pt>
                <c:pt idx="3500">
                  <c:v>58.335000000000001</c:v>
                </c:pt>
                <c:pt idx="3501">
                  <c:v>58.351666666666702</c:v>
                </c:pt>
                <c:pt idx="3502">
                  <c:v>58.368333333333403</c:v>
                </c:pt>
                <c:pt idx="3503">
                  <c:v>58.384999999999998</c:v>
                </c:pt>
                <c:pt idx="3504">
                  <c:v>58.401666666666699</c:v>
                </c:pt>
                <c:pt idx="3505">
                  <c:v>58.418333333333401</c:v>
                </c:pt>
                <c:pt idx="3506">
                  <c:v>58.435000000000002</c:v>
                </c:pt>
                <c:pt idx="3507">
                  <c:v>58.451666666666704</c:v>
                </c:pt>
                <c:pt idx="3508">
                  <c:v>58.468333333333398</c:v>
                </c:pt>
                <c:pt idx="3509">
                  <c:v>58.484999999999999</c:v>
                </c:pt>
                <c:pt idx="3510">
                  <c:v>58.501666666666701</c:v>
                </c:pt>
                <c:pt idx="3511">
                  <c:v>58.518333333333402</c:v>
                </c:pt>
                <c:pt idx="3512">
                  <c:v>58.534999999999997</c:v>
                </c:pt>
                <c:pt idx="3513">
                  <c:v>58.551666666666698</c:v>
                </c:pt>
                <c:pt idx="3514">
                  <c:v>58.568333333333399</c:v>
                </c:pt>
                <c:pt idx="3515">
                  <c:v>58.585000000000001</c:v>
                </c:pt>
                <c:pt idx="3516">
                  <c:v>58.601666666666702</c:v>
                </c:pt>
                <c:pt idx="3517">
                  <c:v>58.618333333333403</c:v>
                </c:pt>
                <c:pt idx="3518">
                  <c:v>58.634999999999998</c:v>
                </c:pt>
                <c:pt idx="3519">
                  <c:v>58.651666666666699</c:v>
                </c:pt>
                <c:pt idx="3520">
                  <c:v>58.668333333333401</c:v>
                </c:pt>
                <c:pt idx="3521">
                  <c:v>58.685000000000002</c:v>
                </c:pt>
                <c:pt idx="3522">
                  <c:v>58.701666666666704</c:v>
                </c:pt>
                <c:pt idx="3523">
                  <c:v>58.718333333333398</c:v>
                </c:pt>
                <c:pt idx="3524">
                  <c:v>58.734999999999999</c:v>
                </c:pt>
                <c:pt idx="3525">
                  <c:v>58.751666666666701</c:v>
                </c:pt>
                <c:pt idx="3526">
                  <c:v>58.768333333333402</c:v>
                </c:pt>
                <c:pt idx="3527">
                  <c:v>58.784999999999997</c:v>
                </c:pt>
                <c:pt idx="3528">
                  <c:v>58.801666666666698</c:v>
                </c:pt>
                <c:pt idx="3529">
                  <c:v>58.818333333333399</c:v>
                </c:pt>
                <c:pt idx="3530">
                  <c:v>58.835000000000001</c:v>
                </c:pt>
                <c:pt idx="3531">
                  <c:v>58.851666666666702</c:v>
                </c:pt>
                <c:pt idx="3532">
                  <c:v>58.868333333333403</c:v>
                </c:pt>
                <c:pt idx="3533">
                  <c:v>58.884999999999998</c:v>
                </c:pt>
                <c:pt idx="3534">
                  <c:v>58.901666666666699</c:v>
                </c:pt>
                <c:pt idx="3535">
                  <c:v>58.918333333333401</c:v>
                </c:pt>
                <c:pt idx="3536">
                  <c:v>58.935000000000002</c:v>
                </c:pt>
                <c:pt idx="3537">
                  <c:v>58.951666666666704</c:v>
                </c:pt>
                <c:pt idx="3538">
                  <c:v>58.968333333333398</c:v>
                </c:pt>
                <c:pt idx="3539">
                  <c:v>58.984999999999999</c:v>
                </c:pt>
                <c:pt idx="3540">
                  <c:v>59.001666666666701</c:v>
                </c:pt>
                <c:pt idx="3541">
                  <c:v>59.018333333333402</c:v>
                </c:pt>
                <c:pt idx="3542">
                  <c:v>59.034999999999997</c:v>
                </c:pt>
                <c:pt idx="3543">
                  <c:v>59.051666666666698</c:v>
                </c:pt>
                <c:pt idx="3544">
                  <c:v>59.068333333333399</c:v>
                </c:pt>
                <c:pt idx="3545">
                  <c:v>59.085000000000001</c:v>
                </c:pt>
                <c:pt idx="3546">
                  <c:v>59.101666666666702</c:v>
                </c:pt>
                <c:pt idx="3547">
                  <c:v>59.118333333333403</c:v>
                </c:pt>
                <c:pt idx="3548">
                  <c:v>59.134999999999998</c:v>
                </c:pt>
                <c:pt idx="3549">
                  <c:v>59.151666666666699</c:v>
                </c:pt>
                <c:pt idx="3550">
                  <c:v>59.168333333333401</c:v>
                </c:pt>
                <c:pt idx="3551">
                  <c:v>59.185000000000002</c:v>
                </c:pt>
                <c:pt idx="3552">
                  <c:v>59.201666666666704</c:v>
                </c:pt>
                <c:pt idx="3553">
                  <c:v>59.218333333333398</c:v>
                </c:pt>
                <c:pt idx="3554">
                  <c:v>59.234999999999999</c:v>
                </c:pt>
                <c:pt idx="3555">
                  <c:v>59.251666666666701</c:v>
                </c:pt>
                <c:pt idx="3556">
                  <c:v>59.268333333333402</c:v>
                </c:pt>
                <c:pt idx="3557">
                  <c:v>59.284999999999997</c:v>
                </c:pt>
                <c:pt idx="3558">
                  <c:v>59.301666666666698</c:v>
                </c:pt>
                <c:pt idx="3559">
                  <c:v>59.318333333333399</c:v>
                </c:pt>
                <c:pt idx="3560">
                  <c:v>59.335000000000001</c:v>
                </c:pt>
                <c:pt idx="3561">
                  <c:v>59.351666666666702</c:v>
                </c:pt>
                <c:pt idx="3562">
                  <c:v>59.368333333333403</c:v>
                </c:pt>
                <c:pt idx="3563">
                  <c:v>59.384999999999998</c:v>
                </c:pt>
                <c:pt idx="3564">
                  <c:v>59.401666666666699</c:v>
                </c:pt>
                <c:pt idx="3565">
                  <c:v>59.418333333333401</c:v>
                </c:pt>
                <c:pt idx="3566">
                  <c:v>59.435000000000002</c:v>
                </c:pt>
                <c:pt idx="3567">
                  <c:v>59.451666666666704</c:v>
                </c:pt>
                <c:pt idx="3568">
                  <c:v>59.468333333333398</c:v>
                </c:pt>
                <c:pt idx="3569">
                  <c:v>59.484999999999999</c:v>
                </c:pt>
                <c:pt idx="3570">
                  <c:v>59.501666666666701</c:v>
                </c:pt>
                <c:pt idx="3571">
                  <c:v>59.518333333333402</c:v>
                </c:pt>
                <c:pt idx="3572">
                  <c:v>59.534999999999997</c:v>
                </c:pt>
                <c:pt idx="3573">
                  <c:v>59.551666666666698</c:v>
                </c:pt>
                <c:pt idx="3574">
                  <c:v>59.568333333333399</c:v>
                </c:pt>
                <c:pt idx="3575">
                  <c:v>59.585000000000001</c:v>
                </c:pt>
                <c:pt idx="3576">
                  <c:v>59.601666666666702</c:v>
                </c:pt>
                <c:pt idx="3577">
                  <c:v>59.618333333333403</c:v>
                </c:pt>
                <c:pt idx="3578">
                  <c:v>59.634999999999998</c:v>
                </c:pt>
                <c:pt idx="3579">
                  <c:v>59.651666666666699</c:v>
                </c:pt>
                <c:pt idx="3580">
                  <c:v>59.668333333333401</c:v>
                </c:pt>
                <c:pt idx="3581">
                  <c:v>59.685000000000002</c:v>
                </c:pt>
                <c:pt idx="3582">
                  <c:v>59.701666666666704</c:v>
                </c:pt>
                <c:pt idx="3583">
                  <c:v>59.718333333333398</c:v>
                </c:pt>
                <c:pt idx="3584">
                  <c:v>59.734999999999999</c:v>
                </c:pt>
                <c:pt idx="3585">
                  <c:v>59.751666666666701</c:v>
                </c:pt>
                <c:pt idx="3586">
                  <c:v>59.768333333333402</c:v>
                </c:pt>
                <c:pt idx="3587">
                  <c:v>59.784999999999997</c:v>
                </c:pt>
                <c:pt idx="3588">
                  <c:v>59.801666666666698</c:v>
                </c:pt>
                <c:pt idx="3589">
                  <c:v>59.818333333333399</c:v>
                </c:pt>
                <c:pt idx="3590">
                  <c:v>59.835000000000001</c:v>
                </c:pt>
                <c:pt idx="3591">
                  <c:v>59.851666666666702</c:v>
                </c:pt>
                <c:pt idx="3592">
                  <c:v>59.868333333333403</c:v>
                </c:pt>
                <c:pt idx="3593">
                  <c:v>59.884999999999998</c:v>
                </c:pt>
                <c:pt idx="3594">
                  <c:v>59.901666666666699</c:v>
                </c:pt>
                <c:pt idx="3595">
                  <c:v>59.918333333333401</c:v>
                </c:pt>
                <c:pt idx="3596">
                  <c:v>59.935000000000002</c:v>
                </c:pt>
                <c:pt idx="3597">
                  <c:v>59.951666666666704</c:v>
                </c:pt>
                <c:pt idx="3598">
                  <c:v>59.968333333333398</c:v>
                </c:pt>
                <c:pt idx="3599">
                  <c:v>59.984999999999999</c:v>
                </c:pt>
                <c:pt idx="3600">
                  <c:v>60.001666666666701</c:v>
                </c:pt>
                <c:pt idx="3601">
                  <c:v>60.018333333333402</c:v>
                </c:pt>
                <c:pt idx="3602">
                  <c:v>60.034999999999997</c:v>
                </c:pt>
                <c:pt idx="3603">
                  <c:v>60.051666666666698</c:v>
                </c:pt>
                <c:pt idx="3604">
                  <c:v>60.068333333333399</c:v>
                </c:pt>
                <c:pt idx="3605">
                  <c:v>60.085000000000001</c:v>
                </c:pt>
                <c:pt idx="3606">
                  <c:v>60.101666666666702</c:v>
                </c:pt>
                <c:pt idx="3607">
                  <c:v>60.118333333333403</c:v>
                </c:pt>
                <c:pt idx="3608">
                  <c:v>60.134999999999998</c:v>
                </c:pt>
                <c:pt idx="3609">
                  <c:v>60.151666666666699</c:v>
                </c:pt>
                <c:pt idx="3610">
                  <c:v>60.168333333333401</c:v>
                </c:pt>
                <c:pt idx="3611">
                  <c:v>60.185000000000002</c:v>
                </c:pt>
                <c:pt idx="3612">
                  <c:v>60.201666666666704</c:v>
                </c:pt>
                <c:pt idx="3613">
                  <c:v>60.218333333333398</c:v>
                </c:pt>
                <c:pt idx="3614">
                  <c:v>60.234999999999999</c:v>
                </c:pt>
                <c:pt idx="3615">
                  <c:v>60.251666666666701</c:v>
                </c:pt>
                <c:pt idx="3616">
                  <c:v>60.268333333333402</c:v>
                </c:pt>
                <c:pt idx="3617">
                  <c:v>60.284999999999997</c:v>
                </c:pt>
                <c:pt idx="3618">
                  <c:v>60.301666666666698</c:v>
                </c:pt>
                <c:pt idx="3619">
                  <c:v>60.318333333333399</c:v>
                </c:pt>
                <c:pt idx="3620">
                  <c:v>60.335000000000001</c:v>
                </c:pt>
                <c:pt idx="3621">
                  <c:v>60.351666666666702</c:v>
                </c:pt>
                <c:pt idx="3622">
                  <c:v>60.368333333333403</c:v>
                </c:pt>
                <c:pt idx="3623">
                  <c:v>60.384999999999998</c:v>
                </c:pt>
                <c:pt idx="3624">
                  <c:v>60.401666666666699</c:v>
                </c:pt>
                <c:pt idx="3625">
                  <c:v>60.418333333333401</c:v>
                </c:pt>
                <c:pt idx="3626">
                  <c:v>60.435000000000002</c:v>
                </c:pt>
                <c:pt idx="3627">
                  <c:v>60.451666666666704</c:v>
                </c:pt>
                <c:pt idx="3628">
                  <c:v>60.468333333333398</c:v>
                </c:pt>
                <c:pt idx="3629">
                  <c:v>60.484999999999999</c:v>
                </c:pt>
                <c:pt idx="3630">
                  <c:v>60.501666666666701</c:v>
                </c:pt>
                <c:pt idx="3631">
                  <c:v>60.518333333333402</c:v>
                </c:pt>
                <c:pt idx="3632">
                  <c:v>60.534999999999997</c:v>
                </c:pt>
                <c:pt idx="3633">
                  <c:v>60.551666666666698</c:v>
                </c:pt>
                <c:pt idx="3634">
                  <c:v>60.568333333333399</c:v>
                </c:pt>
                <c:pt idx="3635">
                  <c:v>60.585000000000001</c:v>
                </c:pt>
                <c:pt idx="3636">
                  <c:v>60.601666666666702</c:v>
                </c:pt>
                <c:pt idx="3637">
                  <c:v>60.618333333333403</c:v>
                </c:pt>
                <c:pt idx="3638">
                  <c:v>60.634999999999998</c:v>
                </c:pt>
                <c:pt idx="3639">
                  <c:v>60.651666666666699</c:v>
                </c:pt>
                <c:pt idx="3640">
                  <c:v>60.668333333333401</c:v>
                </c:pt>
                <c:pt idx="3641">
                  <c:v>60.685000000000002</c:v>
                </c:pt>
                <c:pt idx="3642">
                  <c:v>60.701666666666704</c:v>
                </c:pt>
                <c:pt idx="3643">
                  <c:v>60.718333333333398</c:v>
                </c:pt>
                <c:pt idx="3644">
                  <c:v>60.734999999999999</c:v>
                </c:pt>
                <c:pt idx="3645">
                  <c:v>60.751666666666701</c:v>
                </c:pt>
                <c:pt idx="3646">
                  <c:v>60.768333333333402</c:v>
                </c:pt>
                <c:pt idx="3647">
                  <c:v>60.784999999999997</c:v>
                </c:pt>
                <c:pt idx="3648">
                  <c:v>60.801666666666698</c:v>
                </c:pt>
                <c:pt idx="3649">
                  <c:v>60.818333333333399</c:v>
                </c:pt>
                <c:pt idx="3650">
                  <c:v>60.835000000000001</c:v>
                </c:pt>
                <c:pt idx="3651">
                  <c:v>60.851666666666702</c:v>
                </c:pt>
                <c:pt idx="3652">
                  <c:v>60.868333333333403</c:v>
                </c:pt>
                <c:pt idx="3653">
                  <c:v>60.884999999999998</c:v>
                </c:pt>
                <c:pt idx="3654">
                  <c:v>60.901666666666699</c:v>
                </c:pt>
                <c:pt idx="3655">
                  <c:v>60.918333333333401</c:v>
                </c:pt>
                <c:pt idx="3656">
                  <c:v>60.935000000000002</c:v>
                </c:pt>
                <c:pt idx="3657">
                  <c:v>60.951666666666704</c:v>
                </c:pt>
                <c:pt idx="3658">
                  <c:v>60.968333333333398</c:v>
                </c:pt>
                <c:pt idx="3659">
                  <c:v>60.984999999999999</c:v>
                </c:pt>
                <c:pt idx="3660">
                  <c:v>61.001666666666701</c:v>
                </c:pt>
                <c:pt idx="3661">
                  <c:v>61.018333333333402</c:v>
                </c:pt>
                <c:pt idx="3662">
                  <c:v>61.034999999999997</c:v>
                </c:pt>
                <c:pt idx="3663">
                  <c:v>61.051666666666698</c:v>
                </c:pt>
                <c:pt idx="3664">
                  <c:v>61.068333333333399</c:v>
                </c:pt>
                <c:pt idx="3665">
                  <c:v>61.085000000000001</c:v>
                </c:pt>
                <c:pt idx="3666">
                  <c:v>61.101666666666702</c:v>
                </c:pt>
                <c:pt idx="3667">
                  <c:v>61.118333333333403</c:v>
                </c:pt>
                <c:pt idx="3668">
                  <c:v>61.134999999999998</c:v>
                </c:pt>
                <c:pt idx="3669">
                  <c:v>61.151666666666699</c:v>
                </c:pt>
                <c:pt idx="3670">
                  <c:v>61.168333333333401</c:v>
                </c:pt>
                <c:pt idx="3671">
                  <c:v>61.185000000000002</c:v>
                </c:pt>
                <c:pt idx="3672">
                  <c:v>61.201666666666704</c:v>
                </c:pt>
                <c:pt idx="3673">
                  <c:v>61.218333333333398</c:v>
                </c:pt>
                <c:pt idx="3674">
                  <c:v>61.234999999999999</c:v>
                </c:pt>
                <c:pt idx="3675">
                  <c:v>61.251666666666701</c:v>
                </c:pt>
                <c:pt idx="3676">
                  <c:v>61.268333333333402</c:v>
                </c:pt>
                <c:pt idx="3677">
                  <c:v>61.284999999999997</c:v>
                </c:pt>
                <c:pt idx="3678">
                  <c:v>61.301666666666698</c:v>
                </c:pt>
                <c:pt idx="3679">
                  <c:v>61.318333333333399</c:v>
                </c:pt>
                <c:pt idx="3680">
                  <c:v>61.335000000000001</c:v>
                </c:pt>
                <c:pt idx="3681">
                  <c:v>61.351666666666702</c:v>
                </c:pt>
                <c:pt idx="3682">
                  <c:v>61.368333333333403</c:v>
                </c:pt>
                <c:pt idx="3683">
                  <c:v>61.384999999999998</c:v>
                </c:pt>
                <c:pt idx="3684">
                  <c:v>61.401666666666699</c:v>
                </c:pt>
                <c:pt idx="3685">
                  <c:v>61.418333333333401</c:v>
                </c:pt>
                <c:pt idx="3686">
                  <c:v>61.435000000000002</c:v>
                </c:pt>
                <c:pt idx="3687">
                  <c:v>61.451666666666704</c:v>
                </c:pt>
                <c:pt idx="3688">
                  <c:v>61.468333333333398</c:v>
                </c:pt>
                <c:pt idx="3689">
                  <c:v>61.484999999999999</c:v>
                </c:pt>
                <c:pt idx="3690">
                  <c:v>61.501666666666701</c:v>
                </c:pt>
                <c:pt idx="3691">
                  <c:v>61.518333333333402</c:v>
                </c:pt>
                <c:pt idx="3692">
                  <c:v>61.534999999999997</c:v>
                </c:pt>
                <c:pt idx="3693">
                  <c:v>61.551666666666698</c:v>
                </c:pt>
                <c:pt idx="3694">
                  <c:v>61.568333333333399</c:v>
                </c:pt>
                <c:pt idx="3695">
                  <c:v>61.585000000000001</c:v>
                </c:pt>
                <c:pt idx="3696">
                  <c:v>61.601666666666702</c:v>
                </c:pt>
                <c:pt idx="3697">
                  <c:v>61.618333333333403</c:v>
                </c:pt>
                <c:pt idx="3698">
                  <c:v>61.634999999999998</c:v>
                </c:pt>
                <c:pt idx="3699">
                  <c:v>61.651666666666699</c:v>
                </c:pt>
                <c:pt idx="3700">
                  <c:v>61.668333333333401</c:v>
                </c:pt>
                <c:pt idx="3701">
                  <c:v>61.685000000000002</c:v>
                </c:pt>
                <c:pt idx="3702">
                  <c:v>61.701666666666704</c:v>
                </c:pt>
                <c:pt idx="3703">
                  <c:v>61.718333333333398</c:v>
                </c:pt>
                <c:pt idx="3704">
                  <c:v>61.734999999999999</c:v>
                </c:pt>
                <c:pt idx="3705">
                  <c:v>61.751666666666701</c:v>
                </c:pt>
                <c:pt idx="3706">
                  <c:v>61.768333333333402</c:v>
                </c:pt>
                <c:pt idx="3707">
                  <c:v>61.784999999999997</c:v>
                </c:pt>
                <c:pt idx="3708">
                  <c:v>61.801666666666698</c:v>
                </c:pt>
                <c:pt idx="3709">
                  <c:v>61.818333333333399</c:v>
                </c:pt>
                <c:pt idx="3710">
                  <c:v>61.835000000000001</c:v>
                </c:pt>
                <c:pt idx="3711">
                  <c:v>61.851666666666702</c:v>
                </c:pt>
                <c:pt idx="3712">
                  <c:v>61.868333333333403</c:v>
                </c:pt>
                <c:pt idx="3713">
                  <c:v>61.884999999999998</c:v>
                </c:pt>
                <c:pt idx="3714">
                  <c:v>61.901666666666699</c:v>
                </c:pt>
                <c:pt idx="3715">
                  <c:v>61.918333333333401</c:v>
                </c:pt>
                <c:pt idx="3716">
                  <c:v>61.935000000000002</c:v>
                </c:pt>
                <c:pt idx="3717">
                  <c:v>61.951666666666704</c:v>
                </c:pt>
                <c:pt idx="3718">
                  <c:v>61.968333333333398</c:v>
                </c:pt>
                <c:pt idx="3719">
                  <c:v>61.984999999999999</c:v>
                </c:pt>
                <c:pt idx="3720">
                  <c:v>62.001666666666701</c:v>
                </c:pt>
                <c:pt idx="3721">
                  <c:v>62.018333333333402</c:v>
                </c:pt>
                <c:pt idx="3722">
                  <c:v>62.034999999999997</c:v>
                </c:pt>
                <c:pt idx="3723">
                  <c:v>62.051666666666698</c:v>
                </c:pt>
                <c:pt idx="3724">
                  <c:v>62.068333333333399</c:v>
                </c:pt>
                <c:pt idx="3725">
                  <c:v>62.085000000000001</c:v>
                </c:pt>
                <c:pt idx="3726">
                  <c:v>62.101666666666702</c:v>
                </c:pt>
                <c:pt idx="3727">
                  <c:v>62.118333333333403</c:v>
                </c:pt>
                <c:pt idx="3728">
                  <c:v>62.134999999999998</c:v>
                </c:pt>
                <c:pt idx="3729">
                  <c:v>62.151666666666699</c:v>
                </c:pt>
                <c:pt idx="3730">
                  <c:v>62.168333333333401</c:v>
                </c:pt>
                <c:pt idx="3731">
                  <c:v>62.185000000000002</c:v>
                </c:pt>
                <c:pt idx="3732">
                  <c:v>62.201666666666704</c:v>
                </c:pt>
                <c:pt idx="3733">
                  <c:v>62.218333333333398</c:v>
                </c:pt>
                <c:pt idx="3734">
                  <c:v>62.234999999999999</c:v>
                </c:pt>
                <c:pt idx="3735">
                  <c:v>62.251666666666701</c:v>
                </c:pt>
                <c:pt idx="3736">
                  <c:v>62.268333333333402</c:v>
                </c:pt>
                <c:pt idx="3737">
                  <c:v>62.284999999999997</c:v>
                </c:pt>
                <c:pt idx="3738">
                  <c:v>62.301666666666698</c:v>
                </c:pt>
                <c:pt idx="3739">
                  <c:v>62.318333333333399</c:v>
                </c:pt>
                <c:pt idx="3740">
                  <c:v>62.335000000000001</c:v>
                </c:pt>
                <c:pt idx="3741">
                  <c:v>62.351666666666702</c:v>
                </c:pt>
                <c:pt idx="3742">
                  <c:v>62.368333333333403</c:v>
                </c:pt>
                <c:pt idx="3743">
                  <c:v>62.384999999999998</c:v>
                </c:pt>
                <c:pt idx="3744">
                  <c:v>62.401666666666699</c:v>
                </c:pt>
                <c:pt idx="3745">
                  <c:v>62.418333333333401</c:v>
                </c:pt>
                <c:pt idx="3746">
                  <c:v>62.435000000000002</c:v>
                </c:pt>
                <c:pt idx="3747">
                  <c:v>62.451666666666704</c:v>
                </c:pt>
                <c:pt idx="3748">
                  <c:v>62.468333333333398</c:v>
                </c:pt>
                <c:pt idx="3749">
                  <c:v>62.484999999999999</c:v>
                </c:pt>
                <c:pt idx="3750">
                  <c:v>62.501666666666701</c:v>
                </c:pt>
                <c:pt idx="3751">
                  <c:v>62.518333333333402</c:v>
                </c:pt>
                <c:pt idx="3752">
                  <c:v>62.534999999999997</c:v>
                </c:pt>
                <c:pt idx="3753">
                  <c:v>62.551666666666698</c:v>
                </c:pt>
                <c:pt idx="3754">
                  <c:v>62.568333333333399</c:v>
                </c:pt>
                <c:pt idx="3755">
                  <c:v>62.585000000000001</c:v>
                </c:pt>
                <c:pt idx="3756">
                  <c:v>62.601666666666702</c:v>
                </c:pt>
                <c:pt idx="3757">
                  <c:v>62.618333333333403</c:v>
                </c:pt>
                <c:pt idx="3758">
                  <c:v>62.634999999999998</c:v>
                </c:pt>
                <c:pt idx="3759">
                  <c:v>62.651666666666699</c:v>
                </c:pt>
                <c:pt idx="3760">
                  <c:v>62.668333333333401</c:v>
                </c:pt>
                <c:pt idx="3761">
                  <c:v>62.685000000000002</c:v>
                </c:pt>
                <c:pt idx="3762">
                  <c:v>62.701666666666704</c:v>
                </c:pt>
                <c:pt idx="3763">
                  <c:v>62.718333333333398</c:v>
                </c:pt>
                <c:pt idx="3764">
                  <c:v>62.734999999999999</c:v>
                </c:pt>
                <c:pt idx="3765">
                  <c:v>62.751666666666701</c:v>
                </c:pt>
                <c:pt idx="3766">
                  <c:v>62.768333333333402</c:v>
                </c:pt>
                <c:pt idx="3767">
                  <c:v>62.784999999999997</c:v>
                </c:pt>
                <c:pt idx="3768">
                  <c:v>62.801666666666698</c:v>
                </c:pt>
                <c:pt idx="3769">
                  <c:v>62.818333333333399</c:v>
                </c:pt>
                <c:pt idx="3770">
                  <c:v>62.835000000000001</c:v>
                </c:pt>
                <c:pt idx="3771">
                  <c:v>62.851666666666702</c:v>
                </c:pt>
                <c:pt idx="3772">
                  <c:v>62.868333333333403</c:v>
                </c:pt>
                <c:pt idx="3773">
                  <c:v>62.884999999999998</c:v>
                </c:pt>
                <c:pt idx="3774">
                  <c:v>62.901666666666699</c:v>
                </c:pt>
                <c:pt idx="3775">
                  <c:v>62.918333333333401</c:v>
                </c:pt>
                <c:pt idx="3776">
                  <c:v>62.935000000000002</c:v>
                </c:pt>
                <c:pt idx="3777">
                  <c:v>62.951666666666704</c:v>
                </c:pt>
                <c:pt idx="3778">
                  <c:v>62.968333333333398</c:v>
                </c:pt>
                <c:pt idx="3779">
                  <c:v>62.984999999999999</c:v>
                </c:pt>
                <c:pt idx="3780">
                  <c:v>63.001666666666701</c:v>
                </c:pt>
                <c:pt idx="3781">
                  <c:v>63.018333333333402</c:v>
                </c:pt>
                <c:pt idx="3782">
                  <c:v>63.034999999999997</c:v>
                </c:pt>
                <c:pt idx="3783">
                  <c:v>63.051666666666698</c:v>
                </c:pt>
                <c:pt idx="3784">
                  <c:v>63.068333333333399</c:v>
                </c:pt>
                <c:pt idx="3785">
                  <c:v>63.085000000000001</c:v>
                </c:pt>
                <c:pt idx="3786">
                  <c:v>63.101666666666702</c:v>
                </c:pt>
                <c:pt idx="3787">
                  <c:v>63.118333333333403</c:v>
                </c:pt>
                <c:pt idx="3788">
                  <c:v>63.134999999999998</c:v>
                </c:pt>
                <c:pt idx="3789">
                  <c:v>63.151666666666699</c:v>
                </c:pt>
                <c:pt idx="3790">
                  <c:v>63.168333333333401</c:v>
                </c:pt>
                <c:pt idx="3791">
                  <c:v>63.185000000000002</c:v>
                </c:pt>
                <c:pt idx="3792">
                  <c:v>63.201666666666704</c:v>
                </c:pt>
                <c:pt idx="3793">
                  <c:v>63.218333333333398</c:v>
                </c:pt>
                <c:pt idx="3794">
                  <c:v>63.234999999999999</c:v>
                </c:pt>
                <c:pt idx="3795">
                  <c:v>63.251666666666701</c:v>
                </c:pt>
                <c:pt idx="3796">
                  <c:v>63.268333333333402</c:v>
                </c:pt>
                <c:pt idx="3797">
                  <c:v>63.284999999999997</c:v>
                </c:pt>
                <c:pt idx="3798">
                  <c:v>63.301666666666698</c:v>
                </c:pt>
                <c:pt idx="3799">
                  <c:v>63.318333333333399</c:v>
                </c:pt>
                <c:pt idx="3800">
                  <c:v>63.335000000000001</c:v>
                </c:pt>
                <c:pt idx="3801">
                  <c:v>63.351666666666702</c:v>
                </c:pt>
                <c:pt idx="3802">
                  <c:v>63.368333333333403</c:v>
                </c:pt>
                <c:pt idx="3803">
                  <c:v>63.384999999999998</c:v>
                </c:pt>
                <c:pt idx="3804">
                  <c:v>63.401666666666699</c:v>
                </c:pt>
                <c:pt idx="3805">
                  <c:v>63.418333333333401</c:v>
                </c:pt>
                <c:pt idx="3806">
                  <c:v>63.435000000000002</c:v>
                </c:pt>
                <c:pt idx="3807">
                  <c:v>63.451666666666704</c:v>
                </c:pt>
                <c:pt idx="3808">
                  <c:v>63.468333333333398</c:v>
                </c:pt>
                <c:pt idx="3809">
                  <c:v>63.484999999999999</c:v>
                </c:pt>
                <c:pt idx="3810">
                  <c:v>63.501666666666701</c:v>
                </c:pt>
                <c:pt idx="3811">
                  <c:v>63.518333333333402</c:v>
                </c:pt>
                <c:pt idx="3812">
                  <c:v>63.534999999999997</c:v>
                </c:pt>
                <c:pt idx="3813">
                  <c:v>63.551666666666698</c:v>
                </c:pt>
                <c:pt idx="3814">
                  <c:v>63.568333333333399</c:v>
                </c:pt>
                <c:pt idx="3815">
                  <c:v>63.585000000000001</c:v>
                </c:pt>
                <c:pt idx="3816">
                  <c:v>63.601666666666702</c:v>
                </c:pt>
                <c:pt idx="3817">
                  <c:v>63.618333333333403</c:v>
                </c:pt>
                <c:pt idx="3818">
                  <c:v>63.634999999999998</c:v>
                </c:pt>
                <c:pt idx="3819">
                  <c:v>63.651666666666699</c:v>
                </c:pt>
                <c:pt idx="3820">
                  <c:v>63.668333333333401</c:v>
                </c:pt>
                <c:pt idx="3821">
                  <c:v>63.685000000000002</c:v>
                </c:pt>
                <c:pt idx="3822">
                  <c:v>63.701666666666704</c:v>
                </c:pt>
                <c:pt idx="3823">
                  <c:v>63.718333333333398</c:v>
                </c:pt>
                <c:pt idx="3824">
                  <c:v>63.734999999999999</c:v>
                </c:pt>
                <c:pt idx="3825">
                  <c:v>63.751666666666701</c:v>
                </c:pt>
                <c:pt idx="3826">
                  <c:v>63.768333333333402</c:v>
                </c:pt>
                <c:pt idx="3827">
                  <c:v>63.784999999999997</c:v>
                </c:pt>
                <c:pt idx="3828">
                  <c:v>63.801666666666698</c:v>
                </c:pt>
                <c:pt idx="3829">
                  <c:v>63.818333333333399</c:v>
                </c:pt>
                <c:pt idx="3830">
                  <c:v>63.835000000000001</c:v>
                </c:pt>
                <c:pt idx="3831">
                  <c:v>63.851666666666702</c:v>
                </c:pt>
                <c:pt idx="3832">
                  <c:v>63.868333333333403</c:v>
                </c:pt>
                <c:pt idx="3833">
                  <c:v>63.884999999999998</c:v>
                </c:pt>
                <c:pt idx="3834">
                  <c:v>63.901666666666699</c:v>
                </c:pt>
                <c:pt idx="3835">
                  <c:v>63.918333333333401</c:v>
                </c:pt>
                <c:pt idx="3836">
                  <c:v>63.935000000000002</c:v>
                </c:pt>
                <c:pt idx="3837">
                  <c:v>63.951666666666704</c:v>
                </c:pt>
                <c:pt idx="3838">
                  <c:v>63.968333333333398</c:v>
                </c:pt>
                <c:pt idx="3839">
                  <c:v>63.984999999999999</c:v>
                </c:pt>
                <c:pt idx="3840">
                  <c:v>64.001666666666694</c:v>
                </c:pt>
                <c:pt idx="3841">
                  <c:v>64.018333333333402</c:v>
                </c:pt>
                <c:pt idx="3842">
                  <c:v>64.034999999999997</c:v>
                </c:pt>
                <c:pt idx="3843">
                  <c:v>64.051666666666705</c:v>
                </c:pt>
                <c:pt idx="3844">
                  <c:v>64.068333333333399</c:v>
                </c:pt>
                <c:pt idx="3845">
                  <c:v>64.084999999999994</c:v>
                </c:pt>
                <c:pt idx="3846">
                  <c:v>64.101666666666702</c:v>
                </c:pt>
                <c:pt idx="3847">
                  <c:v>64.118333333333396</c:v>
                </c:pt>
                <c:pt idx="3848">
                  <c:v>64.135000000000005</c:v>
                </c:pt>
                <c:pt idx="3849">
                  <c:v>64.151666666666699</c:v>
                </c:pt>
                <c:pt idx="3850">
                  <c:v>64.168333333333393</c:v>
                </c:pt>
                <c:pt idx="3851">
                  <c:v>64.185000000000002</c:v>
                </c:pt>
                <c:pt idx="3852">
                  <c:v>64.201666666666696</c:v>
                </c:pt>
                <c:pt idx="3853">
                  <c:v>64.218333333333405</c:v>
                </c:pt>
                <c:pt idx="3854">
                  <c:v>64.234999999999999</c:v>
                </c:pt>
                <c:pt idx="3855">
                  <c:v>64.251666666666694</c:v>
                </c:pt>
                <c:pt idx="3856">
                  <c:v>64.268333333333402</c:v>
                </c:pt>
                <c:pt idx="3857">
                  <c:v>64.284999999999997</c:v>
                </c:pt>
                <c:pt idx="3858">
                  <c:v>64.301666666666705</c:v>
                </c:pt>
                <c:pt idx="3859">
                  <c:v>64.318333333333399</c:v>
                </c:pt>
                <c:pt idx="3860">
                  <c:v>64.334999999999994</c:v>
                </c:pt>
                <c:pt idx="3861">
                  <c:v>64.351666666666702</c:v>
                </c:pt>
                <c:pt idx="3862">
                  <c:v>64.368333333333396</c:v>
                </c:pt>
                <c:pt idx="3863">
                  <c:v>64.385000000000005</c:v>
                </c:pt>
                <c:pt idx="3864">
                  <c:v>64.401666666666699</c:v>
                </c:pt>
                <c:pt idx="3865">
                  <c:v>64.418333333333393</c:v>
                </c:pt>
                <c:pt idx="3866">
                  <c:v>64.435000000000002</c:v>
                </c:pt>
                <c:pt idx="3867">
                  <c:v>64.451666666666696</c:v>
                </c:pt>
                <c:pt idx="3868">
                  <c:v>64.468333333333405</c:v>
                </c:pt>
                <c:pt idx="3869">
                  <c:v>64.484999999999999</c:v>
                </c:pt>
                <c:pt idx="3870">
                  <c:v>64.501666666666694</c:v>
                </c:pt>
                <c:pt idx="3871">
                  <c:v>64.518333333333402</c:v>
                </c:pt>
                <c:pt idx="3872">
                  <c:v>64.534999999999997</c:v>
                </c:pt>
                <c:pt idx="3873">
                  <c:v>64.551666666666705</c:v>
                </c:pt>
                <c:pt idx="3874">
                  <c:v>64.568333333333399</c:v>
                </c:pt>
                <c:pt idx="3875">
                  <c:v>64.584999999999994</c:v>
                </c:pt>
                <c:pt idx="3876">
                  <c:v>64.601666666666702</c:v>
                </c:pt>
                <c:pt idx="3877">
                  <c:v>64.618333333333396</c:v>
                </c:pt>
                <c:pt idx="3878">
                  <c:v>64.635000000000005</c:v>
                </c:pt>
                <c:pt idx="3879">
                  <c:v>64.651666666666699</c:v>
                </c:pt>
                <c:pt idx="3880">
                  <c:v>64.668333333333393</c:v>
                </c:pt>
                <c:pt idx="3881">
                  <c:v>64.685000000000002</c:v>
                </c:pt>
                <c:pt idx="3882">
                  <c:v>64.701666666666696</c:v>
                </c:pt>
                <c:pt idx="3883">
                  <c:v>64.718333333333405</c:v>
                </c:pt>
                <c:pt idx="3884">
                  <c:v>64.734999999999999</c:v>
                </c:pt>
                <c:pt idx="3885">
                  <c:v>64.751666666666694</c:v>
                </c:pt>
                <c:pt idx="3886">
                  <c:v>64.768333333333402</c:v>
                </c:pt>
                <c:pt idx="3887">
                  <c:v>64.784999999999997</c:v>
                </c:pt>
                <c:pt idx="3888">
                  <c:v>64.801666666666705</c:v>
                </c:pt>
                <c:pt idx="3889">
                  <c:v>64.818333333333399</c:v>
                </c:pt>
                <c:pt idx="3890">
                  <c:v>64.834999999999994</c:v>
                </c:pt>
                <c:pt idx="3891">
                  <c:v>64.851666666666702</c:v>
                </c:pt>
                <c:pt idx="3892">
                  <c:v>64.868333333333396</c:v>
                </c:pt>
                <c:pt idx="3893">
                  <c:v>64.885000000000005</c:v>
                </c:pt>
                <c:pt idx="3894">
                  <c:v>64.901666666666699</c:v>
                </c:pt>
                <c:pt idx="3895">
                  <c:v>64.918333333333393</c:v>
                </c:pt>
                <c:pt idx="3896">
                  <c:v>64.935000000000002</c:v>
                </c:pt>
                <c:pt idx="3897">
                  <c:v>64.951666666666696</c:v>
                </c:pt>
                <c:pt idx="3898">
                  <c:v>64.968333333333405</c:v>
                </c:pt>
                <c:pt idx="3899">
                  <c:v>64.984999999999999</c:v>
                </c:pt>
                <c:pt idx="3900">
                  <c:v>65.001666666666694</c:v>
                </c:pt>
                <c:pt idx="3901">
                  <c:v>65.018333333333402</c:v>
                </c:pt>
                <c:pt idx="3902">
                  <c:v>65.034999999999997</c:v>
                </c:pt>
                <c:pt idx="3903">
                  <c:v>65.051666666666705</c:v>
                </c:pt>
                <c:pt idx="3904">
                  <c:v>65.068333333333399</c:v>
                </c:pt>
                <c:pt idx="3905">
                  <c:v>65.084999999999994</c:v>
                </c:pt>
                <c:pt idx="3906">
                  <c:v>65.101666666666702</c:v>
                </c:pt>
                <c:pt idx="3907">
                  <c:v>65.118333333333396</c:v>
                </c:pt>
                <c:pt idx="3908">
                  <c:v>65.135000000000005</c:v>
                </c:pt>
                <c:pt idx="3909">
                  <c:v>65.151666666666699</c:v>
                </c:pt>
                <c:pt idx="3910">
                  <c:v>65.168333333333393</c:v>
                </c:pt>
                <c:pt idx="3911">
                  <c:v>65.185000000000002</c:v>
                </c:pt>
                <c:pt idx="3912">
                  <c:v>65.201666666666696</c:v>
                </c:pt>
                <c:pt idx="3913">
                  <c:v>65.218333333333405</c:v>
                </c:pt>
                <c:pt idx="3914">
                  <c:v>65.234999999999999</c:v>
                </c:pt>
                <c:pt idx="3915">
                  <c:v>65.251666666666694</c:v>
                </c:pt>
                <c:pt idx="3916">
                  <c:v>65.268333333333402</c:v>
                </c:pt>
                <c:pt idx="3917">
                  <c:v>65.284999999999997</c:v>
                </c:pt>
                <c:pt idx="3918">
                  <c:v>65.301666666666705</c:v>
                </c:pt>
                <c:pt idx="3919">
                  <c:v>65.318333333333399</c:v>
                </c:pt>
                <c:pt idx="3920">
                  <c:v>65.334999999999994</c:v>
                </c:pt>
                <c:pt idx="3921">
                  <c:v>65.351666666666702</c:v>
                </c:pt>
                <c:pt idx="3922">
                  <c:v>65.368333333333396</c:v>
                </c:pt>
                <c:pt idx="3923">
                  <c:v>65.385000000000005</c:v>
                </c:pt>
                <c:pt idx="3924">
                  <c:v>65.401666666666699</c:v>
                </c:pt>
                <c:pt idx="3925">
                  <c:v>65.418333333333393</c:v>
                </c:pt>
                <c:pt idx="3926">
                  <c:v>65.435000000000002</c:v>
                </c:pt>
                <c:pt idx="3927">
                  <c:v>65.451666666666696</c:v>
                </c:pt>
                <c:pt idx="3928">
                  <c:v>65.468333333333405</c:v>
                </c:pt>
                <c:pt idx="3929">
                  <c:v>65.484999999999999</c:v>
                </c:pt>
                <c:pt idx="3930">
                  <c:v>65.501666666666694</c:v>
                </c:pt>
                <c:pt idx="3931">
                  <c:v>65.518333333333302</c:v>
                </c:pt>
                <c:pt idx="3932">
                  <c:v>65.534999999999997</c:v>
                </c:pt>
                <c:pt idx="3933">
                  <c:v>65.551666666666705</c:v>
                </c:pt>
                <c:pt idx="3934">
                  <c:v>65.568333333333399</c:v>
                </c:pt>
                <c:pt idx="3935">
                  <c:v>65.584999999999994</c:v>
                </c:pt>
                <c:pt idx="3936">
                  <c:v>65.601666666666702</c:v>
                </c:pt>
                <c:pt idx="3937">
                  <c:v>65.618333333333396</c:v>
                </c:pt>
                <c:pt idx="3938">
                  <c:v>65.635000000000005</c:v>
                </c:pt>
                <c:pt idx="3939">
                  <c:v>65.651666666666699</c:v>
                </c:pt>
                <c:pt idx="3940">
                  <c:v>65.668333333333393</c:v>
                </c:pt>
                <c:pt idx="3941">
                  <c:v>65.685000000000002</c:v>
                </c:pt>
                <c:pt idx="3942">
                  <c:v>65.701666666666696</c:v>
                </c:pt>
                <c:pt idx="3943">
                  <c:v>65.718333333333405</c:v>
                </c:pt>
                <c:pt idx="3944">
                  <c:v>65.734999999999999</c:v>
                </c:pt>
                <c:pt idx="3945">
                  <c:v>65.751666666666694</c:v>
                </c:pt>
                <c:pt idx="3946">
                  <c:v>65.768333333333402</c:v>
                </c:pt>
                <c:pt idx="3947">
                  <c:v>65.784999999999997</c:v>
                </c:pt>
                <c:pt idx="3948">
                  <c:v>65.801666666666705</c:v>
                </c:pt>
                <c:pt idx="3949">
                  <c:v>65.818333333333399</c:v>
                </c:pt>
                <c:pt idx="3950">
                  <c:v>65.834999999999994</c:v>
                </c:pt>
                <c:pt idx="3951">
                  <c:v>65.851666666666702</c:v>
                </c:pt>
                <c:pt idx="3952">
                  <c:v>65.868333333333396</c:v>
                </c:pt>
                <c:pt idx="3953">
                  <c:v>65.885000000000005</c:v>
                </c:pt>
                <c:pt idx="3954">
                  <c:v>65.901666666666699</c:v>
                </c:pt>
                <c:pt idx="3955">
                  <c:v>65.918333333333393</c:v>
                </c:pt>
                <c:pt idx="3956">
                  <c:v>65.935000000000002</c:v>
                </c:pt>
                <c:pt idx="3957">
                  <c:v>65.951666666666696</c:v>
                </c:pt>
                <c:pt idx="3958">
                  <c:v>65.968333333333405</c:v>
                </c:pt>
                <c:pt idx="3959">
                  <c:v>65.984999999999999</c:v>
                </c:pt>
                <c:pt idx="3960">
                  <c:v>66.001666666666694</c:v>
                </c:pt>
                <c:pt idx="3961">
                  <c:v>66.018333333333402</c:v>
                </c:pt>
                <c:pt idx="3962">
                  <c:v>66.034999999999997</c:v>
                </c:pt>
                <c:pt idx="3963">
                  <c:v>66.051666666666705</c:v>
                </c:pt>
                <c:pt idx="3964">
                  <c:v>66.068333333333399</c:v>
                </c:pt>
                <c:pt idx="3965">
                  <c:v>66.084999999999994</c:v>
                </c:pt>
                <c:pt idx="3966">
                  <c:v>66.101666666666702</c:v>
                </c:pt>
                <c:pt idx="3967">
                  <c:v>66.118333333333396</c:v>
                </c:pt>
                <c:pt idx="3968">
                  <c:v>66.135000000000005</c:v>
                </c:pt>
                <c:pt idx="3969">
                  <c:v>66.151666666666699</c:v>
                </c:pt>
                <c:pt idx="3970">
                  <c:v>66.168333333333393</c:v>
                </c:pt>
                <c:pt idx="3971">
                  <c:v>66.185000000000002</c:v>
                </c:pt>
                <c:pt idx="3972">
                  <c:v>66.201666666666696</c:v>
                </c:pt>
                <c:pt idx="3973">
                  <c:v>66.218333333333405</c:v>
                </c:pt>
                <c:pt idx="3974">
                  <c:v>66.234999999999999</c:v>
                </c:pt>
                <c:pt idx="3975">
                  <c:v>66.251666666666694</c:v>
                </c:pt>
                <c:pt idx="3976">
                  <c:v>66.268333333333402</c:v>
                </c:pt>
                <c:pt idx="3977">
                  <c:v>66.284999999999997</c:v>
                </c:pt>
                <c:pt idx="3978">
                  <c:v>66.301666666666705</c:v>
                </c:pt>
                <c:pt idx="3979">
                  <c:v>66.318333333333399</c:v>
                </c:pt>
                <c:pt idx="3980">
                  <c:v>66.334999999999994</c:v>
                </c:pt>
                <c:pt idx="3981">
                  <c:v>66.351666666666702</c:v>
                </c:pt>
                <c:pt idx="3982">
                  <c:v>66.368333333333396</c:v>
                </c:pt>
                <c:pt idx="3983">
                  <c:v>66.385000000000005</c:v>
                </c:pt>
                <c:pt idx="3984">
                  <c:v>66.401666666666699</c:v>
                </c:pt>
                <c:pt idx="3985">
                  <c:v>66.418333333333393</c:v>
                </c:pt>
                <c:pt idx="3986">
                  <c:v>66.435000000000002</c:v>
                </c:pt>
                <c:pt idx="3987">
                  <c:v>66.451666666666696</c:v>
                </c:pt>
                <c:pt idx="3988">
                  <c:v>66.468333333333405</c:v>
                </c:pt>
                <c:pt idx="3989">
                  <c:v>66.484999999999999</c:v>
                </c:pt>
                <c:pt idx="3990">
                  <c:v>66.501666666666694</c:v>
                </c:pt>
                <c:pt idx="3991">
                  <c:v>66.518333333333402</c:v>
                </c:pt>
                <c:pt idx="3992">
                  <c:v>66.534999999999997</c:v>
                </c:pt>
                <c:pt idx="3993">
                  <c:v>66.551666666666705</c:v>
                </c:pt>
                <c:pt idx="3994">
                  <c:v>66.568333333333399</c:v>
                </c:pt>
                <c:pt idx="3995">
                  <c:v>66.584999999999994</c:v>
                </c:pt>
                <c:pt idx="3996">
                  <c:v>66.601666666666702</c:v>
                </c:pt>
                <c:pt idx="3997">
                  <c:v>66.618333333333396</c:v>
                </c:pt>
                <c:pt idx="3998">
                  <c:v>66.635000000000005</c:v>
                </c:pt>
                <c:pt idx="3999">
                  <c:v>66.651666666666699</c:v>
                </c:pt>
                <c:pt idx="4000">
                  <c:v>66.668333333333393</c:v>
                </c:pt>
                <c:pt idx="4001">
                  <c:v>66.685000000000002</c:v>
                </c:pt>
                <c:pt idx="4002">
                  <c:v>66.701666666666696</c:v>
                </c:pt>
                <c:pt idx="4003">
                  <c:v>66.718333333333405</c:v>
                </c:pt>
                <c:pt idx="4004">
                  <c:v>66.734999999999999</c:v>
                </c:pt>
                <c:pt idx="4005">
                  <c:v>66.751666666666694</c:v>
                </c:pt>
                <c:pt idx="4006">
                  <c:v>66.768333333333402</c:v>
                </c:pt>
                <c:pt idx="4007">
                  <c:v>66.784999999999997</c:v>
                </c:pt>
                <c:pt idx="4008">
                  <c:v>66.801666666666705</c:v>
                </c:pt>
                <c:pt idx="4009">
                  <c:v>66.818333333333399</c:v>
                </c:pt>
                <c:pt idx="4010">
                  <c:v>66.834999999999994</c:v>
                </c:pt>
                <c:pt idx="4011">
                  <c:v>66.851666666666702</c:v>
                </c:pt>
                <c:pt idx="4012">
                  <c:v>66.868333333333396</c:v>
                </c:pt>
                <c:pt idx="4013">
                  <c:v>66.885000000000005</c:v>
                </c:pt>
                <c:pt idx="4014">
                  <c:v>66.901666666666699</c:v>
                </c:pt>
                <c:pt idx="4015">
                  <c:v>66.918333333333393</c:v>
                </c:pt>
                <c:pt idx="4016">
                  <c:v>66.935000000000002</c:v>
                </c:pt>
                <c:pt idx="4017">
                  <c:v>66.951666666666696</c:v>
                </c:pt>
                <c:pt idx="4018">
                  <c:v>66.968333333333405</c:v>
                </c:pt>
                <c:pt idx="4019">
                  <c:v>66.984999999999999</c:v>
                </c:pt>
                <c:pt idx="4020">
                  <c:v>67.001666666666694</c:v>
                </c:pt>
                <c:pt idx="4021">
                  <c:v>67.018333333333402</c:v>
                </c:pt>
                <c:pt idx="4022">
                  <c:v>67.034999999999997</c:v>
                </c:pt>
                <c:pt idx="4023">
                  <c:v>67.051666666666705</c:v>
                </c:pt>
                <c:pt idx="4024">
                  <c:v>67.068333333333399</c:v>
                </c:pt>
                <c:pt idx="4025">
                  <c:v>67.084999999999994</c:v>
                </c:pt>
                <c:pt idx="4026">
                  <c:v>67.101666666666702</c:v>
                </c:pt>
                <c:pt idx="4027">
                  <c:v>67.118333333333396</c:v>
                </c:pt>
                <c:pt idx="4028">
                  <c:v>67.135000000000005</c:v>
                </c:pt>
                <c:pt idx="4029">
                  <c:v>67.151666666666699</c:v>
                </c:pt>
                <c:pt idx="4030">
                  <c:v>67.168333333333393</c:v>
                </c:pt>
                <c:pt idx="4031">
                  <c:v>67.185000000000002</c:v>
                </c:pt>
                <c:pt idx="4032">
                  <c:v>67.201666666666696</c:v>
                </c:pt>
                <c:pt idx="4033">
                  <c:v>67.218333333333405</c:v>
                </c:pt>
                <c:pt idx="4034">
                  <c:v>67.234999999999999</c:v>
                </c:pt>
                <c:pt idx="4035">
                  <c:v>67.251666666666694</c:v>
                </c:pt>
                <c:pt idx="4036">
                  <c:v>67.268333333333402</c:v>
                </c:pt>
                <c:pt idx="4037">
                  <c:v>67.284999999999997</c:v>
                </c:pt>
                <c:pt idx="4038">
                  <c:v>67.301666666666705</c:v>
                </c:pt>
                <c:pt idx="4039">
                  <c:v>67.318333333333399</c:v>
                </c:pt>
                <c:pt idx="4040">
                  <c:v>67.334999999999994</c:v>
                </c:pt>
                <c:pt idx="4041">
                  <c:v>67.351666666666702</c:v>
                </c:pt>
                <c:pt idx="4042">
                  <c:v>67.368333333333396</c:v>
                </c:pt>
                <c:pt idx="4043">
                  <c:v>67.385000000000005</c:v>
                </c:pt>
                <c:pt idx="4044">
                  <c:v>67.401666666666699</c:v>
                </c:pt>
                <c:pt idx="4045">
                  <c:v>67.418333333333393</c:v>
                </c:pt>
                <c:pt idx="4046">
                  <c:v>67.435000000000002</c:v>
                </c:pt>
                <c:pt idx="4047">
                  <c:v>67.451666666666696</c:v>
                </c:pt>
                <c:pt idx="4048">
                  <c:v>67.468333333333405</c:v>
                </c:pt>
                <c:pt idx="4049">
                  <c:v>67.484999999999999</c:v>
                </c:pt>
                <c:pt idx="4050">
                  <c:v>67.501666666666694</c:v>
                </c:pt>
                <c:pt idx="4051">
                  <c:v>67.518333333333402</c:v>
                </c:pt>
                <c:pt idx="4052">
                  <c:v>67.534999999999997</c:v>
                </c:pt>
                <c:pt idx="4053">
                  <c:v>67.551666666666705</c:v>
                </c:pt>
                <c:pt idx="4054">
                  <c:v>67.568333333333399</c:v>
                </c:pt>
                <c:pt idx="4055">
                  <c:v>67.584999999999994</c:v>
                </c:pt>
                <c:pt idx="4056">
                  <c:v>67.601666666666702</c:v>
                </c:pt>
                <c:pt idx="4057">
                  <c:v>67.618333333333396</c:v>
                </c:pt>
                <c:pt idx="4058">
                  <c:v>67.635000000000005</c:v>
                </c:pt>
                <c:pt idx="4059">
                  <c:v>67.651666666666699</c:v>
                </c:pt>
                <c:pt idx="4060">
                  <c:v>67.668333333333393</c:v>
                </c:pt>
                <c:pt idx="4061">
                  <c:v>67.685000000000002</c:v>
                </c:pt>
                <c:pt idx="4062">
                  <c:v>67.701666666666696</c:v>
                </c:pt>
                <c:pt idx="4063">
                  <c:v>67.718333333333405</c:v>
                </c:pt>
                <c:pt idx="4064">
                  <c:v>67.734999999999999</c:v>
                </c:pt>
                <c:pt idx="4065">
                  <c:v>67.751666666666694</c:v>
                </c:pt>
                <c:pt idx="4066">
                  <c:v>67.768333333333402</c:v>
                </c:pt>
                <c:pt idx="4067">
                  <c:v>67.784999999999997</c:v>
                </c:pt>
                <c:pt idx="4068">
                  <c:v>67.801666666666705</c:v>
                </c:pt>
                <c:pt idx="4069">
                  <c:v>67.818333333333399</c:v>
                </c:pt>
                <c:pt idx="4070">
                  <c:v>67.834999999999994</c:v>
                </c:pt>
                <c:pt idx="4071">
                  <c:v>67.851666666666702</c:v>
                </c:pt>
                <c:pt idx="4072">
                  <c:v>67.868333333333396</c:v>
                </c:pt>
                <c:pt idx="4073">
                  <c:v>67.885000000000005</c:v>
                </c:pt>
                <c:pt idx="4074">
                  <c:v>67.901666666666699</c:v>
                </c:pt>
                <c:pt idx="4075">
                  <c:v>67.918333333333393</c:v>
                </c:pt>
                <c:pt idx="4076">
                  <c:v>67.935000000000002</c:v>
                </c:pt>
                <c:pt idx="4077">
                  <c:v>67.951666666666696</c:v>
                </c:pt>
                <c:pt idx="4078">
                  <c:v>67.968333333333405</c:v>
                </c:pt>
                <c:pt idx="4079">
                  <c:v>67.984999999999999</c:v>
                </c:pt>
                <c:pt idx="4080">
                  <c:v>68.001666666666694</c:v>
                </c:pt>
                <c:pt idx="4081">
                  <c:v>68.018333333333302</c:v>
                </c:pt>
                <c:pt idx="4082">
                  <c:v>68.034999999999997</c:v>
                </c:pt>
                <c:pt idx="4083">
                  <c:v>68.051666666666705</c:v>
                </c:pt>
                <c:pt idx="4084">
                  <c:v>68.068333333333399</c:v>
                </c:pt>
                <c:pt idx="4085">
                  <c:v>68.084999999999994</c:v>
                </c:pt>
                <c:pt idx="4086">
                  <c:v>68.101666666666702</c:v>
                </c:pt>
                <c:pt idx="4087">
                  <c:v>68.118333333333396</c:v>
                </c:pt>
                <c:pt idx="4088">
                  <c:v>68.135000000000005</c:v>
                </c:pt>
                <c:pt idx="4089">
                  <c:v>68.151666666666699</c:v>
                </c:pt>
                <c:pt idx="4090">
                  <c:v>68.168333333333393</c:v>
                </c:pt>
                <c:pt idx="4091">
                  <c:v>68.185000000000002</c:v>
                </c:pt>
                <c:pt idx="4092">
                  <c:v>68.201666666666696</c:v>
                </c:pt>
                <c:pt idx="4093">
                  <c:v>68.218333333333405</c:v>
                </c:pt>
                <c:pt idx="4094">
                  <c:v>68.234999999999999</c:v>
                </c:pt>
                <c:pt idx="4095">
                  <c:v>68.251666666666694</c:v>
                </c:pt>
                <c:pt idx="4096">
                  <c:v>68.268333333333402</c:v>
                </c:pt>
                <c:pt idx="4097">
                  <c:v>68.284999999999997</c:v>
                </c:pt>
                <c:pt idx="4098">
                  <c:v>68.301666666666705</c:v>
                </c:pt>
                <c:pt idx="4099">
                  <c:v>68.318333333333399</c:v>
                </c:pt>
                <c:pt idx="4100">
                  <c:v>68.334999999999994</c:v>
                </c:pt>
                <c:pt idx="4101">
                  <c:v>68.351666666666702</c:v>
                </c:pt>
                <c:pt idx="4102">
                  <c:v>68.368333333333396</c:v>
                </c:pt>
                <c:pt idx="4103">
                  <c:v>68.385000000000005</c:v>
                </c:pt>
                <c:pt idx="4104">
                  <c:v>68.401666666666699</c:v>
                </c:pt>
                <c:pt idx="4105">
                  <c:v>68.418333333333393</c:v>
                </c:pt>
                <c:pt idx="4106">
                  <c:v>68.435000000000002</c:v>
                </c:pt>
                <c:pt idx="4107">
                  <c:v>68.451666666666696</c:v>
                </c:pt>
                <c:pt idx="4108">
                  <c:v>68.468333333333405</c:v>
                </c:pt>
                <c:pt idx="4109">
                  <c:v>68.484999999999999</c:v>
                </c:pt>
                <c:pt idx="4110">
                  <c:v>68.501666666666694</c:v>
                </c:pt>
                <c:pt idx="4111">
                  <c:v>68.518333333333402</c:v>
                </c:pt>
                <c:pt idx="4112">
                  <c:v>68.534999999999997</c:v>
                </c:pt>
                <c:pt idx="4113">
                  <c:v>68.551666666666705</c:v>
                </c:pt>
                <c:pt idx="4114">
                  <c:v>68.568333333333399</c:v>
                </c:pt>
                <c:pt idx="4115">
                  <c:v>68.584999999999994</c:v>
                </c:pt>
                <c:pt idx="4116">
                  <c:v>68.601666666666702</c:v>
                </c:pt>
                <c:pt idx="4117">
                  <c:v>68.618333333333396</c:v>
                </c:pt>
                <c:pt idx="4118">
                  <c:v>68.635000000000005</c:v>
                </c:pt>
                <c:pt idx="4119">
                  <c:v>68.651666666666699</c:v>
                </c:pt>
                <c:pt idx="4120">
                  <c:v>68.668333333333393</c:v>
                </c:pt>
                <c:pt idx="4121">
                  <c:v>68.685000000000002</c:v>
                </c:pt>
                <c:pt idx="4122">
                  <c:v>68.701666666666696</c:v>
                </c:pt>
                <c:pt idx="4123">
                  <c:v>68.718333333333405</c:v>
                </c:pt>
                <c:pt idx="4124">
                  <c:v>68.734999999999999</c:v>
                </c:pt>
                <c:pt idx="4125">
                  <c:v>68.751666666666694</c:v>
                </c:pt>
                <c:pt idx="4126">
                  <c:v>68.768333333333402</c:v>
                </c:pt>
                <c:pt idx="4127">
                  <c:v>68.784999999999997</c:v>
                </c:pt>
                <c:pt idx="4128">
                  <c:v>68.801666666666705</c:v>
                </c:pt>
                <c:pt idx="4129">
                  <c:v>68.818333333333399</c:v>
                </c:pt>
                <c:pt idx="4130">
                  <c:v>68.834999999999994</c:v>
                </c:pt>
                <c:pt idx="4131">
                  <c:v>68.851666666666702</c:v>
                </c:pt>
                <c:pt idx="4132">
                  <c:v>68.868333333333396</c:v>
                </c:pt>
                <c:pt idx="4133">
                  <c:v>68.885000000000005</c:v>
                </c:pt>
                <c:pt idx="4134">
                  <c:v>68.901666666666699</c:v>
                </c:pt>
                <c:pt idx="4135">
                  <c:v>68.918333333333393</c:v>
                </c:pt>
                <c:pt idx="4136">
                  <c:v>68.935000000000002</c:v>
                </c:pt>
                <c:pt idx="4137">
                  <c:v>68.951666666666696</c:v>
                </c:pt>
                <c:pt idx="4138">
                  <c:v>68.968333333333405</c:v>
                </c:pt>
                <c:pt idx="4139">
                  <c:v>68.984999999999999</c:v>
                </c:pt>
                <c:pt idx="4140">
                  <c:v>69.001666666666694</c:v>
                </c:pt>
                <c:pt idx="4141">
                  <c:v>69.018333333333402</c:v>
                </c:pt>
                <c:pt idx="4142">
                  <c:v>69.034999999999997</c:v>
                </c:pt>
                <c:pt idx="4143">
                  <c:v>69.051666666666705</c:v>
                </c:pt>
                <c:pt idx="4144">
                  <c:v>69.068333333333399</c:v>
                </c:pt>
                <c:pt idx="4145">
                  <c:v>69.084999999999994</c:v>
                </c:pt>
                <c:pt idx="4146">
                  <c:v>69.101666666666702</c:v>
                </c:pt>
                <c:pt idx="4147">
                  <c:v>69.118333333333396</c:v>
                </c:pt>
                <c:pt idx="4148">
                  <c:v>69.135000000000005</c:v>
                </c:pt>
                <c:pt idx="4149">
                  <c:v>69.151666666666699</c:v>
                </c:pt>
                <c:pt idx="4150">
                  <c:v>69.168333333333393</c:v>
                </c:pt>
                <c:pt idx="4151">
                  <c:v>69.185000000000002</c:v>
                </c:pt>
                <c:pt idx="4152">
                  <c:v>69.201666666666696</c:v>
                </c:pt>
                <c:pt idx="4153">
                  <c:v>69.218333333333405</c:v>
                </c:pt>
                <c:pt idx="4154">
                  <c:v>69.234999999999999</c:v>
                </c:pt>
                <c:pt idx="4155">
                  <c:v>69.251666666666694</c:v>
                </c:pt>
                <c:pt idx="4156">
                  <c:v>69.268333333333402</c:v>
                </c:pt>
                <c:pt idx="4157">
                  <c:v>69.284999999999997</c:v>
                </c:pt>
                <c:pt idx="4158">
                  <c:v>69.301666666666705</c:v>
                </c:pt>
                <c:pt idx="4159">
                  <c:v>69.318333333333399</c:v>
                </c:pt>
                <c:pt idx="4160">
                  <c:v>69.334999999999994</c:v>
                </c:pt>
                <c:pt idx="4161">
                  <c:v>69.351666666666702</c:v>
                </c:pt>
                <c:pt idx="4162">
                  <c:v>69.368333333333396</c:v>
                </c:pt>
                <c:pt idx="4163">
                  <c:v>69.385000000000005</c:v>
                </c:pt>
                <c:pt idx="4164">
                  <c:v>69.401666666666699</c:v>
                </c:pt>
                <c:pt idx="4165">
                  <c:v>69.418333333333393</c:v>
                </c:pt>
                <c:pt idx="4166">
                  <c:v>69.435000000000002</c:v>
                </c:pt>
                <c:pt idx="4167">
                  <c:v>69.451666666666696</c:v>
                </c:pt>
                <c:pt idx="4168">
                  <c:v>69.468333333333405</c:v>
                </c:pt>
                <c:pt idx="4169">
                  <c:v>69.484999999999999</c:v>
                </c:pt>
                <c:pt idx="4170">
                  <c:v>69.501666666666694</c:v>
                </c:pt>
                <c:pt idx="4171">
                  <c:v>69.518333333333402</c:v>
                </c:pt>
                <c:pt idx="4172">
                  <c:v>69.534999999999997</c:v>
                </c:pt>
                <c:pt idx="4173">
                  <c:v>69.551666666666705</c:v>
                </c:pt>
                <c:pt idx="4174">
                  <c:v>69.568333333333399</c:v>
                </c:pt>
                <c:pt idx="4175">
                  <c:v>69.584999999999994</c:v>
                </c:pt>
                <c:pt idx="4176">
                  <c:v>69.601666666666702</c:v>
                </c:pt>
                <c:pt idx="4177">
                  <c:v>69.618333333333396</c:v>
                </c:pt>
                <c:pt idx="4178">
                  <c:v>69.635000000000005</c:v>
                </c:pt>
                <c:pt idx="4179">
                  <c:v>69.651666666666699</c:v>
                </c:pt>
                <c:pt idx="4180">
                  <c:v>69.668333333333393</c:v>
                </c:pt>
                <c:pt idx="4181">
                  <c:v>69.685000000000002</c:v>
                </c:pt>
                <c:pt idx="4182">
                  <c:v>69.701666666666696</c:v>
                </c:pt>
                <c:pt idx="4183">
                  <c:v>69.718333333333405</c:v>
                </c:pt>
                <c:pt idx="4184">
                  <c:v>69.734999999999999</c:v>
                </c:pt>
                <c:pt idx="4185">
                  <c:v>69.751666666666694</c:v>
                </c:pt>
                <c:pt idx="4186">
                  <c:v>69.768333333333402</c:v>
                </c:pt>
                <c:pt idx="4187">
                  <c:v>69.784999999999997</c:v>
                </c:pt>
                <c:pt idx="4188">
                  <c:v>69.801666666666705</c:v>
                </c:pt>
                <c:pt idx="4189">
                  <c:v>69.818333333333399</c:v>
                </c:pt>
                <c:pt idx="4190">
                  <c:v>69.834999999999994</c:v>
                </c:pt>
                <c:pt idx="4191">
                  <c:v>69.851666666666702</c:v>
                </c:pt>
                <c:pt idx="4192">
                  <c:v>69.868333333333396</c:v>
                </c:pt>
                <c:pt idx="4193">
                  <c:v>69.885000000000005</c:v>
                </c:pt>
                <c:pt idx="4194">
                  <c:v>69.901666666666699</c:v>
                </c:pt>
                <c:pt idx="4195">
                  <c:v>69.918333333333393</c:v>
                </c:pt>
                <c:pt idx="4196">
                  <c:v>69.935000000000002</c:v>
                </c:pt>
                <c:pt idx="4197">
                  <c:v>69.951666666666696</c:v>
                </c:pt>
                <c:pt idx="4198">
                  <c:v>69.968333333333405</c:v>
                </c:pt>
                <c:pt idx="4199">
                  <c:v>69.984999999999999</c:v>
                </c:pt>
                <c:pt idx="4200">
                  <c:v>70.001666666666694</c:v>
                </c:pt>
                <c:pt idx="4201">
                  <c:v>70.018333333333402</c:v>
                </c:pt>
                <c:pt idx="4202">
                  <c:v>70.034999999999997</c:v>
                </c:pt>
                <c:pt idx="4203">
                  <c:v>70.051666666666705</c:v>
                </c:pt>
                <c:pt idx="4204">
                  <c:v>70.068333333333399</c:v>
                </c:pt>
                <c:pt idx="4205">
                  <c:v>70.084999999999994</c:v>
                </c:pt>
                <c:pt idx="4206">
                  <c:v>70.101666666666702</c:v>
                </c:pt>
                <c:pt idx="4207">
                  <c:v>70.118333333333396</c:v>
                </c:pt>
                <c:pt idx="4208">
                  <c:v>70.135000000000005</c:v>
                </c:pt>
                <c:pt idx="4209">
                  <c:v>70.151666666666699</c:v>
                </c:pt>
                <c:pt idx="4210">
                  <c:v>70.168333333333393</c:v>
                </c:pt>
                <c:pt idx="4211">
                  <c:v>70.185000000000002</c:v>
                </c:pt>
                <c:pt idx="4212">
                  <c:v>70.201666666666696</c:v>
                </c:pt>
                <c:pt idx="4213">
                  <c:v>70.218333333333405</c:v>
                </c:pt>
                <c:pt idx="4214">
                  <c:v>70.234999999999999</c:v>
                </c:pt>
                <c:pt idx="4215">
                  <c:v>70.251666666666694</c:v>
                </c:pt>
                <c:pt idx="4216">
                  <c:v>70.268333333333402</c:v>
                </c:pt>
                <c:pt idx="4217">
                  <c:v>70.284999999999997</c:v>
                </c:pt>
                <c:pt idx="4218">
                  <c:v>70.301666666666705</c:v>
                </c:pt>
                <c:pt idx="4219">
                  <c:v>70.318333333333399</c:v>
                </c:pt>
                <c:pt idx="4220">
                  <c:v>70.334999999999994</c:v>
                </c:pt>
                <c:pt idx="4221">
                  <c:v>70.351666666666702</c:v>
                </c:pt>
                <c:pt idx="4222">
                  <c:v>70.368333333333396</c:v>
                </c:pt>
                <c:pt idx="4223">
                  <c:v>70.385000000000005</c:v>
                </c:pt>
                <c:pt idx="4224">
                  <c:v>70.401666666666699</c:v>
                </c:pt>
                <c:pt idx="4225">
                  <c:v>70.418333333333393</c:v>
                </c:pt>
                <c:pt idx="4226">
                  <c:v>70.435000000000002</c:v>
                </c:pt>
                <c:pt idx="4227">
                  <c:v>70.451666666666696</c:v>
                </c:pt>
                <c:pt idx="4228">
                  <c:v>70.468333333333405</c:v>
                </c:pt>
                <c:pt idx="4229">
                  <c:v>70.484999999999999</c:v>
                </c:pt>
                <c:pt idx="4230">
                  <c:v>70.501666666666694</c:v>
                </c:pt>
                <c:pt idx="4231">
                  <c:v>70.518333333333402</c:v>
                </c:pt>
                <c:pt idx="4232">
                  <c:v>70.534999999999997</c:v>
                </c:pt>
                <c:pt idx="4233">
                  <c:v>70.551666666666705</c:v>
                </c:pt>
                <c:pt idx="4234">
                  <c:v>70.568333333333399</c:v>
                </c:pt>
                <c:pt idx="4235">
                  <c:v>70.584999999999994</c:v>
                </c:pt>
                <c:pt idx="4236">
                  <c:v>70.601666666666702</c:v>
                </c:pt>
                <c:pt idx="4237">
                  <c:v>70.618333333333396</c:v>
                </c:pt>
                <c:pt idx="4238">
                  <c:v>70.635000000000005</c:v>
                </c:pt>
                <c:pt idx="4239">
                  <c:v>70.651666666666699</c:v>
                </c:pt>
                <c:pt idx="4240">
                  <c:v>70.668333333333393</c:v>
                </c:pt>
                <c:pt idx="4241">
                  <c:v>70.685000000000002</c:v>
                </c:pt>
                <c:pt idx="4242">
                  <c:v>70.701666666666696</c:v>
                </c:pt>
                <c:pt idx="4243">
                  <c:v>70.718333333333405</c:v>
                </c:pt>
                <c:pt idx="4244">
                  <c:v>70.734999999999999</c:v>
                </c:pt>
                <c:pt idx="4245">
                  <c:v>70.751666666666694</c:v>
                </c:pt>
                <c:pt idx="4246">
                  <c:v>70.768333333333402</c:v>
                </c:pt>
                <c:pt idx="4247">
                  <c:v>70.784999999999997</c:v>
                </c:pt>
                <c:pt idx="4248">
                  <c:v>70.801666666666705</c:v>
                </c:pt>
                <c:pt idx="4249">
                  <c:v>70.818333333333399</c:v>
                </c:pt>
                <c:pt idx="4250">
                  <c:v>70.834999999999994</c:v>
                </c:pt>
                <c:pt idx="4251">
                  <c:v>70.851666666666702</c:v>
                </c:pt>
                <c:pt idx="4252">
                  <c:v>70.868333333333396</c:v>
                </c:pt>
                <c:pt idx="4253">
                  <c:v>70.885000000000005</c:v>
                </c:pt>
                <c:pt idx="4254">
                  <c:v>70.901666666666699</c:v>
                </c:pt>
                <c:pt idx="4255">
                  <c:v>70.918333333333393</c:v>
                </c:pt>
                <c:pt idx="4256">
                  <c:v>70.935000000000002</c:v>
                </c:pt>
                <c:pt idx="4257">
                  <c:v>70.951666666666696</c:v>
                </c:pt>
                <c:pt idx="4258">
                  <c:v>70.968333333333405</c:v>
                </c:pt>
                <c:pt idx="4259">
                  <c:v>70.984999999999999</c:v>
                </c:pt>
                <c:pt idx="4260">
                  <c:v>71.001666666666694</c:v>
                </c:pt>
                <c:pt idx="4261">
                  <c:v>71.018333333333402</c:v>
                </c:pt>
                <c:pt idx="4262">
                  <c:v>71.034999999999997</c:v>
                </c:pt>
                <c:pt idx="4263">
                  <c:v>71.051666666666705</c:v>
                </c:pt>
                <c:pt idx="4264">
                  <c:v>71.068333333333399</c:v>
                </c:pt>
                <c:pt idx="4265">
                  <c:v>71.084999999999994</c:v>
                </c:pt>
                <c:pt idx="4266">
                  <c:v>71.101666666666702</c:v>
                </c:pt>
                <c:pt idx="4267">
                  <c:v>71.118333333333396</c:v>
                </c:pt>
                <c:pt idx="4268">
                  <c:v>71.135000000000005</c:v>
                </c:pt>
                <c:pt idx="4269">
                  <c:v>71.151666666666699</c:v>
                </c:pt>
                <c:pt idx="4270">
                  <c:v>71.168333333333393</c:v>
                </c:pt>
                <c:pt idx="4271">
                  <c:v>71.185000000000002</c:v>
                </c:pt>
                <c:pt idx="4272">
                  <c:v>71.201666666666696</c:v>
                </c:pt>
                <c:pt idx="4273">
                  <c:v>71.218333333333405</c:v>
                </c:pt>
                <c:pt idx="4274">
                  <c:v>71.234999999999999</c:v>
                </c:pt>
                <c:pt idx="4275">
                  <c:v>71.251666666666694</c:v>
                </c:pt>
                <c:pt idx="4276">
                  <c:v>71.268333333333402</c:v>
                </c:pt>
                <c:pt idx="4277">
                  <c:v>71.284999999999997</c:v>
                </c:pt>
                <c:pt idx="4278">
                  <c:v>71.301666666666705</c:v>
                </c:pt>
                <c:pt idx="4279">
                  <c:v>71.318333333333399</c:v>
                </c:pt>
                <c:pt idx="4280">
                  <c:v>71.334999999999994</c:v>
                </c:pt>
                <c:pt idx="4281">
                  <c:v>71.351666666666702</c:v>
                </c:pt>
                <c:pt idx="4282">
                  <c:v>71.368333333333396</c:v>
                </c:pt>
                <c:pt idx="4283">
                  <c:v>71.385000000000005</c:v>
                </c:pt>
                <c:pt idx="4284">
                  <c:v>71.401666666666699</c:v>
                </c:pt>
                <c:pt idx="4285">
                  <c:v>71.418333333333393</c:v>
                </c:pt>
                <c:pt idx="4286">
                  <c:v>71.435000000000002</c:v>
                </c:pt>
                <c:pt idx="4287">
                  <c:v>71.451666666666696</c:v>
                </c:pt>
                <c:pt idx="4288">
                  <c:v>71.468333333333405</c:v>
                </c:pt>
                <c:pt idx="4289">
                  <c:v>71.484999999999999</c:v>
                </c:pt>
                <c:pt idx="4290">
                  <c:v>71.501666666666694</c:v>
                </c:pt>
                <c:pt idx="4291">
                  <c:v>71.518333333333402</c:v>
                </c:pt>
                <c:pt idx="4292">
                  <c:v>71.534999999999997</c:v>
                </c:pt>
                <c:pt idx="4293">
                  <c:v>71.551666666666705</c:v>
                </c:pt>
                <c:pt idx="4294">
                  <c:v>71.568333333333399</c:v>
                </c:pt>
                <c:pt idx="4295">
                  <c:v>71.584999999999994</c:v>
                </c:pt>
                <c:pt idx="4296">
                  <c:v>71.601666666666702</c:v>
                </c:pt>
                <c:pt idx="4297">
                  <c:v>71.618333333333396</c:v>
                </c:pt>
                <c:pt idx="4298">
                  <c:v>71.635000000000005</c:v>
                </c:pt>
                <c:pt idx="4299">
                  <c:v>71.651666666666699</c:v>
                </c:pt>
                <c:pt idx="4300">
                  <c:v>71.668333333333393</c:v>
                </c:pt>
                <c:pt idx="4301">
                  <c:v>71.685000000000002</c:v>
                </c:pt>
                <c:pt idx="4302">
                  <c:v>71.701666666666696</c:v>
                </c:pt>
                <c:pt idx="4303">
                  <c:v>71.718333333333405</c:v>
                </c:pt>
                <c:pt idx="4304">
                  <c:v>71.734999999999999</c:v>
                </c:pt>
                <c:pt idx="4305">
                  <c:v>71.751666666666694</c:v>
                </c:pt>
                <c:pt idx="4306">
                  <c:v>71.768333333333302</c:v>
                </c:pt>
                <c:pt idx="4307">
                  <c:v>71.784999999999997</c:v>
                </c:pt>
                <c:pt idx="4308">
                  <c:v>71.801666666666705</c:v>
                </c:pt>
                <c:pt idx="4309">
                  <c:v>71.818333333333399</c:v>
                </c:pt>
                <c:pt idx="4310">
                  <c:v>71.834999999999994</c:v>
                </c:pt>
                <c:pt idx="4311">
                  <c:v>71.851666666666702</c:v>
                </c:pt>
                <c:pt idx="4312">
                  <c:v>71.868333333333396</c:v>
                </c:pt>
                <c:pt idx="4313">
                  <c:v>71.885000000000005</c:v>
                </c:pt>
                <c:pt idx="4314">
                  <c:v>71.901666666666699</c:v>
                </c:pt>
                <c:pt idx="4315">
                  <c:v>71.918333333333393</c:v>
                </c:pt>
                <c:pt idx="4316">
                  <c:v>71.935000000000002</c:v>
                </c:pt>
                <c:pt idx="4317">
                  <c:v>71.951666666666696</c:v>
                </c:pt>
                <c:pt idx="4318">
                  <c:v>71.968333333333405</c:v>
                </c:pt>
                <c:pt idx="4319">
                  <c:v>71.984999999999999</c:v>
                </c:pt>
                <c:pt idx="4320">
                  <c:v>72.001666666666694</c:v>
                </c:pt>
                <c:pt idx="4321">
                  <c:v>72.018333333333402</c:v>
                </c:pt>
                <c:pt idx="4322">
                  <c:v>72.034999999999997</c:v>
                </c:pt>
                <c:pt idx="4323">
                  <c:v>72.051666666666705</c:v>
                </c:pt>
                <c:pt idx="4324">
                  <c:v>72.068333333333399</c:v>
                </c:pt>
                <c:pt idx="4325">
                  <c:v>72.084999999999994</c:v>
                </c:pt>
                <c:pt idx="4326">
                  <c:v>72.101666666666702</c:v>
                </c:pt>
                <c:pt idx="4327">
                  <c:v>72.118333333333396</c:v>
                </c:pt>
                <c:pt idx="4328">
                  <c:v>72.135000000000005</c:v>
                </c:pt>
                <c:pt idx="4329">
                  <c:v>72.151666666666699</c:v>
                </c:pt>
                <c:pt idx="4330">
                  <c:v>72.168333333333393</c:v>
                </c:pt>
                <c:pt idx="4331">
                  <c:v>72.185000000000002</c:v>
                </c:pt>
                <c:pt idx="4332">
                  <c:v>72.201666666666696</c:v>
                </c:pt>
                <c:pt idx="4333">
                  <c:v>72.218333333333405</c:v>
                </c:pt>
                <c:pt idx="4334">
                  <c:v>72.234999999999999</c:v>
                </c:pt>
                <c:pt idx="4335">
                  <c:v>72.251666666666694</c:v>
                </c:pt>
                <c:pt idx="4336">
                  <c:v>72.268333333333402</c:v>
                </c:pt>
                <c:pt idx="4337">
                  <c:v>72.284999999999997</c:v>
                </c:pt>
                <c:pt idx="4338">
                  <c:v>72.301666666666705</c:v>
                </c:pt>
                <c:pt idx="4339">
                  <c:v>72.318333333333399</c:v>
                </c:pt>
                <c:pt idx="4340">
                  <c:v>72.334999999999994</c:v>
                </c:pt>
                <c:pt idx="4341">
                  <c:v>72.351666666666702</c:v>
                </c:pt>
                <c:pt idx="4342">
                  <c:v>72.368333333333396</c:v>
                </c:pt>
                <c:pt idx="4343">
                  <c:v>72.385000000000005</c:v>
                </c:pt>
                <c:pt idx="4344">
                  <c:v>72.401666666666699</c:v>
                </c:pt>
                <c:pt idx="4345">
                  <c:v>72.418333333333393</c:v>
                </c:pt>
                <c:pt idx="4346">
                  <c:v>72.435000000000002</c:v>
                </c:pt>
                <c:pt idx="4347">
                  <c:v>72.451666666666696</c:v>
                </c:pt>
                <c:pt idx="4348">
                  <c:v>72.468333333333405</c:v>
                </c:pt>
                <c:pt idx="4349">
                  <c:v>72.484999999999999</c:v>
                </c:pt>
                <c:pt idx="4350">
                  <c:v>72.501666666666694</c:v>
                </c:pt>
                <c:pt idx="4351">
                  <c:v>72.518333333333402</c:v>
                </c:pt>
                <c:pt idx="4352">
                  <c:v>72.534999999999997</c:v>
                </c:pt>
                <c:pt idx="4353">
                  <c:v>72.551666666666705</c:v>
                </c:pt>
                <c:pt idx="4354">
                  <c:v>72.568333333333399</c:v>
                </c:pt>
                <c:pt idx="4355">
                  <c:v>72.584999999999994</c:v>
                </c:pt>
                <c:pt idx="4356">
                  <c:v>72.601666666666702</c:v>
                </c:pt>
                <c:pt idx="4357">
                  <c:v>72.618333333333396</c:v>
                </c:pt>
                <c:pt idx="4358">
                  <c:v>72.635000000000005</c:v>
                </c:pt>
                <c:pt idx="4359">
                  <c:v>72.651666666666699</c:v>
                </c:pt>
                <c:pt idx="4360">
                  <c:v>72.668333333333393</c:v>
                </c:pt>
                <c:pt idx="4361">
                  <c:v>72.685000000000002</c:v>
                </c:pt>
                <c:pt idx="4362">
                  <c:v>72.701666666666696</c:v>
                </c:pt>
                <c:pt idx="4363">
                  <c:v>72.718333333333405</c:v>
                </c:pt>
                <c:pt idx="4364">
                  <c:v>72.734999999999999</c:v>
                </c:pt>
                <c:pt idx="4365">
                  <c:v>72.751666666666694</c:v>
                </c:pt>
                <c:pt idx="4366">
                  <c:v>72.768333333333402</c:v>
                </c:pt>
                <c:pt idx="4367">
                  <c:v>72.784999999999997</c:v>
                </c:pt>
                <c:pt idx="4368">
                  <c:v>72.801666666666705</c:v>
                </c:pt>
                <c:pt idx="4369">
                  <c:v>72.818333333333399</c:v>
                </c:pt>
                <c:pt idx="4370">
                  <c:v>72.834999999999994</c:v>
                </c:pt>
                <c:pt idx="4371">
                  <c:v>72.851666666666702</c:v>
                </c:pt>
                <c:pt idx="4372">
                  <c:v>72.868333333333396</c:v>
                </c:pt>
                <c:pt idx="4373">
                  <c:v>72.885000000000005</c:v>
                </c:pt>
                <c:pt idx="4374">
                  <c:v>72.901666666666699</c:v>
                </c:pt>
                <c:pt idx="4375">
                  <c:v>72.918333333333393</c:v>
                </c:pt>
                <c:pt idx="4376">
                  <c:v>72.935000000000002</c:v>
                </c:pt>
                <c:pt idx="4377">
                  <c:v>72.951666666666696</c:v>
                </c:pt>
                <c:pt idx="4378">
                  <c:v>72.968333333333405</c:v>
                </c:pt>
                <c:pt idx="4379">
                  <c:v>72.984999999999999</c:v>
                </c:pt>
                <c:pt idx="4380">
                  <c:v>73.001666666666694</c:v>
                </c:pt>
                <c:pt idx="4381">
                  <c:v>73.018333333333402</c:v>
                </c:pt>
                <c:pt idx="4382">
                  <c:v>73.034999999999997</c:v>
                </c:pt>
                <c:pt idx="4383">
                  <c:v>73.051666666666705</c:v>
                </c:pt>
                <c:pt idx="4384">
                  <c:v>73.068333333333399</c:v>
                </c:pt>
                <c:pt idx="4385">
                  <c:v>73.084999999999994</c:v>
                </c:pt>
                <c:pt idx="4386">
                  <c:v>73.101666666666702</c:v>
                </c:pt>
                <c:pt idx="4387">
                  <c:v>73.118333333333396</c:v>
                </c:pt>
                <c:pt idx="4388">
                  <c:v>73.135000000000005</c:v>
                </c:pt>
                <c:pt idx="4389">
                  <c:v>73.151666666666699</c:v>
                </c:pt>
                <c:pt idx="4390">
                  <c:v>73.168333333333393</c:v>
                </c:pt>
                <c:pt idx="4391">
                  <c:v>73.185000000000002</c:v>
                </c:pt>
                <c:pt idx="4392">
                  <c:v>73.201666666666696</c:v>
                </c:pt>
                <c:pt idx="4393">
                  <c:v>73.218333333333405</c:v>
                </c:pt>
                <c:pt idx="4394">
                  <c:v>73.234999999999999</c:v>
                </c:pt>
                <c:pt idx="4395">
                  <c:v>73.251666666666694</c:v>
                </c:pt>
                <c:pt idx="4396">
                  <c:v>73.268333333333402</c:v>
                </c:pt>
                <c:pt idx="4397">
                  <c:v>73.284999999999997</c:v>
                </c:pt>
                <c:pt idx="4398">
                  <c:v>73.301666666666705</c:v>
                </c:pt>
                <c:pt idx="4399">
                  <c:v>73.318333333333399</c:v>
                </c:pt>
                <c:pt idx="4400">
                  <c:v>73.334999999999994</c:v>
                </c:pt>
                <c:pt idx="4401">
                  <c:v>73.351666666666702</c:v>
                </c:pt>
                <c:pt idx="4402">
                  <c:v>73.368333333333396</c:v>
                </c:pt>
                <c:pt idx="4403">
                  <c:v>73.385000000000005</c:v>
                </c:pt>
                <c:pt idx="4404">
                  <c:v>73.401666666666699</c:v>
                </c:pt>
                <c:pt idx="4405">
                  <c:v>73.418333333333393</c:v>
                </c:pt>
                <c:pt idx="4406">
                  <c:v>73.435000000000002</c:v>
                </c:pt>
                <c:pt idx="4407">
                  <c:v>73.451666666666696</c:v>
                </c:pt>
                <c:pt idx="4408">
                  <c:v>73.468333333333405</c:v>
                </c:pt>
                <c:pt idx="4409">
                  <c:v>73.484999999999999</c:v>
                </c:pt>
                <c:pt idx="4410">
                  <c:v>73.501666666666694</c:v>
                </c:pt>
                <c:pt idx="4411">
                  <c:v>73.518333333333402</c:v>
                </c:pt>
                <c:pt idx="4412">
                  <c:v>73.534999999999997</c:v>
                </c:pt>
                <c:pt idx="4413">
                  <c:v>73.551666666666705</c:v>
                </c:pt>
                <c:pt idx="4414">
                  <c:v>73.568333333333399</c:v>
                </c:pt>
                <c:pt idx="4415">
                  <c:v>73.584999999999994</c:v>
                </c:pt>
                <c:pt idx="4416">
                  <c:v>73.601666666666702</c:v>
                </c:pt>
                <c:pt idx="4417">
                  <c:v>73.618333333333396</c:v>
                </c:pt>
                <c:pt idx="4418">
                  <c:v>73.635000000000005</c:v>
                </c:pt>
                <c:pt idx="4419">
                  <c:v>73.651666666666699</c:v>
                </c:pt>
                <c:pt idx="4420">
                  <c:v>73.668333333333393</c:v>
                </c:pt>
                <c:pt idx="4421">
                  <c:v>73.685000000000002</c:v>
                </c:pt>
                <c:pt idx="4422">
                  <c:v>73.701666666666696</c:v>
                </c:pt>
                <c:pt idx="4423">
                  <c:v>73.718333333333405</c:v>
                </c:pt>
                <c:pt idx="4424">
                  <c:v>73.734999999999999</c:v>
                </c:pt>
                <c:pt idx="4425">
                  <c:v>73.751666666666694</c:v>
                </c:pt>
                <c:pt idx="4426">
                  <c:v>73.768333333333402</c:v>
                </c:pt>
                <c:pt idx="4427">
                  <c:v>73.784999999999997</c:v>
                </c:pt>
                <c:pt idx="4428">
                  <c:v>73.801666666666705</c:v>
                </c:pt>
                <c:pt idx="4429">
                  <c:v>73.818333333333399</c:v>
                </c:pt>
                <c:pt idx="4430">
                  <c:v>73.834999999999994</c:v>
                </c:pt>
                <c:pt idx="4431">
                  <c:v>73.851666666666702</c:v>
                </c:pt>
                <c:pt idx="4432">
                  <c:v>73.868333333333396</c:v>
                </c:pt>
                <c:pt idx="4433">
                  <c:v>73.885000000000005</c:v>
                </c:pt>
                <c:pt idx="4434">
                  <c:v>73.901666666666699</c:v>
                </c:pt>
                <c:pt idx="4435">
                  <c:v>73.918333333333393</c:v>
                </c:pt>
                <c:pt idx="4436">
                  <c:v>73.935000000000002</c:v>
                </c:pt>
                <c:pt idx="4437">
                  <c:v>73.951666666666696</c:v>
                </c:pt>
                <c:pt idx="4438">
                  <c:v>73.968333333333405</c:v>
                </c:pt>
                <c:pt idx="4439">
                  <c:v>73.984999999999999</c:v>
                </c:pt>
                <c:pt idx="4440">
                  <c:v>74.001666666666694</c:v>
                </c:pt>
                <c:pt idx="4441">
                  <c:v>74.018333333333402</c:v>
                </c:pt>
                <c:pt idx="4442">
                  <c:v>74.034999999999997</c:v>
                </c:pt>
                <c:pt idx="4443">
                  <c:v>74.051666666666705</c:v>
                </c:pt>
                <c:pt idx="4444">
                  <c:v>74.068333333333399</c:v>
                </c:pt>
                <c:pt idx="4445">
                  <c:v>74.084999999999994</c:v>
                </c:pt>
                <c:pt idx="4446">
                  <c:v>74.101666666666702</c:v>
                </c:pt>
                <c:pt idx="4447">
                  <c:v>74.118333333333396</c:v>
                </c:pt>
                <c:pt idx="4448">
                  <c:v>74.135000000000005</c:v>
                </c:pt>
                <c:pt idx="4449">
                  <c:v>74.151666666666699</c:v>
                </c:pt>
                <c:pt idx="4450">
                  <c:v>74.168333333333393</c:v>
                </c:pt>
                <c:pt idx="4451">
                  <c:v>74.185000000000002</c:v>
                </c:pt>
                <c:pt idx="4452">
                  <c:v>74.201666666666696</c:v>
                </c:pt>
                <c:pt idx="4453">
                  <c:v>74.218333333333405</c:v>
                </c:pt>
                <c:pt idx="4454">
                  <c:v>74.234999999999999</c:v>
                </c:pt>
                <c:pt idx="4455">
                  <c:v>74.251666666666694</c:v>
                </c:pt>
                <c:pt idx="4456">
                  <c:v>74.268333333333402</c:v>
                </c:pt>
                <c:pt idx="4457">
                  <c:v>74.284999999999997</c:v>
                </c:pt>
                <c:pt idx="4458">
                  <c:v>74.301666666666705</c:v>
                </c:pt>
                <c:pt idx="4459">
                  <c:v>74.318333333333399</c:v>
                </c:pt>
                <c:pt idx="4460">
                  <c:v>74.334999999999994</c:v>
                </c:pt>
                <c:pt idx="4461">
                  <c:v>74.351666666666702</c:v>
                </c:pt>
                <c:pt idx="4462">
                  <c:v>74.368333333333396</c:v>
                </c:pt>
                <c:pt idx="4463">
                  <c:v>74.385000000000005</c:v>
                </c:pt>
                <c:pt idx="4464">
                  <c:v>74.401666666666699</c:v>
                </c:pt>
                <c:pt idx="4465">
                  <c:v>74.418333333333393</c:v>
                </c:pt>
                <c:pt idx="4466">
                  <c:v>74.435000000000002</c:v>
                </c:pt>
                <c:pt idx="4467">
                  <c:v>74.451666666666696</c:v>
                </c:pt>
                <c:pt idx="4468">
                  <c:v>74.468333333333405</c:v>
                </c:pt>
                <c:pt idx="4469">
                  <c:v>74.484999999999999</c:v>
                </c:pt>
                <c:pt idx="4470">
                  <c:v>74.501666666666694</c:v>
                </c:pt>
                <c:pt idx="4471">
                  <c:v>74.518333333333402</c:v>
                </c:pt>
                <c:pt idx="4472">
                  <c:v>74.534999999999997</c:v>
                </c:pt>
                <c:pt idx="4473">
                  <c:v>74.551666666666705</c:v>
                </c:pt>
                <c:pt idx="4474">
                  <c:v>74.568333333333399</c:v>
                </c:pt>
                <c:pt idx="4475">
                  <c:v>74.584999999999994</c:v>
                </c:pt>
                <c:pt idx="4476">
                  <c:v>74.601666666666702</c:v>
                </c:pt>
                <c:pt idx="4477">
                  <c:v>74.618333333333396</c:v>
                </c:pt>
                <c:pt idx="4478">
                  <c:v>74.635000000000005</c:v>
                </c:pt>
                <c:pt idx="4479">
                  <c:v>74.651666666666699</c:v>
                </c:pt>
                <c:pt idx="4480">
                  <c:v>74.668333333333393</c:v>
                </c:pt>
                <c:pt idx="4481">
                  <c:v>74.685000000000002</c:v>
                </c:pt>
                <c:pt idx="4482">
                  <c:v>74.701666666666696</c:v>
                </c:pt>
                <c:pt idx="4483">
                  <c:v>74.718333333333405</c:v>
                </c:pt>
                <c:pt idx="4484">
                  <c:v>74.734999999999999</c:v>
                </c:pt>
                <c:pt idx="4485">
                  <c:v>74.751666666666694</c:v>
                </c:pt>
                <c:pt idx="4486">
                  <c:v>74.768333333333402</c:v>
                </c:pt>
                <c:pt idx="4487">
                  <c:v>74.784999999999997</c:v>
                </c:pt>
                <c:pt idx="4488">
                  <c:v>74.801666666666705</c:v>
                </c:pt>
                <c:pt idx="4489">
                  <c:v>74.818333333333399</c:v>
                </c:pt>
                <c:pt idx="4490">
                  <c:v>74.834999999999994</c:v>
                </c:pt>
                <c:pt idx="4491">
                  <c:v>74.851666666666702</c:v>
                </c:pt>
                <c:pt idx="4492">
                  <c:v>74.868333333333396</c:v>
                </c:pt>
                <c:pt idx="4493">
                  <c:v>74.885000000000005</c:v>
                </c:pt>
                <c:pt idx="4494">
                  <c:v>74.901666666666699</c:v>
                </c:pt>
                <c:pt idx="4495">
                  <c:v>74.918333333333393</c:v>
                </c:pt>
                <c:pt idx="4496">
                  <c:v>74.935000000000002</c:v>
                </c:pt>
                <c:pt idx="4497">
                  <c:v>74.951666666666696</c:v>
                </c:pt>
                <c:pt idx="4498">
                  <c:v>74.968333333333405</c:v>
                </c:pt>
                <c:pt idx="4499">
                  <c:v>74.984999999999999</c:v>
                </c:pt>
                <c:pt idx="4500">
                  <c:v>75.001666666666694</c:v>
                </c:pt>
                <c:pt idx="4501">
                  <c:v>75.018333333333402</c:v>
                </c:pt>
                <c:pt idx="4502">
                  <c:v>75.034999999999997</c:v>
                </c:pt>
                <c:pt idx="4503">
                  <c:v>75.051666666666705</c:v>
                </c:pt>
                <c:pt idx="4504">
                  <c:v>75.068333333333399</c:v>
                </c:pt>
                <c:pt idx="4505">
                  <c:v>75.084999999999994</c:v>
                </c:pt>
                <c:pt idx="4506">
                  <c:v>75.101666666666702</c:v>
                </c:pt>
                <c:pt idx="4507">
                  <c:v>75.118333333333396</c:v>
                </c:pt>
                <c:pt idx="4508">
                  <c:v>75.135000000000005</c:v>
                </c:pt>
                <c:pt idx="4509">
                  <c:v>75.151666666666699</c:v>
                </c:pt>
                <c:pt idx="4510">
                  <c:v>75.168333333333393</c:v>
                </c:pt>
                <c:pt idx="4511">
                  <c:v>75.185000000000002</c:v>
                </c:pt>
                <c:pt idx="4512">
                  <c:v>75.201666666666696</c:v>
                </c:pt>
                <c:pt idx="4513">
                  <c:v>75.218333333333405</c:v>
                </c:pt>
                <c:pt idx="4514">
                  <c:v>75.234999999999999</c:v>
                </c:pt>
                <c:pt idx="4515">
                  <c:v>75.251666666666694</c:v>
                </c:pt>
                <c:pt idx="4516">
                  <c:v>75.268333333333402</c:v>
                </c:pt>
                <c:pt idx="4517">
                  <c:v>75.284999999999997</c:v>
                </c:pt>
                <c:pt idx="4518">
                  <c:v>75.301666666666705</c:v>
                </c:pt>
                <c:pt idx="4519">
                  <c:v>75.318333333333399</c:v>
                </c:pt>
                <c:pt idx="4520">
                  <c:v>75.334999999999994</c:v>
                </c:pt>
                <c:pt idx="4521">
                  <c:v>75.351666666666702</c:v>
                </c:pt>
                <c:pt idx="4522">
                  <c:v>75.368333333333396</c:v>
                </c:pt>
                <c:pt idx="4523">
                  <c:v>75.385000000000005</c:v>
                </c:pt>
                <c:pt idx="4524">
                  <c:v>75.401666666666699</c:v>
                </c:pt>
                <c:pt idx="4525">
                  <c:v>75.418333333333393</c:v>
                </c:pt>
                <c:pt idx="4526">
                  <c:v>75.435000000000002</c:v>
                </c:pt>
                <c:pt idx="4527">
                  <c:v>75.451666666666696</c:v>
                </c:pt>
                <c:pt idx="4528">
                  <c:v>75.468333333333405</c:v>
                </c:pt>
                <c:pt idx="4529">
                  <c:v>75.484999999999999</c:v>
                </c:pt>
                <c:pt idx="4530">
                  <c:v>75.501666666666694</c:v>
                </c:pt>
                <c:pt idx="4531">
                  <c:v>75.518333333333402</c:v>
                </c:pt>
                <c:pt idx="4532">
                  <c:v>75.534999999999997</c:v>
                </c:pt>
                <c:pt idx="4533">
                  <c:v>75.551666666666705</c:v>
                </c:pt>
                <c:pt idx="4534">
                  <c:v>75.568333333333399</c:v>
                </c:pt>
                <c:pt idx="4535">
                  <c:v>75.584999999999994</c:v>
                </c:pt>
                <c:pt idx="4536">
                  <c:v>75.601666666666702</c:v>
                </c:pt>
                <c:pt idx="4537">
                  <c:v>75.618333333333396</c:v>
                </c:pt>
                <c:pt idx="4538">
                  <c:v>75.635000000000005</c:v>
                </c:pt>
                <c:pt idx="4539">
                  <c:v>75.651666666666699</c:v>
                </c:pt>
                <c:pt idx="4540">
                  <c:v>75.668333333333393</c:v>
                </c:pt>
                <c:pt idx="4541">
                  <c:v>75.685000000000002</c:v>
                </c:pt>
                <c:pt idx="4542">
                  <c:v>75.701666666666696</c:v>
                </c:pt>
                <c:pt idx="4543">
                  <c:v>75.718333333333405</c:v>
                </c:pt>
                <c:pt idx="4544">
                  <c:v>75.734999999999999</c:v>
                </c:pt>
                <c:pt idx="4545">
                  <c:v>75.751666666666694</c:v>
                </c:pt>
                <c:pt idx="4546">
                  <c:v>75.768333333333402</c:v>
                </c:pt>
                <c:pt idx="4547">
                  <c:v>75.784999999999997</c:v>
                </c:pt>
                <c:pt idx="4548">
                  <c:v>75.801666666666705</c:v>
                </c:pt>
                <c:pt idx="4549">
                  <c:v>75.818333333333399</c:v>
                </c:pt>
                <c:pt idx="4550">
                  <c:v>75.834999999999994</c:v>
                </c:pt>
                <c:pt idx="4551">
                  <c:v>75.851666666666702</c:v>
                </c:pt>
                <c:pt idx="4552">
                  <c:v>75.868333333333396</c:v>
                </c:pt>
                <c:pt idx="4553">
                  <c:v>75.885000000000005</c:v>
                </c:pt>
                <c:pt idx="4554">
                  <c:v>75.901666666666699</c:v>
                </c:pt>
                <c:pt idx="4555">
                  <c:v>75.918333333333393</c:v>
                </c:pt>
                <c:pt idx="4556">
                  <c:v>75.935000000000002</c:v>
                </c:pt>
                <c:pt idx="4557">
                  <c:v>75.951666666666696</c:v>
                </c:pt>
                <c:pt idx="4558">
                  <c:v>75.968333333333405</c:v>
                </c:pt>
                <c:pt idx="4559">
                  <c:v>75.984999999999999</c:v>
                </c:pt>
                <c:pt idx="4560">
                  <c:v>76.001666666666694</c:v>
                </c:pt>
                <c:pt idx="4561">
                  <c:v>76.018333333333402</c:v>
                </c:pt>
                <c:pt idx="4562">
                  <c:v>76.034999999999997</c:v>
                </c:pt>
                <c:pt idx="4563">
                  <c:v>76.051666666666705</c:v>
                </c:pt>
                <c:pt idx="4564">
                  <c:v>76.068333333333399</c:v>
                </c:pt>
                <c:pt idx="4565">
                  <c:v>76.084999999999994</c:v>
                </c:pt>
                <c:pt idx="4566">
                  <c:v>76.101666666666702</c:v>
                </c:pt>
                <c:pt idx="4567">
                  <c:v>76.118333333333396</c:v>
                </c:pt>
                <c:pt idx="4568">
                  <c:v>76.135000000000005</c:v>
                </c:pt>
                <c:pt idx="4569">
                  <c:v>76.151666666666699</c:v>
                </c:pt>
                <c:pt idx="4570">
                  <c:v>76.168333333333393</c:v>
                </c:pt>
                <c:pt idx="4571">
                  <c:v>76.185000000000002</c:v>
                </c:pt>
                <c:pt idx="4572">
                  <c:v>76.201666666666696</c:v>
                </c:pt>
                <c:pt idx="4573">
                  <c:v>76.218333333333405</c:v>
                </c:pt>
                <c:pt idx="4574">
                  <c:v>76.234999999999999</c:v>
                </c:pt>
                <c:pt idx="4575">
                  <c:v>76.251666666666694</c:v>
                </c:pt>
                <c:pt idx="4576">
                  <c:v>76.268333333333402</c:v>
                </c:pt>
                <c:pt idx="4577">
                  <c:v>76.284999999999997</c:v>
                </c:pt>
                <c:pt idx="4578">
                  <c:v>76.301666666666705</c:v>
                </c:pt>
                <c:pt idx="4579">
                  <c:v>76.318333333333399</c:v>
                </c:pt>
                <c:pt idx="4580">
                  <c:v>76.334999999999994</c:v>
                </c:pt>
                <c:pt idx="4581">
                  <c:v>76.351666666666702</c:v>
                </c:pt>
                <c:pt idx="4582">
                  <c:v>76.368333333333396</c:v>
                </c:pt>
                <c:pt idx="4583">
                  <c:v>76.385000000000005</c:v>
                </c:pt>
                <c:pt idx="4584">
                  <c:v>76.401666666666699</c:v>
                </c:pt>
                <c:pt idx="4585">
                  <c:v>76.418333333333393</c:v>
                </c:pt>
                <c:pt idx="4586">
                  <c:v>76.435000000000002</c:v>
                </c:pt>
                <c:pt idx="4587">
                  <c:v>76.451666666666696</c:v>
                </c:pt>
                <c:pt idx="4588">
                  <c:v>76.468333333333405</c:v>
                </c:pt>
                <c:pt idx="4589">
                  <c:v>76.484999999999999</c:v>
                </c:pt>
                <c:pt idx="4590">
                  <c:v>76.501666666666694</c:v>
                </c:pt>
                <c:pt idx="4591">
                  <c:v>76.518333333333402</c:v>
                </c:pt>
                <c:pt idx="4592">
                  <c:v>76.534999999999997</c:v>
                </c:pt>
                <c:pt idx="4593">
                  <c:v>76.551666666666705</c:v>
                </c:pt>
                <c:pt idx="4594">
                  <c:v>76.568333333333399</c:v>
                </c:pt>
                <c:pt idx="4595">
                  <c:v>76.584999999999994</c:v>
                </c:pt>
                <c:pt idx="4596">
                  <c:v>76.601666666666702</c:v>
                </c:pt>
                <c:pt idx="4597">
                  <c:v>76.618333333333396</c:v>
                </c:pt>
                <c:pt idx="4598">
                  <c:v>76.635000000000005</c:v>
                </c:pt>
                <c:pt idx="4599">
                  <c:v>76.651666666666699</c:v>
                </c:pt>
                <c:pt idx="4600">
                  <c:v>76.668333333333393</c:v>
                </c:pt>
                <c:pt idx="4601">
                  <c:v>76.685000000000002</c:v>
                </c:pt>
                <c:pt idx="4602">
                  <c:v>76.701666666666696</c:v>
                </c:pt>
                <c:pt idx="4603">
                  <c:v>76.718333333333405</c:v>
                </c:pt>
                <c:pt idx="4604">
                  <c:v>76.734999999999999</c:v>
                </c:pt>
                <c:pt idx="4605">
                  <c:v>76.751666666666694</c:v>
                </c:pt>
                <c:pt idx="4606">
                  <c:v>76.768333333333402</c:v>
                </c:pt>
                <c:pt idx="4607">
                  <c:v>76.784999999999997</c:v>
                </c:pt>
                <c:pt idx="4608">
                  <c:v>76.801666666666705</c:v>
                </c:pt>
                <c:pt idx="4609">
                  <c:v>76.818333333333399</c:v>
                </c:pt>
                <c:pt idx="4610">
                  <c:v>76.834999999999994</c:v>
                </c:pt>
                <c:pt idx="4611">
                  <c:v>76.851666666666702</c:v>
                </c:pt>
                <c:pt idx="4612">
                  <c:v>76.868333333333396</c:v>
                </c:pt>
                <c:pt idx="4613">
                  <c:v>76.885000000000005</c:v>
                </c:pt>
                <c:pt idx="4614">
                  <c:v>76.901666666666699</c:v>
                </c:pt>
                <c:pt idx="4615">
                  <c:v>76.918333333333393</c:v>
                </c:pt>
                <c:pt idx="4616">
                  <c:v>76.935000000000002</c:v>
                </c:pt>
                <c:pt idx="4617">
                  <c:v>76.951666666666696</c:v>
                </c:pt>
                <c:pt idx="4618">
                  <c:v>76.968333333333405</c:v>
                </c:pt>
                <c:pt idx="4619">
                  <c:v>76.984999999999999</c:v>
                </c:pt>
                <c:pt idx="4620">
                  <c:v>77.001666666666694</c:v>
                </c:pt>
                <c:pt idx="4621">
                  <c:v>77.018333333333402</c:v>
                </c:pt>
                <c:pt idx="4622">
                  <c:v>77.034999999999997</c:v>
                </c:pt>
                <c:pt idx="4623">
                  <c:v>77.051666666666705</c:v>
                </c:pt>
                <c:pt idx="4624">
                  <c:v>77.068333333333399</c:v>
                </c:pt>
                <c:pt idx="4625">
                  <c:v>77.084999999999994</c:v>
                </c:pt>
                <c:pt idx="4626">
                  <c:v>77.101666666666702</c:v>
                </c:pt>
                <c:pt idx="4627">
                  <c:v>77.118333333333396</c:v>
                </c:pt>
                <c:pt idx="4628">
                  <c:v>77.135000000000005</c:v>
                </c:pt>
                <c:pt idx="4629">
                  <c:v>77.151666666666699</c:v>
                </c:pt>
                <c:pt idx="4630">
                  <c:v>77.168333333333393</c:v>
                </c:pt>
                <c:pt idx="4631">
                  <c:v>77.185000000000002</c:v>
                </c:pt>
                <c:pt idx="4632">
                  <c:v>77.201666666666696</c:v>
                </c:pt>
                <c:pt idx="4633">
                  <c:v>77.218333333333405</c:v>
                </c:pt>
                <c:pt idx="4634">
                  <c:v>77.234999999999999</c:v>
                </c:pt>
                <c:pt idx="4635">
                  <c:v>77.251666666666694</c:v>
                </c:pt>
                <c:pt idx="4636">
                  <c:v>77.268333333333402</c:v>
                </c:pt>
                <c:pt idx="4637">
                  <c:v>77.284999999999997</c:v>
                </c:pt>
                <c:pt idx="4638">
                  <c:v>77.301666666666705</c:v>
                </c:pt>
                <c:pt idx="4639">
                  <c:v>77.318333333333399</c:v>
                </c:pt>
                <c:pt idx="4640">
                  <c:v>77.334999999999994</c:v>
                </c:pt>
                <c:pt idx="4641">
                  <c:v>77.351666666666702</c:v>
                </c:pt>
                <c:pt idx="4642">
                  <c:v>77.368333333333396</c:v>
                </c:pt>
                <c:pt idx="4643">
                  <c:v>77.385000000000005</c:v>
                </c:pt>
                <c:pt idx="4644">
                  <c:v>77.401666666666699</c:v>
                </c:pt>
                <c:pt idx="4645">
                  <c:v>77.418333333333393</c:v>
                </c:pt>
                <c:pt idx="4646">
                  <c:v>77.435000000000002</c:v>
                </c:pt>
                <c:pt idx="4647">
                  <c:v>77.451666666666696</c:v>
                </c:pt>
                <c:pt idx="4648">
                  <c:v>77.468333333333405</c:v>
                </c:pt>
                <c:pt idx="4649">
                  <c:v>77.484999999999999</c:v>
                </c:pt>
                <c:pt idx="4650">
                  <c:v>77.501666666666694</c:v>
                </c:pt>
                <c:pt idx="4651">
                  <c:v>77.518333333333402</c:v>
                </c:pt>
                <c:pt idx="4652">
                  <c:v>77.534999999999997</c:v>
                </c:pt>
                <c:pt idx="4653">
                  <c:v>77.551666666666705</c:v>
                </c:pt>
                <c:pt idx="4654">
                  <c:v>77.568333333333399</c:v>
                </c:pt>
                <c:pt idx="4655">
                  <c:v>77.584999999999994</c:v>
                </c:pt>
                <c:pt idx="4656">
                  <c:v>77.601666666666702</c:v>
                </c:pt>
                <c:pt idx="4657">
                  <c:v>77.618333333333396</c:v>
                </c:pt>
                <c:pt idx="4658">
                  <c:v>77.635000000000005</c:v>
                </c:pt>
                <c:pt idx="4659">
                  <c:v>77.651666666666699</c:v>
                </c:pt>
                <c:pt idx="4660">
                  <c:v>77.668333333333393</c:v>
                </c:pt>
                <c:pt idx="4661">
                  <c:v>77.685000000000002</c:v>
                </c:pt>
                <c:pt idx="4662">
                  <c:v>77.701666666666696</c:v>
                </c:pt>
                <c:pt idx="4663">
                  <c:v>77.718333333333405</c:v>
                </c:pt>
                <c:pt idx="4664">
                  <c:v>77.734999999999999</c:v>
                </c:pt>
                <c:pt idx="4665">
                  <c:v>77.751666666666694</c:v>
                </c:pt>
                <c:pt idx="4666">
                  <c:v>77.768333333333402</c:v>
                </c:pt>
                <c:pt idx="4667">
                  <c:v>77.784999999999997</c:v>
                </c:pt>
                <c:pt idx="4668">
                  <c:v>77.801666666666705</c:v>
                </c:pt>
                <c:pt idx="4669">
                  <c:v>77.818333333333399</c:v>
                </c:pt>
                <c:pt idx="4670">
                  <c:v>77.834999999999994</c:v>
                </c:pt>
                <c:pt idx="4671">
                  <c:v>77.851666666666702</c:v>
                </c:pt>
                <c:pt idx="4672">
                  <c:v>77.868333333333396</c:v>
                </c:pt>
                <c:pt idx="4673">
                  <c:v>77.885000000000005</c:v>
                </c:pt>
                <c:pt idx="4674">
                  <c:v>77.901666666666699</c:v>
                </c:pt>
                <c:pt idx="4675">
                  <c:v>77.918333333333393</c:v>
                </c:pt>
                <c:pt idx="4676">
                  <c:v>77.935000000000002</c:v>
                </c:pt>
                <c:pt idx="4677">
                  <c:v>77.951666666666696</c:v>
                </c:pt>
                <c:pt idx="4678">
                  <c:v>77.968333333333405</c:v>
                </c:pt>
                <c:pt idx="4679">
                  <c:v>77.984999999999999</c:v>
                </c:pt>
                <c:pt idx="4680">
                  <c:v>78.001666666666694</c:v>
                </c:pt>
                <c:pt idx="4681">
                  <c:v>78.018333333333402</c:v>
                </c:pt>
                <c:pt idx="4682">
                  <c:v>78.034999999999997</c:v>
                </c:pt>
                <c:pt idx="4683">
                  <c:v>78.051666666666705</c:v>
                </c:pt>
                <c:pt idx="4684">
                  <c:v>78.068333333333399</c:v>
                </c:pt>
                <c:pt idx="4685">
                  <c:v>78.084999999999994</c:v>
                </c:pt>
                <c:pt idx="4686">
                  <c:v>78.101666666666702</c:v>
                </c:pt>
                <c:pt idx="4687">
                  <c:v>78.118333333333396</c:v>
                </c:pt>
                <c:pt idx="4688">
                  <c:v>78.135000000000005</c:v>
                </c:pt>
                <c:pt idx="4689">
                  <c:v>78.151666666666699</c:v>
                </c:pt>
                <c:pt idx="4690">
                  <c:v>78.168333333333393</c:v>
                </c:pt>
                <c:pt idx="4691">
                  <c:v>78.185000000000002</c:v>
                </c:pt>
                <c:pt idx="4692">
                  <c:v>78.201666666666696</c:v>
                </c:pt>
                <c:pt idx="4693">
                  <c:v>78.218333333333405</c:v>
                </c:pt>
                <c:pt idx="4694">
                  <c:v>78.234999999999999</c:v>
                </c:pt>
                <c:pt idx="4695">
                  <c:v>78.251666666666694</c:v>
                </c:pt>
                <c:pt idx="4696">
                  <c:v>78.268333333333402</c:v>
                </c:pt>
                <c:pt idx="4697">
                  <c:v>78.284999999999997</c:v>
                </c:pt>
                <c:pt idx="4698">
                  <c:v>78.301666666666705</c:v>
                </c:pt>
                <c:pt idx="4699">
                  <c:v>78.318333333333399</c:v>
                </c:pt>
                <c:pt idx="4700">
                  <c:v>78.334999999999994</c:v>
                </c:pt>
                <c:pt idx="4701">
                  <c:v>78.351666666666702</c:v>
                </c:pt>
                <c:pt idx="4702">
                  <c:v>78.368333333333396</c:v>
                </c:pt>
                <c:pt idx="4703">
                  <c:v>78.385000000000005</c:v>
                </c:pt>
                <c:pt idx="4704">
                  <c:v>78.401666666666699</c:v>
                </c:pt>
                <c:pt idx="4705">
                  <c:v>78.418333333333393</c:v>
                </c:pt>
                <c:pt idx="4706">
                  <c:v>78.435000000000002</c:v>
                </c:pt>
                <c:pt idx="4707">
                  <c:v>78.451666666666696</c:v>
                </c:pt>
                <c:pt idx="4708">
                  <c:v>78.468333333333405</c:v>
                </c:pt>
                <c:pt idx="4709">
                  <c:v>78.484999999999999</c:v>
                </c:pt>
                <c:pt idx="4710">
                  <c:v>78.501666666666694</c:v>
                </c:pt>
                <c:pt idx="4711">
                  <c:v>78.518333333333402</c:v>
                </c:pt>
                <c:pt idx="4712">
                  <c:v>78.534999999999997</c:v>
                </c:pt>
                <c:pt idx="4713">
                  <c:v>78.551666666666705</c:v>
                </c:pt>
                <c:pt idx="4714">
                  <c:v>78.568333333333399</c:v>
                </c:pt>
                <c:pt idx="4715">
                  <c:v>78.584999999999994</c:v>
                </c:pt>
                <c:pt idx="4716">
                  <c:v>78.601666666666702</c:v>
                </c:pt>
                <c:pt idx="4717">
                  <c:v>78.618333333333396</c:v>
                </c:pt>
                <c:pt idx="4718">
                  <c:v>78.635000000000005</c:v>
                </c:pt>
                <c:pt idx="4719">
                  <c:v>78.651666666666699</c:v>
                </c:pt>
                <c:pt idx="4720">
                  <c:v>78.668333333333393</c:v>
                </c:pt>
                <c:pt idx="4721">
                  <c:v>78.685000000000002</c:v>
                </c:pt>
                <c:pt idx="4722">
                  <c:v>78.701666666666696</c:v>
                </c:pt>
                <c:pt idx="4723">
                  <c:v>78.718333333333405</c:v>
                </c:pt>
                <c:pt idx="4724">
                  <c:v>78.734999999999999</c:v>
                </c:pt>
                <c:pt idx="4725">
                  <c:v>78.751666666666694</c:v>
                </c:pt>
                <c:pt idx="4726">
                  <c:v>78.768333333333402</c:v>
                </c:pt>
                <c:pt idx="4727">
                  <c:v>78.784999999999997</c:v>
                </c:pt>
                <c:pt idx="4728">
                  <c:v>78.801666666666705</c:v>
                </c:pt>
                <c:pt idx="4729">
                  <c:v>78.818333333333399</c:v>
                </c:pt>
                <c:pt idx="4730">
                  <c:v>78.834999999999994</c:v>
                </c:pt>
                <c:pt idx="4731">
                  <c:v>78.851666666666702</c:v>
                </c:pt>
                <c:pt idx="4732">
                  <c:v>78.868333333333396</c:v>
                </c:pt>
                <c:pt idx="4733">
                  <c:v>78.885000000000005</c:v>
                </c:pt>
                <c:pt idx="4734">
                  <c:v>78.901666666666699</c:v>
                </c:pt>
                <c:pt idx="4735">
                  <c:v>78.918333333333393</c:v>
                </c:pt>
                <c:pt idx="4736">
                  <c:v>78.935000000000002</c:v>
                </c:pt>
                <c:pt idx="4737">
                  <c:v>78.951666666666696</c:v>
                </c:pt>
                <c:pt idx="4738">
                  <c:v>78.968333333333405</c:v>
                </c:pt>
                <c:pt idx="4739">
                  <c:v>78.984999999999999</c:v>
                </c:pt>
                <c:pt idx="4740">
                  <c:v>79.001666666666694</c:v>
                </c:pt>
                <c:pt idx="4741">
                  <c:v>79.018333333333402</c:v>
                </c:pt>
                <c:pt idx="4742">
                  <c:v>79.034999999999997</c:v>
                </c:pt>
                <c:pt idx="4743">
                  <c:v>79.051666666666705</c:v>
                </c:pt>
                <c:pt idx="4744">
                  <c:v>79.068333333333399</c:v>
                </c:pt>
                <c:pt idx="4745">
                  <c:v>79.084999999999994</c:v>
                </c:pt>
                <c:pt idx="4746">
                  <c:v>79.101666666666702</c:v>
                </c:pt>
                <c:pt idx="4747">
                  <c:v>79.118333333333396</c:v>
                </c:pt>
                <c:pt idx="4748">
                  <c:v>79.135000000000005</c:v>
                </c:pt>
                <c:pt idx="4749">
                  <c:v>79.151666666666699</c:v>
                </c:pt>
                <c:pt idx="4750">
                  <c:v>79.168333333333393</c:v>
                </c:pt>
                <c:pt idx="4751">
                  <c:v>79.185000000000002</c:v>
                </c:pt>
                <c:pt idx="4752">
                  <c:v>79.201666666666696</c:v>
                </c:pt>
                <c:pt idx="4753">
                  <c:v>79.218333333333405</c:v>
                </c:pt>
                <c:pt idx="4754">
                  <c:v>79.234999999999999</c:v>
                </c:pt>
                <c:pt idx="4755">
                  <c:v>79.251666666666694</c:v>
                </c:pt>
                <c:pt idx="4756">
                  <c:v>79.268333333333402</c:v>
                </c:pt>
                <c:pt idx="4757">
                  <c:v>79.284999999999997</c:v>
                </c:pt>
                <c:pt idx="4758">
                  <c:v>79.301666666666705</c:v>
                </c:pt>
                <c:pt idx="4759">
                  <c:v>79.318333333333399</c:v>
                </c:pt>
                <c:pt idx="4760">
                  <c:v>79.334999999999994</c:v>
                </c:pt>
                <c:pt idx="4761">
                  <c:v>79.351666666666702</c:v>
                </c:pt>
                <c:pt idx="4762">
                  <c:v>79.368333333333396</c:v>
                </c:pt>
                <c:pt idx="4763">
                  <c:v>79.385000000000005</c:v>
                </c:pt>
                <c:pt idx="4764">
                  <c:v>79.401666666666699</c:v>
                </c:pt>
                <c:pt idx="4765">
                  <c:v>79.418333333333393</c:v>
                </c:pt>
                <c:pt idx="4766">
                  <c:v>79.435000000000002</c:v>
                </c:pt>
                <c:pt idx="4767">
                  <c:v>79.451666666666696</c:v>
                </c:pt>
                <c:pt idx="4768">
                  <c:v>79.468333333333405</c:v>
                </c:pt>
                <c:pt idx="4769">
                  <c:v>79.484999999999999</c:v>
                </c:pt>
                <c:pt idx="4770">
                  <c:v>79.501666666666694</c:v>
                </c:pt>
                <c:pt idx="4771">
                  <c:v>79.518333333333402</c:v>
                </c:pt>
                <c:pt idx="4772">
                  <c:v>79.534999999999997</c:v>
                </c:pt>
                <c:pt idx="4773">
                  <c:v>79.551666666666705</c:v>
                </c:pt>
                <c:pt idx="4774">
                  <c:v>79.568333333333399</c:v>
                </c:pt>
                <c:pt idx="4775">
                  <c:v>79.584999999999994</c:v>
                </c:pt>
                <c:pt idx="4776">
                  <c:v>79.601666666666702</c:v>
                </c:pt>
                <c:pt idx="4777">
                  <c:v>79.618333333333396</c:v>
                </c:pt>
                <c:pt idx="4778">
                  <c:v>79.635000000000005</c:v>
                </c:pt>
                <c:pt idx="4779">
                  <c:v>79.651666666666699</c:v>
                </c:pt>
                <c:pt idx="4780">
                  <c:v>79.668333333333393</c:v>
                </c:pt>
                <c:pt idx="4781">
                  <c:v>79.685000000000002</c:v>
                </c:pt>
                <c:pt idx="4782">
                  <c:v>79.701666666666696</c:v>
                </c:pt>
                <c:pt idx="4783">
                  <c:v>79.718333333333405</c:v>
                </c:pt>
                <c:pt idx="4784">
                  <c:v>79.734999999999999</c:v>
                </c:pt>
                <c:pt idx="4785">
                  <c:v>79.751666666666694</c:v>
                </c:pt>
                <c:pt idx="4786">
                  <c:v>79.768333333333402</c:v>
                </c:pt>
                <c:pt idx="4787">
                  <c:v>79.784999999999997</c:v>
                </c:pt>
                <c:pt idx="4788">
                  <c:v>79.801666666666705</c:v>
                </c:pt>
                <c:pt idx="4789">
                  <c:v>79.818333333333399</c:v>
                </c:pt>
                <c:pt idx="4790">
                  <c:v>79.834999999999994</c:v>
                </c:pt>
                <c:pt idx="4791">
                  <c:v>79.851666666666702</c:v>
                </c:pt>
                <c:pt idx="4792">
                  <c:v>79.868333333333396</c:v>
                </c:pt>
                <c:pt idx="4793">
                  <c:v>79.885000000000005</c:v>
                </c:pt>
                <c:pt idx="4794">
                  <c:v>79.901666666666699</c:v>
                </c:pt>
                <c:pt idx="4795">
                  <c:v>79.918333333333393</c:v>
                </c:pt>
                <c:pt idx="4796">
                  <c:v>79.935000000000002</c:v>
                </c:pt>
                <c:pt idx="4797">
                  <c:v>79.951666666666696</c:v>
                </c:pt>
                <c:pt idx="4798">
                  <c:v>79.968333333333405</c:v>
                </c:pt>
                <c:pt idx="4799">
                  <c:v>79.984999999999999</c:v>
                </c:pt>
                <c:pt idx="4800">
                  <c:v>80.001666666666694</c:v>
                </c:pt>
                <c:pt idx="4801">
                  <c:v>80.018333333333402</c:v>
                </c:pt>
                <c:pt idx="4802">
                  <c:v>80.034999999999997</c:v>
                </c:pt>
                <c:pt idx="4803">
                  <c:v>80.051666666666705</c:v>
                </c:pt>
                <c:pt idx="4804">
                  <c:v>80.068333333333399</c:v>
                </c:pt>
                <c:pt idx="4805">
                  <c:v>80.084999999999994</c:v>
                </c:pt>
                <c:pt idx="4806">
                  <c:v>80.101666666666702</c:v>
                </c:pt>
                <c:pt idx="4807">
                  <c:v>80.118333333333396</c:v>
                </c:pt>
                <c:pt idx="4808">
                  <c:v>80.135000000000005</c:v>
                </c:pt>
                <c:pt idx="4809">
                  <c:v>80.151666666666699</c:v>
                </c:pt>
                <c:pt idx="4810">
                  <c:v>80.168333333333393</c:v>
                </c:pt>
                <c:pt idx="4811">
                  <c:v>80.185000000000002</c:v>
                </c:pt>
                <c:pt idx="4812">
                  <c:v>80.201666666666696</c:v>
                </c:pt>
                <c:pt idx="4813">
                  <c:v>80.218333333333405</c:v>
                </c:pt>
                <c:pt idx="4814">
                  <c:v>80.234999999999999</c:v>
                </c:pt>
                <c:pt idx="4815">
                  <c:v>80.251666666666694</c:v>
                </c:pt>
                <c:pt idx="4816">
                  <c:v>80.268333333333402</c:v>
                </c:pt>
                <c:pt idx="4817">
                  <c:v>80.284999999999997</c:v>
                </c:pt>
                <c:pt idx="4818">
                  <c:v>80.301666666666705</c:v>
                </c:pt>
                <c:pt idx="4819">
                  <c:v>80.318333333333399</c:v>
                </c:pt>
                <c:pt idx="4820">
                  <c:v>80.334999999999994</c:v>
                </c:pt>
                <c:pt idx="4821">
                  <c:v>80.351666666666702</c:v>
                </c:pt>
                <c:pt idx="4822">
                  <c:v>80.368333333333396</c:v>
                </c:pt>
                <c:pt idx="4823">
                  <c:v>80.385000000000005</c:v>
                </c:pt>
                <c:pt idx="4824">
                  <c:v>80.401666666666699</c:v>
                </c:pt>
                <c:pt idx="4825">
                  <c:v>80.418333333333393</c:v>
                </c:pt>
                <c:pt idx="4826">
                  <c:v>80.435000000000002</c:v>
                </c:pt>
                <c:pt idx="4827">
                  <c:v>80.451666666666696</c:v>
                </c:pt>
                <c:pt idx="4828">
                  <c:v>80.468333333333405</c:v>
                </c:pt>
                <c:pt idx="4829">
                  <c:v>80.484999999999999</c:v>
                </c:pt>
                <c:pt idx="4830">
                  <c:v>80.501666666666694</c:v>
                </c:pt>
                <c:pt idx="4831">
                  <c:v>80.518333333333402</c:v>
                </c:pt>
                <c:pt idx="4832">
                  <c:v>80.534999999999997</c:v>
                </c:pt>
                <c:pt idx="4833">
                  <c:v>80.551666666666705</c:v>
                </c:pt>
                <c:pt idx="4834">
                  <c:v>80.568333333333399</c:v>
                </c:pt>
                <c:pt idx="4835">
                  <c:v>80.584999999999994</c:v>
                </c:pt>
                <c:pt idx="4836">
                  <c:v>80.601666666666702</c:v>
                </c:pt>
                <c:pt idx="4837">
                  <c:v>80.618333333333396</c:v>
                </c:pt>
                <c:pt idx="4838">
                  <c:v>80.635000000000005</c:v>
                </c:pt>
                <c:pt idx="4839">
                  <c:v>80.651666666666699</c:v>
                </c:pt>
                <c:pt idx="4840">
                  <c:v>80.668333333333393</c:v>
                </c:pt>
                <c:pt idx="4841">
                  <c:v>80.685000000000002</c:v>
                </c:pt>
                <c:pt idx="4842">
                  <c:v>80.701666666666696</c:v>
                </c:pt>
                <c:pt idx="4843">
                  <c:v>80.718333333333405</c:v>
                </c:pt>
                <c:pt idx="4844">
                  <c:v>80.734999999999999</c:v>
                </c:pt>
                <c:pt idx="4845">
                  <c:v>80.751666666666694</c:v>
                </c:pt>
                <c:pt idx="4846">
                  <c:v>80.768333333333402</c:v>
                </c:pt>
                <c:pt idx="4847">
                  <c:v>80.784999999999997</c:v>
                </c:pt>
                <c:pt idx="4848">
                  <c:v>80.801666666666705</c:v>
                </c:pt>
                <c:pt idx="4849">
                  <c:v>80.818333333333399</c:v>
                </c:pt>
                <c:pt idx="4850">
                  <c:v>80.834999999999994</c:v>
                </c:pt>
                <c:pt idx="4851">
                  <c:v>80.851666666666702</c:v>
                </c:pt>
                <c:pt idx="4852">
                  <c:v>80.868333333333396</c:v>
                </c:pt>
                <c:pt idx="4853">
                  <c:v>80.885000000000005</c:v>
                </c:pt>
                <c:pt idx="4854">
                  <c:v>80.901666666666699</c:v>
                </c:pt>
                <c:pt idx="4855">
                  <c:v>80.918333333333393</c:v>
                </c:pt>
                <c:pt idx="4856">
                  <c:v>80.935000000000002</c:v>
                </c:pt>
                <c:pt idx="4857">
                  <c:v>80.951666666666696</c:v>
                </c:pt>
                <c:pt idx="4858">
                  <c:v>80.968333333333405</c:v>
                </c:pt>
                <c:pt idx="4859">
                  <c:v>80.984999999999999</c:v>
                </c:pt>
                <c:pt idx="4860">
                  <c:v>81.001666666666694</c:v>
                </c:pt>
                <c:pt idx="4861">
                  <c:v>81.018333333333402</c:v>
                </c:pt>
                <c:pt idx="4862">
                  <c:v>81.034999999999997</c:v>
                </c:pt>
                <c:pt idx="4863">
                  <c:v>81.051666666666705</c:v>
                </c:pt>
                <c:pt idx="4864">
                  <c:v>81.068333333333399</c:v>
                </c:pt>
                <c:pt idx="4865">
                  <c:v>81.084999999999994</c:v>
                </c:pt>
                <c:pt idx="4866">
                  <c:v>81.101666666666702</c:v>
                </c:pt>
                <c:pt idx="4867">
                  <c:v>81.118333333333396</c:v>
                </c:pt>
                <c:pt idx="4868">
                  <c:v>81.135000000000005</c:v>
                </c:pt>
                <c:pt idx="4869">
                  <c:v>81.151666666666699</c:v>
                </c:pt>
                <c:pt idx="4870">
                  <c:v>81.168333333333393</c:v>
                </c:pt>
                <c:pt idx="4871">
                  <c:v>81.185000000000002</c:v>
                </c:pt>
                <c:pt idx="4872">
                  <c:v>81.201666666666696</c:v>
                </c:pt>
                <c:pt idx="4873">
                  <c:v>81.218333333333405</c:v>
                </c:pt>
                <c:pt idx="4874">
                  <c:v>81.234999999999999</c:v>
                </c:pt>
                <c:pt idx="4875">
                  <c:v>81.251666666666694</c:v>
                </c:pt>
                <c:pt idx="4876">
                  <c:v>81.268333333333402</c:v>
                </c:pt>
                <c:pt idx="4877">
                  <c:v>81.284999999999997</c:v>
                </c:pt>
                <c:pt idx="4878">
                  <c:v>81.301666666666705</c:v>
                </c:pt>
                <c:pt idx="4879">
                  <c:v>81.318333333333399</c:v>
                </c:pt>
                <c:pt idx="4880">
                  <c:v>81.334999999999994</c:v>
                </c:pt>
                <c:pt idx="4881">
                  <c:v>81.351666666666702</c:v>
                </c:pt>
                <c:pt idx="4882">
                  <c:v>81.368333333333396</c:v>
                </c:pt>
                <c:pt idx="4883">
                  <c:v>81.385000000000005</c:v>
                </c:pt>
                <c:pt idx="4884">
                  <c:v>81.401666666666699</c:v>
                </c:pt>
                <c:pt idx="4885">
                  <c:v>81.418333333333393</c:v>
                </c:pt>
                <c:pt idx="4886">
                  <c:v>81.435000000000002</c:v>
                </c:pt>
                <c:pt idx="4887">
                  <c:v>81.451666666666696</c:v>
                </c:pt>
                <c:pt idx="4888">
                  <c:v>81.468333333333405</c:v>
                </c:pt>
                <c:pt idx="4889">
                  <c:v>81.484999999999999</c:v>
                </c:pt>
                <c:pt idx="4890">
                  <c:v>81.501666666666694</c:v>
                </c:pt>
                <c:pt idx="4891">
                  <c:v>81.518333333333402</c:v>
                </c:pt>
                <c:pt idx="4892">
                  <c:v>81.534999999999997</c:v>
                </c:pt>
                <c:pt idx="4893">
                  <c:v>81.551666666666705</c:v>
                </c:pt>
                <c:pt idx="4894">
                  <c:v>81.568333333333399</c:v>
                </c:pt>
                <c:pt idx="4895">
                  <c:v>81.584999999999994</c:v>
                </c:pt>
                <c:pt idx="4896">
                  <c:v>81.601666666666702</c:v>
                </c:pt>
                <c:pt idx="4897">
                  <c:v>81.618333333333396</c:v>
                </c:pt>
                <c:pt idx="4898">
                  <c:v>81.635000000000005</c:v>
                </c:pt>
                <c:pt idx="4899">
                  <c:v>81.651666666666699</c:v>
                </c:pt>
                <c:pt idx="4900">
                  <c:v>81.668333333333393</c:v>
                </c:pt>
                <c:pt idx="4901">
                  <c:v>81.685000000000002</c:v>
                </c:pt>
                <c:pt idx="4902">
                  <c:v>81.701666666666696</c:v>
                </c:pt>
                <c:pt idx="4903">
                  <c:v>81.718333333333405</c:v>
                </c:pt>
                <c:pt idx="4904">
                  <c:v>81.734999999999999</c:v>
                </c:pt>
                <c:pt idx="4905">
                  <c:v>81.751666666666694</c:v>
                </c:pt>
                <c:pt idx="4906">
                  <c:v>81.768333333333402</c:v>
                </c:pt>
                <c:pt idx="4907">
                  <c:v>81.785000000000096</c:v>
                </c:pt>
                <c:pt idx="4908">
                  <c:v>81.801666666666705</c:v>
                </c:pt>
                <c:pt idx="4909">
                  <c:v>81.818333333333399</c:v>
                </c:pt>
                <c:pt idx="4910">
                  <c:v>81.834999999999994</c:v>
                </c:pt>
                <c:pt idx="4911">
                  <c:v>81.851666666666702</c:v>
                </c:pt>
                <c:pt idx="4912">
                  <c:v>81.868333333333396</c:v>
                </c:pt>
                <c:pt idx="4913">
                  <c:v>81.885000000000005</c:v>
                </c:pt>
                <c:pt idx="4914">
                  <c:v>81.901666666666699</c:v>
                </c:pt>
                <c:pt idx="4915">
                  <c:v>81.918333333333393</c:v>
                </c:pt>
                <c:pt idx="4916">
                  <c:v>81.935000000000002</c:v>
                </c:pt>
                <c:pt idx="4917">
                  <c:v>81.951666666666696</c:v>
                </c:pt>
                <c:pt idx="4918">
                  <c:v>81.968333333333405</c:v>
                </c:pt>
                <c:pt idx="4919">
                  <c:v>81.984999999999999</c:v>
                </c:pt>
                <c:pt idx="4920">
                  <c:v>82.001666666666694</c:v>
                </c:pt>
                <c:pt idx="4921">
                  <c:v>82.018333333333402</c:v>
                </c:pt>
                <c:pt idx="4922">
                  <c:v>82.034999999999997</c:v>
                </c:pt>
                <c:pt idx="4923">
                  <c:v>82.051666666666705</c:v>
                </c:pt>
                <c:pt idx="4924">
                  <c:v>82.068333333333399</c:v>
                </c:pt>
                <c:pt idx="4925">
                  <c:v>82.084999999999994</c:v>
                </c:pt>
                <c:pt idx="4926">
                  <c:v>82.101666666666702</c:v>
                </c:pt>
                <c:pt idx="4927">
                  <c:v>82.118333333333396</c:v>
                </c:pt>
                <c:pt idx="4928">
                  <c:v>82.135000000000005</c:v>
                </c:pt>
                <c:pt idx="4929">
                  <c:v>82.151666666666699</c:v>
                </c:pt>
                <c:pt idx="4930">
                  <c:v>82.168333333333393</c:v>
                </c:pt>
                <c:pt idx="4931">
                  <c:v>82.185000000000002</c:v>
                </c:pt>
                <c:pt idx="4932">
                  <c:v>82.201666666666696</c:v>
                </c:pt>
                <c:pt idx="4933">
                  <c:v>82.218333333333305</c:v>
                </c:pt>
                <c:pt idx="4934">
                  <c:v>82.234999999999999</c:v>
                </c:pt>
                <c:pt idx="4935">
                  <c:v>82.251666666666694</c:v>
                </c:pt>
                <c:pt idx="4936">
                  <c:v>82.268333333333402</c:v>
                </c:pt>
                <c:pt idx="4937">
                  <c:v>82.284999999999997</c:v>
                </c:pt>
                <c:pt idx="4938">
                  <c:v>82.301666666666705</c:v>
                </c:pt>
                <c:pt idx="4939">
                  <c:v>82.318333333333399</c:v>
                </c:pt>
                <c:pt idx="4940">
                  <c:v>82.335000000000093</c:v>
                </c:pt>
                <c:pt idx="4941">
                  <c:v>82.351666666666702</c:v>
                </c:pt>
                <c:pt idx="4942">
                  <c:v>82.368333333333396</c:v>
                </c:pt>
                <c:pt idx="4943">
                  <c:v>82.385000000000005</c:v>
                </c:pt>
                <c:pt idx="4944">
                  <c:v>82.401666666666699</c:v>
                </c:pt>
                <c:pt idx="4945">
                  <c:v>82.418333333333393</c:v>
                </c:pt>
                <c:pt idx="4946">
                  <c:v>82.435000000000002</c:v>
                </c:pt>
                <c:pt idx="4947">
                  <c:v>82.451666666666696</c:v>
                </c:pt>
                <c:pt idx="4948">
                  <c:v>82.468333333333405</c:v>
                </c:pt>
                <c:pt idx="4949">
                  <c:v>82.484999999999999</c:v>
                </c:pt>
                <c:pt idx="4950">
                  <c:v>82.501666666666694</c:v>
                </c:pt>
                <c:pt idx="4951">
                  <c:v>82.518333333333402</c:v>
                </c:pt>
                <c:pt idx="4952">
                  <c:v>82.534999999999997</c:v>
                </c:pt>
                <c:pt idx="4953">
                  <c:v>82.551666666666705</c:v>
                </c:pt>
                <c:pt idx="4954">
                  <c:v>82.568333333333399</c:v>
                </c:pt>
                <c:pt idx="4955">
                  <c:v>82.585000000000093</c:v>
                </c:pt>
                <c:pt idx="4956">
                  <c:v>82.601666666666702</c:v>
                </c:pt>
                <c:pt idx="4957">
                  <c:v>82.618333333333396</c:v>
                </c:pt>
                <c:pt idx="4958">
                  <c:v>82.635000000000005</c:v>
                </c:pt>
                <c:pt idx="4959">
                  <c:v>82.651666666666699</c:v>
                </c:pt>
                <c:pt idx="4960">
                  <c:v>82.668333333333393</c:v>
                </c:pt>
                <c:pt idx="4961">
                  <c:v>82.685000000000002</c:v>
                </c:pt>
                <c:pt idx="4962">
                  <c:v>82.701666666666696</c:v>
                </c:pt>
                <c:pt idx="4963">
                  <c:v>82.718333333333405</c:v>
                </c:pt>
                <c:pt idx="4964">
                  <c:v>82.734999999999999</c:v>
                </c:pt>
                <c:pt idx="4965">
                  <c:v>82.751666666666694</c:v>
                </c:pt>
                <c:pt idx="4966">
                  <c:v>82.768333333333402</c:v>
                </c:pt>
                <c:pt idx="4967">
                  <c:v>82.784999999999997</c:v>
                </c:pt>
                <c:pt idx="4968">
                  <c:v>82.801666666666705</c:v>
                </c:pt>
                <c:pt idx="4969">
                  <c:v>82.818333333333399</c:v>
                </c:pt>
                <c:pt idx="4970">
                  <c:v>82.834999999999994</c:v>
                </c:pt>
                <c:pt idx="4971">
                  <c:v>82.851666666666702</c:v>
                </c:pt>
                <c:pt idx="4972">
                  <c:v>82.868333333333396</c:v>
                </c:pt>
                <c:pt idx="4973">
                  <c:v>82.885000000000005</c:v>
                </c:pt>
                <c:pt idx="4974">
                  <c:v>82.901666666666699</c:v>
                </c:pt>
                <c:pt idx="4975">
                  <c:v>82.918333333333393</c:v>
                </c:pt>
                <c:pt idx="4976">
                  <c:v>82.935000000000002</c:v>
                </c:pt>
                <c:pt idx="4977">
                  <c:v>82.951666666666696</c:v>
                </c:pt>
                <c:pt idx="4978">
                  <c:v>82.968333333333405</c:v>
                </c:pt>
                <c:pt idx="4979">
                  <c:v>82.984999999999999</c:v>
                </c:pt>
                <c:pt idx="4980">
                  <c:v>83.001666666666694</c:v>
                </c:pt>
                <c:pt idx="4981">
                  <c:v>83.018333333333402</c:v>
                </c:pt>
                <c:pt idx="4982">
                  <c:v>83.034999999999997</c:v>
                </c:pt>
                <c:pt idx="4983">
                  <c:v>83.051666666666705</c:v>
                </c:pt>
                <c:pt idx="4984">
                  <c:v>83.068333333333399</c:v>
                </c:pt>
                <c:pt idx="4985">
                  <c:v>83.084999999999994</c:v>
                </c:pt>
                <c:pt idx="4986">
                  <c:v>83.101666666666702</c:v>
                </c:pt>
                <c:pt idx="4987">
                  <c:v>83.118333333333396</c:v>
                </c:pt>
                <c:pt idx="4988">
                  <c:v>83.135000000000005</c:v>
                </c:pt>
                <c:pt idx="4989">
                  <c:v>83.151666666666699</c:v>
                </c:pt>
                <c:pt idx="4990">
                  <c:v>83.168333333333393</c:v>
                </c:pt>
                <c:pt idx="4991">
                  <c:v>83.185000000000002</c:v>
                </c:pt>
                <c:pt idx="4992">
                  <c:v>83.201666666666696</c:v>
                </c:pt>
                <c:pt idx="4993">
                  <c:v>83.218333333333405</c:v>
                </c:pt>
                <c:pt idx="4994">
                  <c:v>83.234999999999999</c:v>
                </c:pt>
                <c:pt idx="4995">
                  <c:v>83.251666666666694</c:v>
                </c:pt>
                <c:pt idx="4996">
                  <c:v>83.268333333333402</c:v>
                </c:pt>
                <c:pt idx="4997">
                  <c:v>83.284999999999997</c:v>
                </c:pt>
                <c:pt idx="4998">
                  <c:v>83.301666666666705</c:v>
                </c:pt>
                <c:pt idx="4999">
                  <c:v>83.318333333333399</c:v>
                </c:pt>
                <c:pt idx="5000">
                  <c:v>83.334999999999994</c:v>
                </c:pt>
                <c:pt idx="5001">
                  <c:v>83.351666666666702</c:v>
                </c:pt>
                <c:pt idx="5002">
                  <c:v>83.368333333333396</c:v>
                </c:pt>
                <c:pt idx="5003">
                  <c:v>83.385000000000005</c:v>
                </c:pt>
                <c:pt idx="5004">
                  <c:v>83.401666666666699</c:v>
                </c:pt>
                <c:pt idx="5005">
                  <c:v>83.418333333333393</c:v>
                </c:pt>
                <c:pt idx="5006">
                  <c:v>83.435000000000002</c:v>
                </c:pt>
                <c:pt idx="5007">
                  <c:v>83.451666666666696</c:v>
                </c:pt>
                <c:pt idx="5008">
                  <c:v>83.468333333333305</c:v>
                </c:pt>
                <c:pt idx="5009">
                  <c:v>83.484999999999999</c:v>
                </c:pt>
                <c:pt idx="5010">
                  <c:v>83.501666666666694</c:v>
                </c:pt>
                <c:pt idx="5011">
                  <c:v>83.518333333333402</c:v>
                </c:pt>
                <c:pt idx="5012">
                  <c:v>83.534999999999997</c:v>
                </c:pt>
                <c:pt idx="5013">
                  <c:v>83.551666666666705</c:v>
                </c:pt>
                <c:pt idx="5014">
                  <c:v>83.568333333333399</c:v>
                </c:pt>
                <c:pt idx="5015">
                  <c:v>83.584999999999994</c:v>
                </c:pt>
                <c:pt idx="5016">
                  <c:v>83.601666666666702</c:v>
                </c:pt>
                <c:pt idx="5017">
                  <c:v>83.618333333333396</c:v>
                </c:pt>
                <c:pt idx="5018">
                  <c:v>83.635000000000005</c:v>
                </c:pt>
                <c:pt idx="5019">
                  <c:v>83.651666666666699</c:v>
                </c:pt>
                <c:pt idx="5020">
                  <c:v>83.668333333333393</c:v>
                </c:pt>
                <c:pt idx="5021">
                  <c:v>83.685000000000002</c:v>
                </c:pt>
                <c:pt idx="5022">
                  <c:v>83.701666666666696</c:v>
                </c:pt>
                <c:pt idx="5023">
                  <c:v>83.718333333333405</c:v>
                </c:pt>
                <c:pt idx="5024">
                  <c:v>83.734999999999999</c:v>
                </c:pt>
                <c:pt idx="5025">
                  <c:v>83.751666666666694</c:v>
                </c:pt>
                <c:pt idx="5026">
                  <c:v>83.768333333333402</c:v>
                </c:pt>
                <c:pt idx="5027">
                  <c:v>83.784999999999997</c:v>
                </c:pt>
                <c:pt idx="5028">
                  <c:v>83.801666666666705</c:v>
                </c:pt>
                <c:pt idx="5029">
                  <c:v>83.818333333333399</c:v>
                </c:pt>
                <c:pt idx="5030">
                  <c:v>83.834999999999994</c:v>
                </c:pt>
                <c:pt idx="5031">
                  <c:v>83.851666666666702</c:v>
                </c:pt>
                <c:pt idx="5032">
                  <c:v>83.868333333333396</c:v>
                </c:pt>
                <c:pt idx="5033">
                  <c:v>83.885000000000005</c:v>
                </c:pt>
                <c:pt idx="5034">
                  <c:v>83.901666666666699</c:v>
                </c:pt>
                <c:pt idx="5035">
                  <c:v>83.918333333333393</c:v>
                </c:pt>
                <c:pt idx="5036">
                  <c:v>83.935000000000002</c:v>
                </c:pt>
                <c:pt idx="5037">
                  <c:v>83.951666666666696</c:v>
                </c:pt>
                <c:pt idx="5038">
                  <c:v>83.968333333333405</c:v>
                </c:pt>
                <c:pt idx="5039">
                  <c:v>83.984999999999999</c:v>
                </c:pt>
                <c:pt idx="5040">
                  <c:v>84.001666666666694</c:v>
                </c:pt>
                <c:pt idx="5041">
                  <c:v>84.018333333333402</c:v>
                </c:pt>
                <c:pt idx="5042">
                  <c:v>84.034999999999997</c:v>
                </c:pt>
                <c:pt idx="5043">
                  <c:v>84.051666666666705</c:v>
                </c:pt>
                <c:pt idx="5044">
                  <c:v>84.068333333333399</c:v>
                </c:pt>
                <c:pt idx="5045">
                  <c:v>84.084999999999994</c:v>
                </c:pt>
                <c:pt idx="5046">
                  <c:v>84.101666666666702</c:v>
                </c:pt>
                <c:pt idx="5047">
                  <c:v>84.118333333333396</c:v>
                </c:pt>
                <c:pt idx="5048">
                  <c:v>84.135000000000005</c:v>
                </c:pt>
                <c:pt idx="5049">
                  <c:v>84.151666666666699</c:v>
                </c:pt>
                <c:pt idx="5050">
                  <c:v>84.168333333333393</c:v>
                </c:pt>
                <c:pt idx="5051">
                  <c:v>84.185000000000002</c:v>
                </c:pt>
                <c:pt idx="5052">
                  <c:v>84.201666666666696</c:v>
                </c:pt>
                <c:pt idx="5053">
                  <c:v>84.218333333333405</c:v>
                </c:pt>
                <c:pt idx="5054">
                  <c:v>84.234999999999999</c:v>
                </c:pt>
                <c:pt idx="5055">
                  <c:v>84.251666666666694</c:v>
                </c:pt>
                <c:pt idx="5056">
                  <c:v>84.268333333333402</c:v>
                </c:pt>
                <c:pt idx="5057">
                  <c:v>84.284999999999997</c:v>
                </c:pt>
                <c:pt idx="5058">
                  <c:v>84.301666666666705</c:v>
                </c:pt>
                <c:pt idx="5059">
                  <c:v>84.318333333333399</c:v>
                </c:pt>
                <c:pt idx="5060">
                  <c:v>84.334999999999994</c:v>
                </c:pt>
                <c:pt idx="5061">
                  <c:v>84.351666666666702</c:v>
                </c:pt>
                <c:pt idx="5062">
                  <c:v>84.368333333333396</c:v>
                </c:pt>
                <c:pt idx="5063">
                  <c:v>84.385000000000005</c:v>
                </c:pt>
                <c:pt idx="5064">
                  <c:v>84.401666666666699</c:v>
                </c:pt>
                <c:pt idx="5065">
                  <c:v>84.418333333333393</c:v>
                </c:pt>
                <c:pt idx="5066">
                  <c:v>84.435000000000002</c:v>
                </c:pt>
                <c:pt idx="5067">
                  <c:v>84.451666666666696</c:v>
                </c:pt>
                <c:pt idx="5068">
                  <c:v>84.468333333333405</c:v>
                </c:pt>
                <c:pt idx="5069">
                  <c:v>84.484999999999999</c:v>
                </c:pt>
                <c:pt idx="5070">
                  <c:v>84.501666666666694</c:v>
                </c:pt>
                <c:pt idx="5071">
                  <c:v>84.518333333333402</c:v>
                </c:pt>
                <c:pt idx="5072">
                  <c:v>84.534999999999997</c:v>
                </c:pt>
                <c:pt idx="5073">
                  <c:v>84.551666666666705</c:v>
                </c:pt>
                <c:pt idx="5074">
                  <c:v>84.568333333333399</c:v>
                </c:pt>
                <c:pt idx="5075">
                  <c:v>84.584999999999994</c:v>
                </c:pt>
                <c:pt idx="5076">
                  <c:v>84.601666666666702</c:v>
                </c:pt>
                <c:pt idx="5077">
                  <c:v>84.618333333333396</c:v>
                </c:pt>
                <c:pt idx="5078">
                  <c:v>84.635000000000005</c:v>
                </c:pt>
                <c:pt idx="5079">
                  <c:v>84.651666666666699</c:v>
                </c:pt>
                <c:pt idx="5080">
                  <c:v>84.668333333333393</c:v>
                </c:pt>
                <c:pt idx="5081">
                  <c:v>84.685000000000002</c:v>
                </c:pt>
                <c:pt idx="5082">
                  <c:v>84.701666666666696</c:v>
                </c:pt>
                <c:pt idx="5083">
                  <c:v>84.718333333333305</c:v>
                </c:pt>
                <c:pt idx="5084">
                  <c:v>84.734999999999999</c:v>
                </c:pt>
                <c:pt idx="5085">
                  <c:v>84.751666666666694</c:v>
                </c:pt>
                <c:pt idx="5086">
                  <c:v>84.768333333333402</c:v>
                </c:pt>
                <c:pt idx="5087">
                  <c:v>84.784999999999997</c:v>
                </c:pt>
                <c:pt idx="5088">
                  <c:v>84.801666666666705</c:v>
                </c:pt>
                <c:pt idx="5089">
                  <c:v>84.818333333333399</c:v>
                </c:pt>
                <c:pt idx="5090">
                  <c:v>84.835000000000093</c:v>
                </c:pt>
                <c:pt idx="5091">
                  <c:v>84.851666666666702</c:v>
                </c:pt>
                <c:pt idx="5092">
                  <c:v>84.868333333333396</c:v>
                </c:pt>
                <c:pt idx="5093">
                  <c:v>84.885000000000005</c:v>
                </c:pt>
                <c:pt idx="5094">
                  <c:v>84.901666666666699</c:v>
                </c:pt>
                <c:pt idx="5095">
                  <c:v>84.918333333333393</c:v>
                </c:pt>
                <c:pt idx="5096">
                  <c:v>84.935000000000002</c:v>
                </c:pt>
                <c:pt idx="5097">
                  <c:v>84.951666666666696</c:v>
                </c:pt>
                <c:pt idx="5098">
                  <c:v>84.968333333333405</c:v>
                </c:pt>
                <c:pt idx="5099">
                  <c:v>84.984999999999999</c:v>
                </c:pt>
                <c:pt idx="5100">
                  <c:v>85.001666666666694</c:v>
                </c:pt>
                <c:pt idx="5101">
                  <c:v>85.018333333333402</c:v>
                </c:pt>
                <c:pt idx="5102">
                  <c:v>85.034999999999997</c:v>
                </c:pt>
                <c:pt idx="5103">
                  <c:v>85.051666666666705</c:v>
                </c:pt>
                <c:pt idx="5104">
                  <c:v>85.068333333333399</c:v>
                </c:pt>
                <c:pt idx="5105">
                  <c:v>85.084999999999994</c:v>
                </c:pt>
                <c:pt idx="5106">
                  <c:v>85.101666666666702</c:v>
                </c:pt>
                <c:pt idx="5107">
                  <c:v>85.118333333333396</c:v>
                </c:pt>
                <c:pt idx="5108">
                  <c:v>85.135000000000005</c:v>
                </c:pt>
                <c:pt idx="5109">
                  <c:v>85.151666666666699</c:v>
                </c:pt>
                <c:pt idx="5110">
                  <c:v>85.168333333333393</c:v>
                </c:pt>
                <c:pt idx="5111">
                  <c:v>85.185000000000002</c:v>
                </c:pt>
                <c:pt idx="5112">
                  <c:v>85.201666666666696</c:v>
                </c:pt>
                <c:pt idx="5113">
                  <c:v>85.218333333333405</c:v>
                </c:pt>
                <c:pt idx="5114">
                  <c:v>85.234999999999999</c:v>
                </c:pt>
                <c:pt idx="5115">
                  <c:v>85.251666666666694</c:v>
                </c:pt>
                <c:pt idx="5116">
                  <c:v>85.268333333333402</c:v>
                </c:pt>
                <c:pt idx="5117">
                  <c:v>85.284999999999997</c:v>
                </c:pt>
                <c:pt idx="5118">
                  <c:v>85.301666666666705</c:v>
                </c:pt>
                <c:pt idx="5119">
                  <c:v>85.318333333333399</c:v>
                </c:pt>
                <c:pt idx="5120">
                  <c:v>85.334999999999994</c:v>
                </c:pt>
                <c:pt idx="5121">
                  <c:v>85.351666666666702</c:v>
                </c:pt>
                <c:pt idx="5122">
                  <c:v>85.368333333333396</c:v>
                </c:pt>
                <c:pt idx="5123">
                  <c:v>85.385000000000005</c:v>
                </c:pt>
                <c:pt idx="5124">
                  <c:v>85.401666666666699</c:v>
                </c:pt>
                <c:pt idx="5125">
                  <c:v>85.418333333333393</c:v>
                </c:pt>
                <c:pt idx="5126">
                  <c:v>85.435000000000002</c:v>
                </c:pt>
                <c:pt idx="5127">
                  <c:v>85.451666666666696</c:v>
                </c:pt>
                <c:pt idx="5128">
                  <c:v>85.468333333333405</c:v>
                </c:pt>
                <c:pt idx="5129">
                  <c:v>85.484999999999999</c:v>
                </c:pt>
                <c:pt idx="5130">
                  <c:v>85.501666666666694</c:v>
                </c:pt>
                <c:pt idx="5131">
                  <c:v>85.518333333333402</c:v>
                </c:pt>
                <c:pt idx="5132">
                  <c:v>85.535000000000096</c:v>
                </c:pt>
                <c:pt idx="5133">
                  <c:v>85.551666666666705</c:v>
                </c:pt>
                <c:pt idx="5134">
                  <c:v>85.568333333333399</c:v>
                </c:pt>
                <c:pt idx="5135">
                  <c:v>85.584999999999994</c:v>
                </c:pt>
                <c:pt idx="5136">
                  <c:v>85.601666666666702</c:v>
                </c:pt>
                <c:pt idx="5137">
                  <c:v>85.618333333333396</c:v>
                </c:pt>
                <c:pt idx="5138">
                  <c:v>85.635000000000105</c:v>
                </c:pt>
                <c:pt idx="5139">
                  <c:v>85.651666666666699</c:v>
                </c:pt>
                <c:pt idx="5140">
                  <c:v>85.668333333333393</c:v>
                </c:pt>
                <c:pt idx="5141">
                  <c:v>85.685000000000002</c:v>
                </c:pt>
                <c:pt idx="5142">
                  <c:v>85.701666666666696</c:v>
                </c:pt>
                <c:pt idx="5143">
                  <c:v>85.718333333333405</c:v>
                </c:pt>
                <c:pt idx="5144">
                  <c:v>85.734999999999999</c:v>
                </c:pt>
                <c:pt idx="5145">
                  <c:v>85.751666666666694</c:v>
                </c:pt>
                <c:pt idx="5146">
                  <c:v>85.768333333333402</c:v>
                </c:pt>
                <c:pt idx="5147">
                  <c:v>85.785000000000096</c:v>
                </c:pt>
                <c:pt idx="5148">
                  <c:v>85.801666666666705</c:v>
                </c:pt>
                <c:pt idx="5149">
                  <c:v>85.818333333333399</c:v>
                </c:pt>
                <c:pt idx="5150">
                  <c:v>85.834999999999994</c:v>
                </c:pt>
                <c:pt idx="5151">
                  <c:v>85.851666666666702</c:v>
                </c:pt>
                <c:pt idx="5152">
                  <c:v>85.868333333333396</c:v>
                </c:pt>
                <c:pt idx="5153">
                  <c:v>85.885000000000005</c:v>
                </c:pt>
                <c:pt idx="5154">
                  <c:v>85.901666666666699</c:v>
                </c:pt>
                <c:pt idx="5155">
                  <c:v>85.918333333333393</c:v>
                </c:pt>
                <c:pt idx="5156">
                  <c:v>85.935000000000002</c:v>
                </c:pt>
                <c:pt idx="5157">
                  <c:v>85.951666666666696</c:v>
                </c:pt>
                <c:pt idx="5158">
                  <c:v>85.968333333333305</c:v>
                </c:pt>
                <c:pt idx="5159">
                  <c:v>85.984999999999999</c:v>
                </c:pt>
                <c:pt idx="5160">
                  <c:v>86.001666666666694</c:v>
                </c:pt>
                <c:pt idx="5161">
                  <c:v>86.018333333333402</c:v>
                </c:pt>
                <c:pt idx="5162">
                  <c:v>86.034999999999997</c:v>
                </c:pt>
                <c:pt idx="5163">
                  <c:v>86.051666666666705</c:v>
                </c:pt>
                <c:pt idx="5164">
                  <c:v>86.068333333333399</c:v>
                </c:pt>
                <c:pt idx="5165">
                  <c:v>86.084999999999994</c:v>
                </c:pt>
                <c:pt idx="5166">
                  <c:v>86.101666666666702</c:v>
                </c:pt>
                <c:pt idx="5167">
                  <c:v>86.118333333333396</c:v>
                </c:pt>
                <c:pt idx="5168">
                  <c:v>86.135000000000005</c:v>
                </c:pt>
                <c:pt idx="5169">
                  <c:v>86.151666666666699</c:v>
                </c:pt>
                <c:pt idx="5170">
                  <c:v>86.168333333333393</c:v>
                </c:pt>
                <c:pt idx="5171">
                  <c:v>86.185000000000002</c:v>
                </c:pt>
                <c:pt idx="5172">
                  <c:v>86.201666666666696</c:v>
                </c:pt>
                <c:pt idx="5173">
                  <c:v>86.218333333333405</c:v>
                </c:pt>
                <c:pt idx="5174">
                  <c:v>86.234999999999999</c:v>
                </c:pt>
                <c:pt idx="5175">
                  <c:v>86.251666666666694</c:v>
                </c:pt>
                <c:pt idx="5176">
                  <c:v>86.268333333333402</c:v>
                </c:pt>
                <c:pt idx="5177">
                  <c:v>86.284999999999997</c:v>
                </c:pt>
                <c:pt idx="5178">
                  <c:v>86.301666666666705</c:v>
                </c:pt>
                <c:pt idx="5179">
                  <c:v>86.318333333333399</c:v>
                </c:pt>
                <c:pt idx="5180">
                  <c:v>86.334999999999994</c:v>
                </c:pt>
                <c:pt idx="5181">
                  <c:v>86.351666666666702</c:v>
                </c:pt>
                <c:pt idx="5182">
                  <c:v>86.368333333333396</c:v>
                </c:pt>
                <c:pt idx="5183">
                  <c:v>86.385000000000005</c:v>
                </c:pt>
                <c:pt idx="5184">
                  <c:v>86.401666666666699</c:v>
                </c:pt>
                <c:pt idx="5185">
                  <c:v>86.418333333333393</c:v>
                </c:pt>
                <c:pt idx="5186">
                  <c:v>86.435000000000002</c:v>
                </c:pt>
                <c:pt idx="5187">
                  <c:v>86.451666666666696</c:v>
                </c:pt>
                <c:pt idx="5188">
                  <c:v>86.468333333333405</c:v>
                </c:pt>
                <c:pt idx="5189">
                  <c:v>86.484999999999999</c:v>
                </c:pt>
                <c:pt idx="5190">
                  <c:v>86.501666666666694</c:v>
                </c:pt>
                <c:pt idx="5191">
                  <c:v>86.518333333333402</c:v>
                </c:pt>
                <c:pt idx="5192">
                  <c:v>86.534999999999997</c:v>
                </c:pt>
                <c:pt idx="5193">
                  <c:v>86.551666666666705</c:v>
                </c:pt>
                <c:pt idx="5194">
                  <c:v>86.568333333333399</c:v>
                </c:pt>
                <c:pt idx="5195">
                  <c:v>86.584999999999994</c:v>
                </c:pt>
                <c:pt idx="5196">
                  <c:v>86.601666666666702</c:v>
                </c:pt>
                <c:pt idx="5197">
                  <c:v>86.618333333333396</c:v>
                </c:pt>
                <c:pt idx="5198">
                  <c:v>86.635000000000005</c:v>
                </c:pt>
                <c:pt idx="5199">
                  <c:v>86.651666666666699</c:v>
                </c:pt>
                <c:pt idx="5200">
                  <c:v>86.668333333333393</c:v>
                </c:pt>
                <c:pt idx="5201">
                  <c:v>86.685000000000002</c:v>
                </c:pt>
                <c:pt idx="5202">
                  <c:v>86.701666666666696</c:v>
                </c:pt>
                <c:pt idx="5203">
                  <c:v>86.718333333333405</c:v>
                </c:pt>
                <c:pt idx="5204">
                  <c:v>86.734999999999999</c:v>
                </c:pt>
                <c:pt idx="5205">
                  <c:v>86.751666666666694</c:v>
                </c:pt>
                <c:pt idx="5206">
                  <c:v>86.768333333333402</c:v>
                </c:pt>
                <c:pt idx="5207">
                  <c:v>86.784999999999997</c:v>
                </c:pt>
                <c:pt idx="5208">
                  <c:v>86.801666666666705</c:v>
                </c:pt>
                <c:pt idx="5209">
                  <c:v>86.818333333333399</c:v>
                </c:pt>
                <c:pt idx="5210">
                  <c:v>86.834999999999994</c:v>
                </c:pt>
                <c:pt idx="5211">
                  <c:v>86.851666666666702</c:v>
                </c:pt>
                <c:pt idx="5212">
                  <c:v>86.868333333333396</c:v>
                </c:pt>
                <c:pt idx="5213">
                  <c:v>86.885000000000005</c:v>
                </c:pt>
                <c:pt idx="5214">
                  <c:v>86.901666666666699</c:v>
                </c:pt>
                <c:pt idx="5215">
                  <c:v>86.918333333333393</c:v>
                </c:pt>
                <c:pt idx="5216">
                  <c:v>86.935000000000002</c:v>
                </c:pt>
                <c:pt idx="5217">
                  <c:v>86.951666666666696</c:v>
                </c:pt>
                <c:pt idx="5218">
                  <c:v>86.968333333333405</c:v>
                </c:pt>
                <c:pt idx="5219">
                  <c:v>86.984999999999999</c:v>
                </c:pt>
                <c:pt idx="5220">
                  <c:v>87.001666666666694</c:v>
                </c:pt>
                <c:pt idx="5221">
                  <c:v>87.018333333333402</c:v>
                </c:pt>
                <c:pt idx="5222">
                  <c:v>87.034999999999997</c:v>
                </c:pt>
                <c:pt idx="5223">
                  <c:v>87.051666666666705</c:v>
                </c:pt>
                <c:pt idx="5224">
                  <c:v>87.068333333333399</c:v>
                </c:pt>
                <c:pt idx="5225">
                  <c:v>87.084999999999994</c:v>
                </c:pt>
                <c:pt idx="5226">
                  <c:v>87.101666666666702</c:v>
                </c:pt>
                <c:pt idx="5227">
                  <c:v>87.118333333333396</c:v>
                </c:pt>
                <c:pt idx="5228">
                  <c:v>87.135000000000005</c:v>
                </c:pt>
                <c:pt idx="5229">
                  <c:v>87.151666666666699</c:v>
                </c:pt>
                <c:pt idx="5230">
                  <c:v>87.168333333333393</c:v>
                </c:pt>
                <c:pt idx="5231">
                  <c:v>87.185000000000002</c:v>
                </c:pt>
                <c:pt idx="5232">
                  <c:v>87.201666666666696</c:v>
                </c:pt>
                <c:pt idx="5233">
                  <c:v>87.218333333333405</c:v>
                </c:pt>
                <c:pt idx="5234">
                  <c:v>87.234999999999999</c:v>
                </c:pt>
                <c:pt idx="5235">
                  <c:v>87.251666666666694</c:v>
                </c:pt>
                <c:pt idx="5236">
                  <c:v>87.268333333333402</c:v>
                </c:pt>
                <c:pt idx="5237">
                  <c:v>87.284999999999997</c:v>
                </c:pt>
                <c:pt idx="5238">
                  <c:v>87.301666666666705</c:v>
                </c:pt>
                <c:pt idx="5239">
                  <c:v>87.318333333333399</c:v>
                </c:pt>
                <c:pt idx="5240">
                  <c:v>87.334999999999994</c:v>
                </c:pt>
                <c:pt idx="5241">
                  <c:v>87.351666666666702</c:v>
                </c:pt>
                <c:pt idx="5242">
                  <c:v>87.368333333333396</c:v>
                </c:pt>
                <c:pt idx="5243">
                  <c:v>87.385000000000005</c:v>
                </c:pt>
                <c:pt idx="5244">
                  <c:v>87.401666666666699</c:v>
                </c:pt>
                <c:pt idx="5245">
                  <c:v>87.418333333333393</c:v>
                </c:pt>
                <c:pt idx="5246">
                  <c:v>87.435000000000002</c:v>
                </c:pt>
                <c:pt idx="5247">
                  <c:v>87.451666666666696</c:v>
                </c:pt>
                <c:pt idx="5248">
                  <c:v>87.468333333333405</c:v>
                </c:pt>
                <c:pt idx="5249">
                  <c:v>87.484999999999999</c:v>
                </c:pt>
                <c:pt idx="5250">
                  <c:v>87.501666666666694</c:v>
                </c:pt>
                <c:pt idx="5251">
                  <c:v>87.518333333333402</c:v>
                </c:pt>
                <c:pt idx="5252">
                  <c:v>87.534999999999997</c:v>
                </c:pt>
                <c:pt idx="5253">
                  <c:v>87.551666666666705</c:v>
                </c:pt>
                <c:pt idx="5254">
                  <c:v>87.568333333333399</c:v>
                </c:pt>
                <c:pt idx="5255">
                  <c:v>87.584999999999994</c:v>
                </c:pt>
                <c:pt idx="5256">
                  <c:v>87.601666666666702</c:v>
                </c:pt>
                <c:pt idx="5257">
                  <c:v>87.618333333333396</c:v>
                </c:pt>
                <c:pt idx="5258">
                  <c:v>87.635000000000005</c:v>
                </c:pt>
                <c:pt idx="5259">
                  <c:v>87.651666666666699</c:v>
                </c:pt>
                <c:pt idx="5260">
                  <c:v>87.668333333333393</c:v>
                </c:pt>
                <c:pt idx="5261">
                  <c:v>87.685000000000002</c:v>
                </c:pt>
                <c:pt idx="5262">
                  <c:v>87.701666666666696</c:v>
                </c:pt>
                <c:pt idx="5263">
                  <c:v>87.718333333333405</c:v>
                </c:pt>
                <c:pt idx="5264">
                  <c:v>87.734999999999999</c:v>
                </c:pt>
                <c:pt idx="5265">
                  <c:v>87.751666666666694</c:v>
                </c:pt>
                <c:pt idx="5266">
                  <c:v>87.768333333333402</c:v>
                </c:pt>
                <c:pt idx="5267">
                  <c:v>87.784999999999997</c:v>
                </c:pt>
                <c:pt idx="5268">
                  <c:v>87.801666666666705</c:v>
                </c:pt>
                <c:pt idx="5269">
                  <c:v>87.818333333333399</c:v>
                </c:pt>
                <c:pt idx="5270">
                  <c:v>87.834999999999994</c:v>
                </c:pt>
                <c:pt idx="5271">
                  <c:v>87.851666666666702</c:v>
                </c:pt>
                <c:pt idx="5272">
                  <c:v>87.868333333333396</c:v>
                </c:pt>
                <c:pt idx="5273">
                  <c:v>87.885000000000005</c:v>
                </c:pt>
                <c:pt idx="5274">
                  <c:v>87.901666666666699</c:v>
                </c:pt>
                <c:pt idx="5275">
                  <c:v>87.918333333333393</c:v>
                </c:pt>
                <c:pt idx="5276">
                  <c:v>87.935000000000002</c:v>
                </c:pt>
                <c:pt idx="5277">
                  <c:v>87.951666666666696</c:v>
                </c:pt>
                <c:pt idx="5278">
                  <c:v>87.968333333333405</c:v>
                </c:pt>
                <c:pt idx="5279">
                  <c:v>87.984999999999999</c:v>
                </c:pt>
                <c:pt idx="5280">
                  <c:v>88.001666666666694</c:v>
                </c:pt>
                <c:pt idx="5281">
                  <c:v>88.018333333333402</c:v>
                </c:pt>
                <c:pt idx="5282">
                  <c:v>88.035000000000096</c:v>
                </c:pt>
                <c:pt idx="5283">
                  <c:v>88.051666666666705</c:v>
                </c:pt>
                <c:pt idx="5284">
                  <c:v>88.068333333333399</c:v>
                </c:pt>
                <c:pt idx="5285">
                  <c:v>88.084999999999994</c:v>
                </c:pt>
                <c:pt idx="5286">
                  <c:v>88.101666666666702</c:v>
                </c:pt>
                <c:pt idx="5287">
                  <c:v>88.118333333333396</c:v>
                </c:pt>
                <c:pt idx="5288">
                  <c:v>88.135000000000005</c:v>
                </c:pt>
                <c:pt idx="5289">
                  <c:v>88.151666666666699</c:v>
                </c:pt>
                <c:pt idx="5290">
                  <c:v>88.168333333333393</c:v>
                </c:pt>
                <c:pt idx="5291">
                  <c:v>88.185000000000002</c:v>
                </c:pt>
                <c:pt idx="5292">
                  <c:v>88.201666666666696</c:v>
                </c:pt>
                <c:pt idx="5293">
                  <c:v>88.218333333333405</c:v>
                </c:pt>
                <c:pt idx="5294">
                  <c:v>88.234999999999999</c:v>
                </c:pt>
                <c:pt idx="5295">
                  <c:v>88.251666666666694</c:v>
                </c:pt>
                <c:pt idx="5296">
                  <c:v>88.268333333333402</c:v>
                </c:pt>
                <c:pt idx="5297">
                  <c:v>88.284999999999997</c:v>
                </c:pt>
                <c:pt idx="5298">
                  <c:v>88.301666666666705</c:v>
                </c:pt>
                <c:pt idx="5299">
                  <c:v>88.318333333333399</c:v>
                </c:pt>
                <c:pt idx="5300">
                  <c:v>88.334999999999994</c:v>
                </c:pt>
                <c:pt idx="5301">
                  <c:v>88.351666666666702</c:v>
                </c:pt>
                <c:pt idx="5302">
                  <c:v>88.368333333333396</c:v>
                </c:pt>
                <c:pt idx="5303">
                  <c:v>88.385000000000005</c:v>
                </c:pt>
                <c:pt idx="5304">
                  <c:v>88.401666666666699</c:v>
                </c:pt>
                <c:pt idx="5305">
                  <c:v>88.418333333333393</c:v>
                </c:pt>
                <c:pt idx="5306">
                  <c:v>88.435000000000002</c:v>
                </c:pt>
                <c:pt idx="5307">
                  <c:v>88.451666666666696</c:v>
                </c:pt>
                <c:pt idx="5308">
                  <c:v>88.468333333333305</c:v>
                </c:pt>
                <c:pt idx="5309">
                  <c:v>88.484999999999999</c:v>
                </c:pt>
                <c:pt idx="5310">
                  <c:v>88.501666666666694</c:v>
                </c:pt>
                <c:pt idx="5311">
                  <c:v>88.518333333333402</c:v>
                </c:pt>
                <c:pt idx="5312">
                  <c:v>88.534999999999997</c:v>
                </c:pt>
                <c:pt idx="5313">
                  <c:v>88.551666666666705</c:v>
                </c:pt>
                <c:pt idx="5314">
                  <c:v>88.568333333333399</c:v>
                </c:pt>
                <c:pt idx="5315">
                  <c:v>88.585000000000093</c:v>
                </c:pt>
                <c:pt idx="5316">
                  <c:v>88.601666666666702</c:v>
                </c:pt>
                <c:pt idx="5317">
                  <c:v>88.618333333333396</c:v>
                </c:pt>
                <c:pt idx="5318">
                  <c:v>88.635000000000005</c:v>
                </c:pt>
                <c:pt idx="5319">
                  <c:v>88.651666666666699</c:v>
                </c:pt>
                <c:pt idx="5320">
                  <c:v>88.668333333333393</c:v>
                </c:pt>
                <c:pt idx="5321">
                  <c:v>88.685000000000002</c:v>
                </c:pt>
                <c:pt idx="5322">
                  <c:v>88.701666666666696</c:v>
                </c:pt>
                <c:pt idx="5323">
                  <c:v>88.718333333333405</c:v>
                </c:pt>
                <c:pt idx="5324">
                  <c:v>88.734999999999999</c:v>
                </c:pt>
                <c:pt idx="5325">
                  <c:v>88.751666666666694</c:v>
                </c:pt>
                <c:pt idx="5326">
                  <c:v>88.768333333333402</c:v>
                </c:pt>
                <c:pt idx="5327">
                  <c:v>88.784999999999997</c:v>
                </c:pt>
                <c:pt idx="5328">
                  <c:v>88.801666666666705</c:v>
                </c:pt>
                <c:pt idx="5329">
                  <c:v>88.818333333333399</c:v>
                </c:pt>
                <c:pt idx="5330">
                  <c:v>88.835000000000093</c:v>
                </c:pt>
                <c:pt idx="5331">
                  <c:v>88.851666666666702</c:v>
                </c:pt>
                <c:pt idx="5332">
                  <c:v>88.868333333333396</c:v>
                </c:pt>
                <c:pt idx="5333">
                  <c:v>88.885000000000005</c:v>
                </c:pt>
                <c:pt idx="5334">
                  <c:v>88.901666666666699</c:v>
                </c:pt>
                <c:pt idx="5335">
                  <c:v>88.918333333333393</c:v>
                </c:pt>
                <c:pt idx="5336">
                  <c:v>88.935000000000002</c:v>
                </c:pt>
                <c:pt idx="5337">
                  <c:v>88.951666666666696</c:v>
                </c:pt>
                <c:pt idx="5338">
                  <c:v>88.968333333333405</c:v>
                </c:pt>
                <c:pt idx="5339">
                  <c:v>88.984999999999999</c:v>
                </c:pt>
                <c:pt idx="5340">
                  <c:v>89.001666666666694</c:v>
                </c:pt>
                <c:pt idx="5341">
                  <c:v>89.018333333333402</c:v>
                </c:pt>
                <c:pt idx="5342">
                  <c:v>89.034999999999997</c:v>
                </c:pt>
                <c:pt idx="5343">
                  <c:v>89.051666666666705</c:v>
                </c:pt>
                <c:pt idx="5344">
                  <c:v>89.068333333333399</c:v>
                </c:pt>
                <c:pt idx="5345">
                  <c:v>89.084999999999994</c:v>
                </c:pt>
                <c:pt idx="5346">
                  <c:v>89.101666666666702</c:v>
                </c:pt>
                <c:pt idx="5347">
                  <c:v>89.118333333333396</c:v>
                </c:pt>
                <c:pt idx="5348">
                  <c:v>89.135000000000005</c:v>
                </c:pt>
                <c:pt idx="5349">
                  <c:v>89.151666666666699</c:v>
                </c:pt>
                <c:pt idx="5350">
                  <c:v>89.168333333333393</c:v>
                </c:pt>
                <c:pt idx="5351">
                  <c:v>89.185000000000002</c:v>
                </c:pt>
                <c:pt idx="5352">
                  <c:v>89.201666666666696</c:v>
                </c:pt>
                <c:pt idx="5353">
                  <c:v>89.218333333333405</c:v>
                </c:pt>
                <c:pt idx="5354">
                  <c:v>89.234999999999999</c:v>
                </c:pt>
                <c:pt idx="5355">
                  <c:v>89.251666666666694</c:v>
                </c:pt>
                <c:pt idx="5356">
                  <c:v>89.268333333333402</c:v>
                </c:pt>
                <c:pt idx="5357">
                  <c:v>89.284999999999997</c:v>
                </c:pt>
                <c:pt idx="5358">
                  <c:v>89.301666666666705</c:v>
                </c:pt>
                <c:pt idx="5359">
                  <c:v>89.318333333333399</c:v>
                </c:pt>
                <c:pt idx="5360">
                  <c:v>89.334999999999994</c:v>
                </c:pt>
                <c:pt idx="5361">
                  <c:v>89.351666666666702</c:v>
                </c:pt>
                <c:pt idx="5362">
                  <c:v>89.368333333333396</c:v>
                </c:pt>
                <c:pt idx="5363">
                  <c:v>89.385000000000005</c:v>
                </c:pt>
                <c:pt idx="5364">
                  <c:v>89.401666666666699</c:v>
                </c:pt>
                <c:pt idx="5365">
                  <c:v>89.418333333333393</c:v>
                </c:pt>
                <c:pt idx="5366">
                  <c:v>89.435000000000002</c:v>
                </c:pt>
                <c:pt idx="5367">
                  <c:v>89.451666666666696</c:v>
                </c:pt>
                <c:pt idx="5368">
                  <c:v>89.468333333333405</c:v>
                </c:pt>
                <c:pt idx="5369">
                  <c:v>89.484999999999999</c:v>
                </c:pt>
                <c:pt idx="5370">
                  <c:v>89.501666666666694</c:v>
                </c:pt>
                <c:pt idx="5371">
                  <c:v>89.518333333333402</c:v>
                </c:pt>
                <c:pt idx="5372">
                  <c:v>89.534999999999997</c:v>
                </c:pt>
                <c:pt idx="5373">
                  <c:v>89.551666666666705</c:v>
                </c:pt>
                <c:pt idx="5374">
                  <c:v>89.568333333333399</c:v>
                </c:pt>
                <c:pt idx="5375">
                  <c:v>89.584999999999994</c:v>
                </c:pt>
                <c:pt idx="5376">
                  <c:v>89.601666666666702</c:v>
                </c:pt>
                <c:pt idx="5377">
                  <c:v>89.618333333333396</c:v>
                </c:pt>
                <c:pt idx="5378">
                  <c:v>89.635000000000005</c:v>
                </c:pt>
                <c:pt idx="5379">
                  <c:v>89.651666666666699</c:v>
                </c:pt>
                <c:pt idx="5380">
                  <c:v>89.668333333333393</c:v>
                </c:pt>
                <c:pt idx="5381">
                  <c:v>89.685000000000002</c:v>
                </c:pt>
                <c:pt idx="5382">
                  <c:v>89.701666666666696</c:v>
                </c:pt>
                <c:pt idx="5383">
                  <c:v>89.718333333333305</c:v>
                </c:pt>
                <c:pt idx="5384">
                  <c:v>89.734999999999999</c:v>
                </c:pt>
                <c:pt idx="5385">
                  <c:v>89.751666666666694</c:v>
                </c:pt>
                <c:pt idx="5386">
                  <c:v>89.768333333333402</c:v>
                </c:pt>
                <c:pt idx="5387">
                  <c:v>89.784999999999997</c:v>
                </c:pt>
                <c:pt idx="5388">
                  <c:v>89.801666666666705</c:v>
                </c:pt>
                <c:pt idx="5389">
                  <c:v>89.818333333333399</c:v>
                </c:pt>
                <c:pt idx="5390">
                  <c:v>89.834999999999994</c:v>
                </c:pt>
                <c:pt idx="5391">
                  <c:v>89.851666666666702</c:v>
                </c:pt>
                <c:pt idx="5392">
                  <c:v>89.868333333333396</c:v>
                </c:pt>
                <c:pt idx="5393">
                  <c:v>89.885000000000005</c:v>
                </c:pt>
                <c:pt idx="5394">
                  <c:v>89.901666666666699</c:v>
                </c:pt>
                <c:pt idx="5395">
                  <c:v>89.918333333333393</c:v>
                </c:pt>
                <c:pt idx="5396">
                  <c:v>89.935000000000002</c:v>
                </c:pt>
                <c:pt idx="5397">
                  <c:v>89.951666666666696</c:v>
                </c:pt>
                <c:pt idx="5398">
                  <c:v>89.968333333333405</c:v>
                </c:pt>
                <c:pt idx="5399">
                  <c:v>89.984999999999999</c:v>
                </c:pt>
                <c:pt idx="5400">
                  <c:v>90.001666666666694</c:v>
                </c:pt>
                <c:pt idx="5401">
                  <c:v>90.018333333333402</c:v>
                </c:pt>
                <c:pt idx="5402">
                  <c:v>90.034999999999997</c:v>
                </c:pt>
                <c:pt idx="5403">
                  <c:v>90.051666666666705</c:v>
                </c:pt>
                <c:pt idx="5404">
                  <c:v>90.068333333333399</c:v>
                </c:pt>
                <c:pt idx="5405">
                  <c:v>90.084999999999994</c:v>
                </c:pt>
                <c:pt idx="5406">
                  <c:v>90.101666666666702</c:v>
                </c:pt>
                <c:pt idx="5407">
                  <c:v>90.118333333333396</c:v>
                </c:pt>
                <c:pt idx="5408">
                  <c:v>90.135000000000005</c:v>
                </c:pt>
                <c:pt idx="5409">
                  <c:v>90.151666666666699</c:v>
                </c:pt>
                <c:pt idx="5410">
                  <c:v>90.168333333333393</c:v>
                </c:pt>
                <c:pt idx="5411">
                  <c:v>90.185000000000002</c:v>
                </c:pt>
                <c:pt idx="5412">
                  <c:v>90.201666666666696</c:v>
                </c:pt>
                <c:pt idx="5413">
                  <c:v>90.218333333333405</c:v>
                </c:pt>
                <c:pt idx="5414">
                  <c:v>90.234999999999999</c:v>
                </c:pt>
                <c:pt idx="5415">
                  <c:v>90.251666666666694</c:v>
                </c:pt>
                <c:pt idx="5416">
                  <c:v>90.268333333333402</c:v>
                </c:pt>
                <c:pt idx="5417">
                  <c:v>90.284999999999997</c:v>
                </c:pt>
                <c:pt idx="5418">
                  <c:v>90.301666666666705</c:v>
                </c:pt>
                <c:pt idx="5419">
                  <c:v>90.318333333333399</c:v>
                </c:pt>
                <c:pt idx="5420">
                  <c:v>90.334999999999994</c:v>
                </c:pt>
                <c:pt idx="5421">
                  <c:v>90.351666666666702</c:v>
                </c:pt>
                <c:pt idx="5422">
                  <c:v>90.368333333333396</c:v>
                </c:pt>
                <c:pt idx="5423">
                  <c:v>90.385000000000005</c:v>
                </c:pt>
                <c:pt idx="5424">
                  <c:v>90.401666666666699</c:v>
                </c:pt>
                <c:pt idx="5425">
                  <c:v>90.418333333333393</c:v>
                </c:pt>
                <c:pt idx="5426">
                  <c:v>90.435000000000002</c:v>
                </c:pt>
                <c:pt idx="5427">
                  <c:v>90.451666666666696</c:v>
                </c:pt>
                <c:pt idx="5428">
                  <c:v>90.468333333333405</c:v>
                </c:pt>
                <c:pt idx="5429">
                  <c:v>90.484999999999999</c:v>
                </c:pt>
                <c:pt idx="5430">
                  <c:v>90.501666666666694</c:v>
                </c:pt>
                <c:pt idx="5431">
                  <c:v>90.518333333333402</c:v>
                </c:pt>
                <c:pt idx="5432">
                  <c:v>90.534999999999997</c:v>
                </c:pt>
                <c:pt idx="5433">
                  <c:v>90.551666666666705</c:v>
                </c:pt>
                <c:pt idx="5434">
                  <c:v>90.568333333333399</c:v>
                </c:pt>
                <c:pt idx="5435">
                  <c:v>90.584999999999994</c:v>
                </c:pt>
                <c:pt idx="5436">
                  <c:v>90.601666666666702</c:v>
                </c:pt>
                <c:pt idx="5437">
                  <c:v>90.618333333333396</c:v>
                </c:pt>
                <c:pt idx="5438">
                  <c:v>90.635000000000005</c:v>
                </c:pt>
                <c:pt idx="5439">
                  <c:v>90.651666666666699</c:v>
                </c:pt>
                <c:pt idx="5440">
                  <c:v>90.668333333333393</c:v>
                </c:pt>
                <c:pt idx="5441">
                  <c:v>90.685000000000002</c:v>
                </c:pt>
                <c:pt idx="5442">
                  <c:v>90.701666666666696</c:v>
                </c:pt>
                <c:pt idx="5443">
                  <c:v>90.718333333333405</c:v>
                </c:pt>
                <c:pt idx="5444">
                  <c:v>90.734999999999999</c:v>
                </c:pt>
                <c:pt idx="5445">
                  <c:v>90.751666666666694</c:v>
                </c:pt>
                <c:pt idx="5446">
                  <c:v>90.768333333333402</c:v>
                </c:pt>
                <c:pt idx="5447">
                  <c:v>90.784999999999997</c:v>
                </c:pt>
                <c:pt idx="5448">
                  <c:v>90.801666666666705</c:v>
                </c:pt>
                <c:pt idx="5449">
                  <c:v>90.818333333333399</c:v>
                </c:pt>
                <c:pt idx="5450">
                  <c:v>90.834999999999994</c:v>
                </c:pt>
                <c:pt idx="5451">
                  <c:v>90.851666666666702</c:v>
                </c:pt>
                <c:pt idx="5452">
                  <c:v>90.868333333333396</c:v>
                </c:pt>
                <c:pt idx="5453">
                  <c:v>90.885000000000005</c:v>
                </c:pt>
                <c:pt idx="5454">
                  <c:v>90.901666666666699</c:v>
                </c:pt>
                <c:pt idx="5455">
                  <c:v>90.918333333333393</c:v>
                </c:pt>
                <c:pt idx="5456">
                  <c:v>90.935000000000002</c:v>
                </c:pt>
                <c:pt idx="5457">
                  <c:v>90.951666666666696</c:v>
                </c:pt>
                <c:pt idx="5458">
                  <c:v>90.968333333333305</c:v>
                </c:pt>
                <c:pt idx="5459">
                  <c:v>90.984999999999999</c:v>
                </c:pt>
                <c:pt idx="5460">
                  <c:v>91.001666666666694</c:v>
                </c:pt>
                <c:pt idx="5461">
                  <c:v>91.018333333333402</c:v>
                </c:pt>
                <c:pt idx="5462">
                  <c:v>91.034999999999997</c:v>
                </c:pt>
                <c:pt idx="5463">
                  <c:v>91.051666666666705</c:v>
                </c:pt>
                <c:pt idx="5464">
                  <c:v>91.068333333333399</c:v>
                </c:pt>
                <c:pt idx="5465">
                  <c:v>91.085000000000093</c:v>
                </c:pt>
                <c:pt idx="5466">
                  <c:v>91.101666666666702</c:v>
                </c:pt>
                <c:pt idx="5467">
                  <c:v>91.118333333333396</c:v>
                </c:pt>
                <c:pt idx="5468">
                  <c:v>91.135000000000005</c:v>
                </c:pt>
                <c:pt idx="5469">
                  <c:v>91.151666666666699</c:v>
                </c:pt>
                <c:pt idx="5470">
                  <c:v>91.168333333333393</c:v>
                </c:pt>
                <c:pt idx="5471">
                  <c:v>91.185000000000002</c:v>
                </c:pt>
                <c:pt idx="5472">
                  <c:v>91.201666666666696</c:v>
                </c:pt>
                <c:pt idx="5473">
                  <c:v>91.218333333333405</c:v>
                </c:pt>
                <c:pt idx="5474">
                  <c:v>91.234999999999999</c:v>
                </c:pt>
                <c:pt idx="5475">
                  <c:v>91.251666666666694</c:v>
                </c:pt>
                <c:pt idx="5476">
                  <c:v>91.268333333333402</c:v>
                </c:pt>
                <c:pt idx="5477">
                  <c:v>91.284999999999997</c:v>
                </c:pt>
                <c:pt idx="5478">
                  <c:v>91.301666666666705</c:v>
                </c:pt>
                <c:pt idx="5479">
                  <c:v>91.318333333333399</c:v>
                </c:pt>
                <c:pt idx="5480">
                  <c:v>91.334999999999994</c:v>
                </c:pt>
                <c:pt idx="5481">
                  <c:v>91.351666666666702</c:v>
                </c:pt>
                <c:pt idx="5482">
                  <c:v>91.368333333333396</c:v>
                </c:pt>
                <c:pt idx="5483">
                  <c:v>91.385000000000005</c:v>
                </c:pt>
                <c:pt idx="5484">
                  <c:v>91.401666666666699</c:v>
                </c:pt>
                <c:pt idx="5485">
                  <c:v>91.418333333333393</c:v>
                </c:pt>
                <c:pt idx="5486">
                  <c:v>91.435000000000002</c:v>
                </c:pt>
                <c:pt idx="5487">
                  <c:v>91.451666666666696</c:v>
                </c:pt>
                <c:pt idx="5488">
                  <c:v>91.468333333333405</c:v>
                </c:pt>
                <c:pt idx="5489">
                  <c:v>91.484999999999999</c:v>
                </c:pt>
                <c:pt idx="5490">
                  <c:v>91.501666666666694</c:v>
                </c:pt>
                <c:pt idx="5491">
                  <c:v>91.518333333333402</c:v>
                </c:pt>
                <c:pt idx="5492">
                  <c:v>91.534999999999997</c:v>
                </c:pt>
                <c:pt idx="5493">
                  <c:v>91.551666666666705</c:v>
                </c:pt>
                <c:pt idx="5494">
                  <c:v>91.568333333333399</c:v>
                </c:pt>
                <c:pt idx="5495">
                  <c:v>91.584999999999994</c:v>
                </c:pt>
                <c:pt idx="5496">
                  <c:v>91.601666666666702</c:v>
                </c:pt>
                <c:pt idx="5497">
                  <c:v>91.618333333333396</c:v>
                </c:pt>
                <c:pt idx="5498">
                  <c:v>91.635000000000005</c:v>
                </c:pt>
                <c:pt idx="5499">
                  <c:v>91.651666666666699</c:v>
                </c:pt>
                <c:pt idx="5500">
                  <c:v>91.668333333333393</c:v>
                </c:pt>
                <c:pt idx="5501">
                  <c:v>91.685000000000002</c:v>
                </c:pt>
                <c:pt idx="5502">
                  <c:v>91.701666666666696</c:v>
                </c:pt>
                <c:pt idx="5503">
                  <c:v>91.718333333333405</c:v>
                </c:pt>
                <c:pt idx="5504">
                  <c:v>91.734999999999999</c:v>
                </c:pt>
                <c:pt idx="5505">
                  <c:v>91.751666666666694</c:v>
                </c:pt>
                <c:pt idx="5506">
                  <c:v>91.768333333333402</c:v>
                </c:pt>
                <c:pt idx="5507">
                  <c:v>91.785000000000096</c:v>
                </c:pt>
                <c:pt idx="5508">
                  <c:v>91.801666666666705</c:v>
                </c:pt>
                <c:pt idx="5509">
                  <c:v>91.818333333333399</c:v>
                </c:pt>
                <c:pt idx="5510">
                  <c:v>91.834999999999994</c:v>
                </c:pt>
                <c:pt idx="5511">
                  <c:v>91.851666666666702</c:v>
                </c:pt>
                <c:pt idx="5512">
                  <c:v>91.868333333333396</c:v>
                </c:pt>
                <c:pt idx="5513">
                  <c:v>91.885000000000105</c:v>
                </c:pt>
                <c:pt idx="5514">
                  <c:v>91.901666666666699</c:v>
                </c:pt>
                <c:pt idx="5515">
                  <c:v>91.918333333333393</c:v>
                </c:pt>
                <c:pt idx="5516">
                  <c:v>91.935000000000002</c:v>
                </c:pt>
                <c:pt idx="5517">
                  <c:v>91.951666666666696</c:v>
                </c:pt>
                <c:pt idx="5518">
                  <c:v>91.968333333333405</c:v>
                </c:pt>
                <c:pt idx="5519">
                  <c:v>91.984999999999999</c:v>
                </c:pt>
                <c:pt idx="5520">
                  <c:v>92.001666666666694</c:v>
                </c:pt>
                <c:pt idx="5521">
                  <c:v>92.018333333333402</c:v>
                </c:pt>
                <c:pt idx="5522">
                  <c:v>92.035000000000096</c:v>
                </c:pt>
                <c:pt idx="5523">
                  <c:v>92.051666666666705</c:v>
                </c:pt>
                <c:pt idx="5524">
                  <c:v>92.068333333333399</c:v>
                </c:pt>
                <c:pt idx="5525">
                  <c:v>92.084999999999994</c:v>
                </c:pt>
                <c:pt idx="5526">
                  <c:v>92.101666666666702</c:v>
                </c:pt>
                <c:pt idx="5527">
                  <c:v>92.118333333333396</c:v>
                </c:pt>
                <c:pt idx="5528">
                  <c:v>92.135000000000005</c:v>
                </c:pt>
                <c:pt idx="5529">
                  <c:v>92.151666666666699</c:v>
                </c:pt>
                <c:pt idx="5530">
                  <c:v>92.168333333333393</c:v>
                </c:pt>
                <c:pt idx="5531">
                  <c:v>92.185000000000002</c:v>
                </c:pt>
                <c:pt idx="5532">
                  <c:v>92.201666666666696</c:v>
                </c:pt>
                <c:pt idx="5533">
                  <c:v>92.218333333333305</c:v>
                </c:pt>
                <c:pt idx="5534">
                  <c:v>92.234999999999999</c:v>
                </c:pt>
                <c:pt idx="5535">
                  <c:v>92.251666666666694</c:v>
                </c:pt>
                <c:pt idx="5536">
                  <c:v>92.268333333333402</c:v>
                </c:pt>
                <c:pt idx="5537">
                  <c:v>92.284999999999997</c:v>
                </c:pt>
                <c:pt idx="5538">
                  <c:v>92.301666666666705</c:v>
                </c:pt>
                <c:pt idx="5539">
                  <c:v>92.318333333333399</c:v>
                </c:pt>
                <c:pt idx="5540">
                  <c:v>92.334999999999994</c:v>
                </c:pt>
                <c:pt idx="5541">
                  <c:v>92.351666666666702</c:v>
                </c:pt>
                <c:pt idx="5542">
                  <c:v>92.368333333333396</c:v>
                </c:pt>
                <c:pt idx="5543">
                  <c:v>92.385000000000005</c:v>
                </c:pt>
                <c:pt idx="5544">
                  <c:v>92.401666666666699</c:v>
                </c:pt>
                <c:pt idx="5545">
                  <c:v>92.418333333333393</c:v>
                </c:pt>
                <c:pt idx="5546">
                  <c:v>92.435000000000002</c:v>
                </c:pt>
                <c:pt idx="5547">
                  <c:v>92.451666666666696</c:v>
                </c:pt>
                <c:pt idx="5548">
                  <c:v>92.468333333333405</c:v>
                </c:pt>
                <c:pt idx="5549">
                  <c:v>92.484999999999999</c:v>
                </c:pt>
                <c:pt idx="5550">
                  <c:v>92.501666666666694</c:v>
                </c:pt>
                <c:pt idx="5551">
                  <c:v>92.518333333333402</c:v>
                </c:pt>
                <c:pt idx="5552">
                  <c:v>92.534999999999997</c:v>
                </c:pt>
                <c:pt idx="5553">
                  <c:v>92.551666666666705</c:v>
                </c:pt>
                <c:pt idx="5554">
                  <c:v>92.568333333333399</c:v>
                </c:pt>
                <c:pt idx="5555">
                  <c:v>92.584999999999994</c:v>
                </c:pt>
                <c:pt idx="5556">
                  <c:v>92.601666666666702</c:v>
                </c:pt>
                <c:pt idx="5557">
                  <c:v>92.618333333333396</c:v>
                </c:pt>
                <c:pt idx="5558">
                  <c:v>92.635000000000005</c:v>
                </c:pt>
                <c:pt idx="5559">
                  <c:v>92.651666666666699</c:v>
                </c:pt>
                <c:pt idx="5560">
                  <c:v>92.668333333333393</c:v>
                </c:pt>
                <c:pt idx="5561">
                  <c:v>92.685000000000002</c:v>
                </c:pt>
                <c:pt idx="5562">
                  <c:v>92.701666666666696</c:v>
                </c:pt>
                <c:pt idx="5563">
                  <c:v>92.718333333333405</c:v>
                </c:pt>
                <c:pt idx="5564">
                  <c:v>92.734999999999999</c:v>
                </c:pt>
                <c:pt idx="5565">
                  <c:v>92.751666666666694</c:v>
                </c:pt>
                <c:pt idx="5566">
                  <c:v>92.768333333333402</c:v>
                </c:pt>
                <c:pt idx="5567">
                  <c:v>92.784999999999997</c:v>
                </c:pt>
                <c:pt idx="5568">
                  <c:v>92.801666666666705</c:v>
                </c:pt>
                <c:pt idx="5569">
                  <c:v>92.818333333333399</c:v>
                </c:pt>
                <c:pt idx="5570">
                  <c:v>92.834999999999994</c:v>
                </c:pt>
                <c:pt idx="5571">
                  <c:v>92.851666666666702</c:v>
                </c:pt>
                <c:pt idx="5572">
                  <c:v>92.868333333333396</c:v>
                </c:pt>
                <c:pt idx="5573">
                  <c:v>92.885000000000005</c:v>
                </c:pt>
                <c:pt idx="5574">
                  <c:v>92.901666666666699</c:v>
                </c:pt>
                <c:pt idx="5575">
                  <c:v>92.918333333333393</c:v>
                </c:pt>
                <c:pt idx="5576">
                  <c:v>92.935000000000002</c:v>
                </c:pt>
                <c:pt idx="5577">
                  <c:v>92.951666666666696</c:v>
                </c:pt>
                <c:pt idx="5578">
                  <c:v>92.968333333333405</c:v>
                </c:pt>
                <c:pt idx="5579">
                  <c:v>92.984999999999999</c:v>
                </c:pt>
                <c:pt idx="5580">
                  <c:v>93.001666666666694</c:v>
                </c:pt>
                <c:pt idx="5581">
                  <c:v>93.018333333333402</c:v>
                </c:pt>
                <c:pt idx="5582">
                  <c:v>93.034999999999997</c:v>
                </c:pt>
                <c:pt idx="5583">
                  <c:v>93.051666666666705</c:v>
                </c:pt>
                <c:pt idx="5584">
                  <c:v>93.068333333333399</c:v>
                </c:pt>
                <c:pt idx="5585">
                  <c:v>93.084999999999994</c:v>
                </c:pt>
                <c:pt idx="5586">
                  <c:v>93.101666666666702</c:v>
                </c:pt>
                <c:pt idx="5587">
                  <c:v>93.118333333333396</c:v>
                </c:pt>
                <c:pt idx="5588">
                  <c:v>93.135000000000005</c:v>
                </c:pt>
                <c:pt idx="5589">
                  <c:v>93.151666666666699</c:v>
                </c:pt>
                <c:pt idx="5590">
                  <c:v>93.168333333333393</c:v>
                </c:pt>
                <c:pt idx="5591">
                  <c:v>93.185000000000002</c:v>
                </c:pt>
                <c:pt idx="5592">
                  <c:v>93.201666666666696</c:v>
                </c:pt>
                <c:pt idx="5593">
                  <c:v>93.218333333333405</c:v>
                </c:pt>
                <c:pt idx="5594">
                  <c:v>93.234999999999999</c:v>
                </c:pt>
                <c:pt idx="5595">
                  <c:v>93.251666666666694</c:v>
                </c:pt>
                <c:pt idx="5596">
                  <c:v>93.268333333333402</c:v>
                </c:pt>
                <c:pt idx="5597">
                  <c:v>93.284999999999997</c:v>
                </c:pt>
                <c:pt idx="5598">
                  <c:v>93.301666666666705</c:v>
                </c:pt>
                <c:pt idx="5599">
                  <c:v>93.318333333333399</c:v>
                </c:pt>
                <c:pt idx="5600">
                  <c:v>93.334999999999994</c:v>
                </c:pt>
                <c:pt idx="5601">
                  <c:v>93.351666666666702</c:v>
                </c:pt>
                <c:pt idx="5602">
                  <c:v>93.368333333333396</c:v>
                </c:pt>
                <c:pt idx="5603">
                  <c:v>93.385000000000005</c:v>
                </c:pt>
                <c:pt idx="5604">
                  <c:v>93.401666666666699</c:v>
                </c:pt>
                <c:pt idx="5605">
                  <c:v>93.418333333333393</c:v>
                </c:pt>
                <c:pt idx="5606">
                  <c:v>93.435000000000002</c:v>
                </c:pt>
                <c:pt idx="5607">
                  <c:v>93.451666666666696</c:v>
                </c:pt>
                <c:pt idx="5608">
                  <c:v>93.468333333333405</c:v>
                </c:pt>
                <c:pt idx="5609">
                  <c:v>93.484999999999999</c:v>
                </c:pt>
                <c:pt idx="5610">
                  <c:v>93.501666666666694</c:v>
                </c:pt>
                <c:pt idx="5611">
                  <c:v>93.518333333333402</c:v>
                </c:pt>
                <c:pt idx="5612">
                  <c:v>93.534999999999997</c:v>
                </c:pt>
                <c:pt idx="5613">
                  <c:v>93.551666666666705</c:v>
                </c:pt>
                <c:pt idx="5614">
                  <c:v>93.568333333333399</c:v>
                </c:pt>
                <c:pt idx="5615">
                  <c:v>93.584999999999994</c:v>
                </c:pt>
                <c:pt idx="5616">
                  <c:v>93.601666666666702</c:v>
                </c:pt>
                <c:pt idx="5617">
                  <c:v>93.618333333333396</c:v>
                </c:pt>
                <c:pt idx="5618">
                  <c:v>93.635000000000005</c:v>
                </c:pt>
                <c:pt idx="5619">
                  <c:v>93.651666666666699</c:v>
                </c:pt>
                <c:pt idx="5620">
                  <c:v>93.668333333333393</c:v>
                </c:pt>
                <c:pt idx="5621">
                  <c:v>93.685000000000002</c:v>
                </c:pt>
                <c:pt idx="5622">
                  <c:v>93.701666666666696</c:v>
                </c:pt>
                <c:pt idx="5623">
                  <c:v>93.718333333333405</c:v>
                </c:pt>
                <c:pt idx="5624">
                  <c:v>93.734999999999999</c:v>
                </c:pt>
                <c:pt idx="5625">
                  <c:v>93.751666666666694</c:v>
                </c:pt>
                <c:pt idx="5626">
                  <c:v>93.768333333333402</c:v>
                </c:pt>
                <c:pt idx="5627">
                  <c:v>93.784999999999997</c:v>
                </c:pt>
                <c:pt idx="5628">
                  <c:v>93.801666666666705</c:v>
                </c:pt>
                <c:pt idx="5629">
                  <c:v>93.818333333333399</c:v>
                </c:pt>
                <c:pt idx="5630">
                  <c:v>93.834999999999994</c:v>
                </c:pt>
                <c:pt idx="5631">
                  <c:v>93.851666666666702</c:v>
                </c:pt>
                <c:pt idx="5632">
                  <c:v>93.868333333333396</c:v>
                </c:pt>
                <c:pt idx="5633">
                  <c:v>93.885000000000005</c:v>
                </c:pt>
                <c:pt idx="5634">
                  <c:v>93.901666666666699</c:v>
                </c:pt>
                <c:pt idx="5635">
                  <c:v>93.918333333333393</c:v>
                </c:pt>
                <c:pt idx="5636">
                  <c:v>93.935000000000002</c:v>
                </c:pt>
                <c:pt idx="5637">
                  <c:v>93.951666666666696</c:v>
                </c:pt>
                <c:pt idx="5638">
                  <c:v>93.968333333333405</c:v>
                </c:pt>
                <c:pt idx="5639">
                  <c:v>93.984999999999999</c:v>
                </c:pt>
                <c:pt idx="5640">
                  <c:v>94.001666666666694</c:v>
                </c:pt>
                <c:pt idx="5641">
                  <c:v>94.018333333333402</c:v>
                </c:pt>
                <c:pt idx="5642">
                  <c:v>94.034999999999997</c:v>
                </c:pt>
                <c:pt idx="5643">
                  <c:v>94.051666666666705</c:v>
                </c:pt>
                <c:pt idx="5644">
                  <c:v>94.068333333333399</c:v>
                </c:pt>
                <c:pt idx="5645">
                  <c:v>94.084999999999994</c:v>
                </c:pt>
                <c:pt idx="5646">
                  <c:v>94.101666666666702</c:v>
                </c:pt>
                <c:pt idx="5647">
                  <c:v>94.118333333333396</c:v>
                </c:pt>
                <c:pt idx="5648">
                  <c:v>94.135000000000005</c:v>
                </c:pt>
                <c:pt idx="5649">
                  <c:v>94.151666666666699</c:v>
                </c:pt>
                <c:pt idx="5650">
                  <c:v>94.168333333333393</c:v>
                </c:pt>
                <c:pt idx="5651">
                  <c:v>94.185000000000002</c:v>
                </c:pt>
                <c:pt idx="5652">
                  <c:v>94.201666666666696</c:v>
                </c:pt>
                <c:pt idx="5653">
                  <c:v>94.218333333333405</c:v>
                </c:pt>
                <c:pt idx="5654">
                  <c:v>94.234999999999999</c:v>
                </c:pt>
                <c:pt idx="5655">
                  <c:v>94.251666666666694</c:v>
                </c:pt>
                <c:pt idx="5656">
                  <c:v>94.268333333333402</c:v>
                </c:pt>
                <c:pt idx="5657">
                  <c:v>94.285000000000096</c:v>
                </c:pt>
                <c:pt idx="5658">
                  <c:v>94.301666666666705</c:v>
                </c:pt>
                <c:pt idx="5659">
                  <c:v>94.318333333333399</c:v>
                </c:pt>
                <c:pt idx="5660">
                  <c:v>94.334999999999994</c:v>
                </c:pt>
                <c:pt idx="5661">
                  <c:v>94.351666666666702</c:v>
                </c:pt>
                <c:pt idx="5662">
                  <c:v>94.368333333333396</c:v>
                </c:pt>
                <c:pt idx="5663">
                  <c:v>94.385000000000005</c:v>
                </c:pt>
                <c:pt idx="5664">
                  <c:v>94.401666666666699</c:v>
                </c:pt>
                <c:pt idx="5665">
                  <c:v>94.418333333333393</c:v>
                </c:pt>
                <c:pt idx="5666">
                  <c:v>94.435000000000002</c:v>
                </c:pt>
                <c:pt idx="5667">
                  <c:v>94.451666666666696</c:v>
                </c:pt>
                <c:pt idx="5668">
                  <c:v>94.468333333333405</c:v>
                </c:pt>
                <c:pt idx="5669">
                  <c:v>94.484999999999999</c:v>
                </c:pt>
                <c:pt idx="5670">
                  <c:v>94.501666666666694</c:v>
                </c:pt>
                <c:pt idx="5671">
                  <c:v>94.518333333333402</c:v>
                </c:pt>
                <c:pt idx="5672">
                  <c:v>94.534999999999997</c:v>
                </c:pt>
                <c:pt idx="5673">
                  <c:v>94.551666666666705</c:v>
                </c:pt>
                <c:pt idx="5674">
                  <c:v>94.568333333333399</c:v>
                </c:pt>
                <c:pt idx="5675">
                  <c:v>94.584999999999994</c:v>
                </c:pt>
                <c:pt idx="5676">
                  <c:v>94.601666666666702</c:v>
                </c:pt>
                <c:pt idx="5677">
                  <c:v>94.618333333333396</c:v>
                </c:pt>
                <c:pt idx="5678">
                  <c:v>94.635000000000005</c:v>
                </c:pt>
                <c:pt idx="5679">
                  <c:v>94.651666666666699</c:v>
                </c:pt>
                <c:pt idx="5680">
                  <c:v>94.668333333333393</c:v>
                </c:pt>
                <c:pt idx="5681">
                  <c:v>94.685000000000002</c:v>
                </c:pt>
                <c:pt idx="5682">
                  <c:v>94.701666666666696</c:v>
                </c:pt>
                <c:pt idx="5683">
                  <c:v>94.718333333333305</c:v>
                </c:pt>
                <c:pt idx="5684">
                  <c:v>94.734999999999999</c:v>
                </c:pt>
                <c:pt idx="5685">
                  <c:v>94.751666666666694</c:v>
                </c:pt>
                <c:pt idx="5686">
                  <c:v>94.768333333333402</c:v>
                </c:pt>
                <c:pt idx="5687">
                  <c:v>94.784999999999997</c:v>
                </c:pt>
                <c:pt idx="5688">
                  <c:v>94.801666666666705</c:v>
                </c:pt>
                <c:pt idx="5689">
                  <c:v>94.818333333333399</c:v>
                </c:pt>
                <c:pt idx="5690">
                  <c:v>94.835000000000093</c:v>
                </c:pt>
                <c:pt idx="5691">
                  <c:v>94.851666666666702</c:v>
                </c:pt>
                <c:pt idx="5692">
                  <c:v>94.868333333333396</c:v>
                </c:pt>
                <c:pt idx="5693">
                  <c:v>94.885000000000005</c:v>
                </c:pt>
                <c:pt idx="5694">
                  <c:v>94.901666666666699</c:v>
                </c:pt>
                <c:pt idx="5695">
                  <c:v>94.918333333333393</c:v>
                </c:pt>
                <c:pt idx="5696">
                  <c:v>94.935000000000002</c:v>
                </c:pt>
                <c:pt idx="5697">
                  <c:v>94.951666666666696</c:v>
                </c:pt>
                <c:pt idx="5698">
                  <c:v>94.968333333333405</c:v>
                </c:pt>
                <c:pt idx="5699">
                  <c:v>94.984999999999999</c:v>
                </c:pt>
                <c:pt idx="5700">
                  <c:v>95.001666666666694</c:v>
                </c:pt>
                <c:pt idx="5701">
                  <c:v>95.018333333333402</c:v>
                </c:pt>
                <c:pt idx="5702">
                  <c:v>95.034999999999997</c:v>
                </c:pt>
                <c:pt idx="5703">
                  <c:v>95.051666666666705</c:v>
                </c:pt>
                <c:pt idx="5704">
                  <c:v>95.068333333333399</c:v>
                </c:pt>
                <c:pt idx="5705">
                  <c:v>95.085000000000093</c:v>
                </c:pt>
                <c:pt idx="5706">
                  <c:v>95.101666666666702</c:v>
                </c:pt>
                <c:pt idx="5707">
                  <c:v>95.118333333333396</c:v>
                </c:pt>
                <c:pt idx="5708">
                  <c:v>95.135000000000005</c:v>
                </c:pt>
                <c:pt idx="5709">
                  <c:v>95.151666666666699</c:v>
                </c:pt>
                <c:pt idx="5710">
                  <c:v>95.168333333333393</c:v>
                </c:pt>
                <c:pt idx="5711">
                  <c:v>95.185000000000002</c:v>
                </c:pt>
                <c:pt idx="5712">
                  <c:v>95.201666666666696</c:v>
                </c:pt>
                <c:pt idx="5713">
                  <c:v>95.218333333333405</c:v>
                </c:pt>
                <c:pt idx="5714">
                  <c:v>95.234999999999999</c:v>
                </c:pt>
                <c:pt idx="5715">
                  <c:v>95.251666666666694</c:v>
                </c:pt>
                <c:pt idx="5716">
                  <c:v>95.268333333333402</c:v>
                </c:pt>
                <c:pt idx="5717">
                  <c:v>95.284999999999997</c:v>
                </c:pt>
                <c:pt idx="5718">
                  <c:v>95.301666666666705</c:v>
                </c:pt>
                <c:pt idx="5719">
                  <c:v>95.318333333333399</c:v>
                </c:pt>
                <c:pt idx="5720">
                  <c:v>95.334999999999994</c:v>
                </c:pt>
                <c:pt idx="5721">
                  <c:v>95.351666666666702</c:v>
                </c:pt>
                <c:pt idx="5722">
                  <c:v>95.368333333333396</c:v>
                </c:pt>
                <c:pt idx="5723">
                  <c:v>95.385000000000005</c:v>
                </c:pt>
                <c:pt idx="5724">
                  <c:v>95.401666666666699</c:v>
                </c:pt>
                <c:pt idx="5725">
                  <c:v>95.418333333333393</c:v>
                </c:pt>
                <c:pt idx="5726">
                  <c:v>95.435000000000002</c:v>
                </c:pt>
                <c:pt idx="5727">
                  <c:v>95.451666666666696</c:v>
                </c:pt>
                <c:pt idx="5728">
                  <c:v>95.468333333333405</c:v>
                </c:pt>
                <c:pt idx="5729">
                  <c:v>95.484999999999999</c:v>
                </c:pt>
                <c:pt idx="5730">
                  <c:v>95.501666666666694</c:v>
                </c:pt>
                <c:pt idx="5731">
                  <c:v>95.518333333333402</c:v>
                </c:pt>
                <c:pt idx="5732">
                  <c:v>95.534999999999997</c:v>
                </c:pt>
                <c:pt idx="5733">
                  <c:v>95.551666666666705</c:v>
                </c:pt>
                <c:pt idx="5734">
                  <c:v>95.568333333333399</c:v>
                </c:pt>
                <c:pt idx="5735">
                  <c:v>95.584999999999994</c:v>
                </c:pt>
                <c:pt idx="5736">
                  <c:v>95.601666666666702</c:v>
                </c:pt>
                <c:pt idx="5737">
                  <c:v>95.618333333333396</c:v>
                </c:pt>
                <c:pt idx="5738">
                  <c:v>95.635000000000005</c:v>
                </c:pt>
                <c:pt idx="5739">
                  <c:v>95.651666666666699</c:v>
                </c:pt>
                <c:pt idx="5740">
                  <c:v>95.668333333333393</c:v>
                </c:pt>
                <c:pt idx="5741">
                  <c:v>95.685000000000002</c:v>
                </c:pt>
                <c:pt idx="5742">
                  <c:v>95.701666666666696</c:v>
                </c:pt>
                <c:pt idx="5743">
                  <c:v>95.718333333333405</c:v>
                </c:pt>
                <c:pt idx="5744">
                  <c:v>95.734999999999999</c:v>
                </c:pt>
                <c:pt idx="5745">
                  <c:v>95.751666666666694</c:v>
                </c:pt>
                <c:pt idx="5746">
                  <c:v>95.768333333333402</c:v>
                </c:pt>
                <c:pt idx="5747">
                  <c:v>95.784999999999997</c:v>
                </c:pt>
                <c:pt idx="5748">
                  <c:v>95.801666666666705</c:v>
                </c:pt>
                <c:pt idx="5749">
                  <c:v>95.818333333333399</c:v>
                </c:pt>
                <c:pt idx="5750">
                  <c:v>95.834999999999994</c:v>
                </c:pt>
                <c:pt idx="5751">
                  <c:v>95.851666666666702</c:v>
                </c:pt>
                <c:pt idx="5752">
                  <c:v>95.868333333333396</c:v>
                </c:pt>
                <c:pt idx="5753">
                  <c:v>95.885000000000005</c:v>
                </c:pt>
                <c:pt idx="5754">
                  <c:v>95.901666666666699</c:v>
                </c:pt>
                <c:pt idx="5755">
                  <c:v>95.918333333333393</c:v>
                </c:pt>
                <c:pt idx="5756">
                  <c:v>95.935000000000002</c:v>
                </c:pt>
                <c:pt idx="5757">
                  <c:v>95.951666666666696</c:v>
                </c:pt>
              </c:numCache>
            </c:numRef>
          </c:xVal>
          <c:yVal>
            <c:numRef>
              <c:f>'4x cit'!$J$2:$J$5759</c:f>
              <c:numCache>
                <c:formatCode>General</c:formatCode>
                <c:ptCount val="5758"/>
                <c:pt idx="0">
                  <c:v>-2.5412852463333802E-2</c:v>
                </c:pt>
                <c:pt idx="1">
                  <c:v>-1.0326125239468742E-2</c:v>
                </c:pt>
                <c:pt idx="2">
                  <c:v>-1.463651894744078E-2</c:v>
                </c:pt>
                <c:pt idx="3">
                  <c:v>-1.6792065047391724E-2</c:v>
                </c:pt>
                <c:pt idx="4">
                  <c:v>6.914751100485228E-3</c:v>
                </c:pt>
                <c:pt idx="5">
                  <c:v>2.6043573925131902E-3</c:v>
                </c:pt>
                <c:pt idx="6">
                  <c:v>9.0702972004362836E-3</c:v>
                </c:pt>
                <c:pt idx="7">
                  <c:v>2.6311872032321215E-2</c:v>
                </c:pt>
                <c:pt idx="8">
                  <c:v>2.8466719640341198E-2</c:v>
                </c:pt>
                <c:pt idx="9">
                  <c:v>9.0702972004362836E-3</c:v>
                </c:pt>
                <c:pt idx="10">
                  <c:v>-3.8608839234777204E-3</c:v>
                </c:pt>
                <c:pt idx="11">
                  <c:v>-2.3257306363382746E-2</c:v>
                </c:pt>
                <c:pt idx="12">
                  <c:v>-1.6792065047391724E-2</c:v>
                </c:pt>
                <c:pt idx="13">
                  <c:v>-2.1102458755362763E-2</c:v>
                </c:pt>
                <c:pt idx="14">
                  <c:v>-3.1878093779325711E-2</c:v>
                </c:pt>
                <c:pt idx="15">
                  <c:v>-2.5412852463333802E-2</c:v>
                </c:pt>
                <c:pt idx="16">
                  <c:v>-3.4032941387345805E-2</c:v>
                </c:pt>
                <c:pt idx="17">
                  <c:v>-2.1102458755362763E-2</c:v>
                </c:pt>
                <c:pt idx="18">
                  <c:v>-8.171277631448759E-3</c:v>
                </c:pt>
                <c:pt idx="19">
                  <c:v>-8.171277631448759E-3</c:v>
                </c:pt>
                <c:pt idx="20">
                  <c:v>4.4950978449320722E-4</c:v>
                </c:pt>
                <c:pt idx="21">
                  <c:v>2.4156325932370271E-2</c:v>
                </c:pt>
                <c:pt idx="22">
                  <c:v>2.6043573925131902E-3</c:v>
                </c:pt>
                <c:pt idx="23">
                  <c:v>6.914751100485228E-3</c:v>
                </c:pt>
                <c:pt idx="24">
                  <c:v>4.759903492465245E-3</c:v>
                </c:pt>
                <c:pt idx="25">
                  <c:v>1.9845932224398233E-2</c:v>
                </c:pt>
                <c:pt idx="26">
                  <c:v>9.0702972004362836E-3</c:v>
                </c:pt>
                <c:pt idx="27">
                  <c:v>1.9845932224398233E-2</c:v>
                </c:pt>
                <c:pt idx="28">
                  <c:v>-1.463651894744078E-2</c:v>
                </c:pt>
                <c:pt idx="29">
                  <c:v>-2.5412852463333802E-2</c:v>
                </c:pt>
                <c:pt idx="30">
                  <c:v>-3.4032941387345805E-2</c:v>
                </c:pt>
                <c:pt idx="31">
                  <c:v>-5.774045602715272E-2</c:v>
                </c:pt>
                <c:pt idx="32">
                  <c:v>-4.2653728803287771E-2</c:v>
                </c:pt>
                <c:pt idx="33">
                  <c:v>-3.618848748729675E-2</c:v>
                </c:pt>
                <c:pt idx="34">
                  <c:v>-8.171277631448759E-3</c:v>
                </c:pt>
                <c:pt idx="35">
                  <c:v>-2.7567700071353785E-2</c:v>
                </c:pt>
                <c:pt idx="36">
                  <c:v>-1.7060363154577374E-3</c:v>
                </c:pt>
                <c:pt idx="37">
                  <c:v>-1.6792065047391724E-2</c:v>
                </c:pt>
                <c:pt idx="38">
                  <c:v>1.5535538516427194E-2</c:v>
                </c:pt>
                <c:pt idx="39">
                  <c:v>4.4950978449320722E-4</c:v>
                </c:pt>
                <c:pt idx="40">
                  <c:v>2.2001478324350288E-2</c:v>
                </c:pt>
                <c:pt idx="41">
                  <c:v>1.5535538516427194E-2</c:v>
                </c:pt>
                <c:pt idx="42">
                  <c:v>-1.0326125239468742E-2</c:v>
                </c:pt>
                <c:pt idx="43">
                  <c:v>-2.1102458755362763E-2</c:v>
                </c:pt>
                <c:pt idx="44">
                  <c:v>-2.9723246171305728E-2</c:v>
                </c:pt>
                <c:pt idx="45">
                  <c:v>-5.1274516219230737E-2</c:v>
                </c:pt>
                <c:pt idx="46">
                  <c:v>-3.618848748729675E-2</c:v>
                </c:pt>
                <c:pt idx="47">
                  <c:v>-5.5584909927201775E-2</c:v>
                </c:pt>
                <c:pt idx="48">
                  <c:v>-5.1274516219230737E-2</c:v>
                </c:pt>
                <c:pt idx="49">
                  <c:v>-5.1274516219230737E-2</c:v>
                </c:pt>
                <c:pt idx="50">
                  <c:v>-3.618848748729675E-2</c:v>
                </c:pt>
                <c:pt idx="51">
                  <c:v>-4.2653728803287771E-2</c:v>
                </c:pt>
                <c:pt idx="52">
                  <c:v>-1.0326125239468742E-2</c:v>
                </c:pt>
                <c:pt idx="53">
                  <c:v>-4.0498881195267789E-2</c:v>
                </c:pt>
                <c:pt idx="54">
                  <c:v>-2.5412852463333802E-2</c:v>
                </c:pt>
                <c:pt idx="55">
                  <c:v>-2.1102458755362763E-2</c:v>
                </c:pt>
                <c:pt idx="56">
                  <c:v>-1.6792065047391724E-2</c:v>
                </c:pt>
                <c:pt idx="57">
                  <c:v>-4.0498881195267789E-2</c:v>
                </c:pt>
                <c:pt idx="58">
                  <c:v>6.914751100485228E-3</c:v>
                </c:pt>
                <c:pt idx="59">
                  <c:v>4.759903492465245E-3</c:v>
                </c:pt>
                <c:pt idx="60">
                  <c:v>4.4950978449320722E-4</c:v>
                </c:pt>
                <c:pt idx="61">
                  <c:v>-2.7567700071353785E-2</c:v>
                </c:pt>
                <c:pt idx="62">
                  <c:v>4.759903492465245E-3</c:v>
                </c:pt>
                <c:pt idx="63">
                  <c:v>-3.8608839234777204E-3</c:v>
                </c:pt>
                <c:pt idx="64">
                  <c:v>-1.2481671339420797E-2</c:v>
                </c:pt>
                <c:pt idx="65">
                  <c:v>4.759903492465245E-3</c:v>
                </c:pt>
                <c:pt idx="66">
                  <c:v>2.8466719640341198E-2</c:v>
                </c:pt>
                <c:pt idx="67">
                  <c:v>3.2777113348312237E-2</c:v>
                </c:pt>
                <c:pt idx="68">
                  <c:v>3.9242354664303258E-2</c:v>
                </c:pt>
                <c:pt idx="69">
                  <c:v>4.3552748372275185E-2</c:v>
                </c:pt>
                <c:pt idx="70">
                  <c:v>4.3552748372275185E-2</c:v>
                </c:pt>
                <c:pt idx="71">
                  <c:v>6.5104716912131266E-2</c:v>
                </c:pt>
                <c:pt idx="72">
                  <c:v>6.5104716912131266E-2</c:v>
                </c:pt>
                <c:pt idx="73">
                  <c:v>6.0794323204160228E-2</c:v>
                </c:pt>
                <c:pt idx="74">
                  <c:v>7.803589803604527E-2</c:v>
                </c:pt>
                <c:pt idx="75">
                  <c:v>6.5104716912131266E-2</c:v>
                </c:pt>
                <c:pt idx="76">
                  <c:v>5.2173535788217262E-2</c:v>
                </c:pt>
                <c:pt idx="77">
                  <c:v>2.6311872032321215E-2</c:v>
                </c:pt>
                <c:pt idx="78">
                  <c:v>1.5535538516427194E-2</c:v>
                </c:pt>
                <c:pt idx="79">
                  <c:v>1.1225144808456267E-2</c:v>
                </c:pt>
                <c:pt idx="80">
                  <c:v>1.9845932224398233E-2</c:v>
                </c:pt>
                <c:pt idx="81">
                  <c:v>1.3380690908407211E-2</c:v>
                </c:pt>
                <c:pt idx="82">
                  <c:v>4.1397900764255202E-2</c:v>
                </c:pt>
                <c:pt idx="83">
                  <c:v>3.2777113348312237E-2</c:v>
                </c:pt>
                <c:pt idx="84">
                  <c:v>2.8466719640341198E-2</c:v>
                </c:pt>
                <c:pt idx="85">
                  <c:v>1.1225144808456267E-2</c:v>
                </c:pt>
                <c:pt idx="86">
                  <c:v>2.2001478324350288E-2</c:v>
                </c:pt>
                <c:pt idx="87">
                  <c:v>9.0702972004362836E-3</c:v>
                </c:pt>
                <c:pt idx="88">
                  <c:v>1.1225144808456267E-2</c:v>
                </c:pt>
                <c:pt idx="89">
                  <c:v>1.1225144808456267E-2</c:v>
                </c:pt>
                <c:pt idx="90">
                  <c:v>2.2001478324350288E-2</c:v>
                </c:pt>
                <c:pt idx="91">
                  <c:v>-1.463651894744078E-2</c:v>
                </c:pt>
                <c:pt idx="92">
                  <c:v>1.1225144808456267E-2</c:v>
                </c:pt>
                <c:pt idx="93">
                  <c:v>2.6043573925131902E-3</c:v>
                </c:pt>
                <c:pt idx="94">
                  <c:v>-1.8946912655411818E-2</c:v>
                </c:pt>
                <c:pt idx="95">
                  <c:v>-8.171277631448759E-3</c:v>
                </c:pt>
                <c:pt idx="96">
                  <c:v>3.493196095633222E-2</c:v>
                </c:pt>
                <c:pt idx="97">
                  <c:v>-1.0326125239468742E-2</c:v>
                </c:pt>
                <c:pt idx="98">
                  <c:v>1.9845932224398233E-2</c:v>
                </c:pt>
                <c:pt idx="99">
                  <c:v>3.9242354664303258E-2</c:v>
                </c:pt>
                <c:pt idx="100">
                  <c:v>1.9845932224398233E-2</c:v>
                </c:pt>
                <c:pt idx="101">
                  <c:v>4.759903492465245E-3</c:v>
                </c:pt>
                <c:pt idx="102">
                  <c:v>1.769108461637825E-2</c:v>
                </c:pt>
                <c:pt idx="103">
                  <c:v>-3.8608839234777204E-3</c:v>
                </c:pt>
                <c:pt idx="104">
                  <c:v>-1.463651894744078E-2</c:v>
                </c:pt>
                <c:pt idx="105">
                  <c:v>-1.2481671339420797E-2</c:v>
                </c:pt>
                <c:pt idx="106">
                  <c:v>-1.463651894744078E-2</c:v>
                </c:pt>
                <c:pt idx="107">
                  <c:v>-1.7060363154577374E-3</c:v>
                </c:pt>
                <c:pt idx="108">
                  <c:v>-8.171277631448759E-3</c:v>
                </c:pt>
                <c:pt idx="109">
                  <c:v>-3.8608839234777204E-3</c:v>
                </c:pt>
                <c:pt idx="110">
                  <c:v>-3.8608839234777204E-3</c:v>
                </c:pt>
                <c:pt idx="111">
                  <c:v>9.0702972004362836E-3</c:v>
                </c:pt>
                <c:pt idx="112">
                  <c:v>-3.8608839234777204E-3</c:v>
                </c:pt>
                <c:pt idx="113">
                  <c:v>1.1225144808456267E-2</c:v>
                </c:pt>
                <c:pt idx="114">
                  <c:v>1.3380690908407211E-2</c:v>
                </c:pt>
                <c:pt idx="115">
                  <c:v>-1.7060363154577374E-3</c:v>
                </c:pt>
                <c:pt idx="116">
                  <c:v>-8.171277631448759E-3</c:v>
                </c:pt>
                <c:pt idx="117">
                  <c:v>9.0702972004362836E-3</c:v>
                </c:pt>
                <c:pt idx="118">
                  <c:v>-1.7060363154577374E-3</c:v>
                </c:pt>
                <c:pt idx="119">
                  <c:v>4.4950978449320722E-4</c:v>
                </c:pt>
                <c:pt idx="120">
                  <c:v>9.0702972004362836E-3</c:v>
                </c:pt>
                <c:pt idx="121">
                  <c:v>1.1225144808456267E-2</c:v>
                </c:pt>
                <c:pt idx="122">
                  <c:v>6.914751100485228E-3</c:v>
                </c:pt>
                <c:pt idx="123">
                  <c:v>4.759903492465245E-3</c:v>
                </c:pt>
                <c:pt idx="124">
                  <c:v>2.2001478324350288E-2</c:v>
                </c:pt>
                <c:pt idx="125">
                  <c:v>4.5708294472226241E-2</c:v>
                </c:pt>
                <c:pt idx="126">
                  <c:v>5.4329081888169206E-2</c:v>
                </c:pt>
                <c:pt idx="127">
                  <c:v>5.4329081888169206E-2</c:v>
                </c:pt>
                <c:pt idx="128">
                  <c:v>5.4329081888169206E-2</c:v>
                </c:pt>
                <c:pt idx="129">
                  <c:v>4.1397900764255202E-2</c:v>
                </c:pt>
                <c:pt idx="130">
                  <c:v>4.7863142080246224E-2</c:v>
                </c:pt>
                <c:pt idx="131">
                  <c:v>4.5708294472226241E-2</c:v>
                </c:pt>
                <c:pt idx="132">
                  <c:v>6.9415110620102194E-2</c:v>
                </c:pt>
                <c:pt idx="133">
                  <c:v>0.10820795549991324</c:v>
                </c:pt>
                <c:pt idx="134">
                  <c:v>0.12760437793981827</c:v>
                </c:pt>
                <c:pt idx="135">
                  <c:v>0.15777713389561621</c:v>
                </c:pt>
                <c:pt idx="136">
                  <c:v>0.17932910243547329</c:v>
                </c:pt>
                <c:pt idx="137">
                  <c:v>0.20303591858334924</c:v>
                </c:pt>
                <c:pt idx="138">
                  <c:v>0.2482940047791512</c:v>
                </c:pt>
                <c:pt idx="139">
                  <c:v>0.30648397059079724</c:v>
                </c:pt>
                <c:pt idx="140">
                  <c:v>0.37329402532645528</c:v>
                </c:pt>
                <c:pt idx="141">
                  <c:v>0.41424241630621417</c:v>
                </c:pt>
                <c:pt idx="142">
                  <c:v>0.49182880455777434</c:v>
                </c:pt>
                <c:pt idx="143">
                  <c:v>0.62760446012903426</c:v>
                </c:pt>
                <c:pt idx="144">
                  <c:v>0.77200090311624425</c:v>
                </c:pt>
                <c:pt idx="145">
                  <c:v>0.90562171107949418</c:v>
                </c:pt>
                <c:pt idx="146">
                  <c:v>1.1405357234421643</c:v>
                </c:pt>
                <c:pt idx="147">
                  <c:v>1.4250182157086144</c:v>
                </c:pt>
                <c:pt idx="148">
                  <c:v>1.7482942513468041</c:v>
                </c:pt>
                <c:pt idx="149">
                  <c:v>2.3129495406636646</c:v>
                </c:pt>
                <c:pt idx="150">
                  <c:v>3.8064838474233849</c:v>
                </c:pt>
                <c:pt idx="151">
                  <c:v>11.547862936956495</c:v>
                </c:pt>
                <c:pt idx="152">
                  <c:v>113.75260489464989</c:v>
                </c:pt>
                <c:pt idx="153">
                  <c:v>339.07372534926293</c:v>
                </c:pt>
                <c:pt idx="154">
                  <c:v>564.13622567385789</c:v>
                </c:pt>
                <c:pt idx="155">
                  <c:v>789.35820777167987</c:v>
                </c:pt>
                <c:pt idx="156">
                  <c:v>1006.7698458776258</c:v>
                </c:pt>
                <c:pt idx="157">
                  <c:v>1099.381915253726</c:v>
                </c:pt>
                <c:pt idx="158">
                  <c:v>1099.381915253726</c:v>
                </c:pt>
                <c:pt idx="159">
                  <c:v>1099.381915253726</c:v>
                </c:pt>
                <c:pt idx="160">
                  <c:v>1099.381915253726</c:v>
                </c:pt>
                <c:pt idx="161">
                  <c:v>1099.381915253726</c:v>
                </c:pt>
                <c:pt idx="162">
                  <c:v>1099.381915253726</c:v>
                </c:pt>
                <c:pt idx="163">
                  <c:v>1099.381915253726</c:v>
                </c:pt>
                <c:pt idx="164">
                  <c:v>1099.381915253726</c:v>
                </c:pt>
                <c:pt idx="165">
                  <c:v>1099.381915253726</c:v>
                </c:pt>
                <c:pt idx="166">
                  <c:v>1099.381915253726</c:v>
                </c:pt>
                <c:pt idx="167">
                  <c:v>1099.381915253726</c:v>
                </c:pt>
                <c:pt idx="168">
                  <c:v>1099.381915253726</c:v>
                </c:pt>
                <c:pt idx="169">
                  <c:v>1099.381915253726</c:v>
                </c:pt>
                <c:pt idx="170">
                  <c:v>1099.381915253726</c:v>
                </c:pt>
                <c:pt idx="171">
                  <c:v>1099.381915253726</c:v>
                </c:pt>
                <c:pt idx="172">
                  <c:v>1099.381915253726</c:v>
                </c:pt>
                <c:pt idx="173">
                  <c:v>1099.381915253726</c:v>
                </c:pt>
                <c:pt idx="174">
                  <c:v>1094.4939839697461</c:v>
                </c:pt>
                <c:pt idx="175">
                  <c:v>1005.0586391333359</c:v>
                </c:pt>
                <c:pt idx="176">
                  <c:v>872.15993212865283</c:v>
                </c:pt>
                <c:pt idx="177">
                  <c:v>708.22674246651081</c:v>
                </c:pt>
                <c:pt idx="178">
                  <c:v>520.97027717897788</c:v>
                </c:pt>
                <c:pt idx="179">
                  <c:v>356.95088034116793</c:v>
                </c:pt>
                <c:pt idx="180">
                  <c:v>240.8948457128399</c:v>
                </c:pt>
                <c:pt idx="181">
                  <c:v>162.87976013393688</c:v>
                </c:pt>
                <c:pt idx="182">
                  <c:v>110.5543290849149</c:v>
                </c:pt>
                <c:pt idx="183">
                  <c:v>78.532776745708688</c:v>
                </c:pt>
                <c:pt idx="184">
                  <c:v>57.96381126757489</c:v>
                </c:pt>
                <c:pt idx="185">
                  <c:v>42.448725484944887</c:v>
                </c:pt>
                <c:pt idx="186">
                  <c:v>32.187949562025892</c:v>
                </c:pt>
                <c:pt idx="187">
                  <c:v>26.802173741959795</c:v>
                </c:pt>
                <c:pt idx="188">
                  <c:v>23.547863512513793</c:v>
                </c:pt>
                <c:pt idx="189">
                  <c:v>21.537087548732995</c:v>
                </c:pt>
                <c:pt idx="190">
                  <c:v>20.340966915363595</c:v>
                </c:pt>
                <c:pt idx="191">
                  <c:v>19.534932372368093</c:v>
                </c:pt>
                <c:pt idx="192">
                  <c:v>18.985363111783194</c:v>
                </c:pt>
                <c:pt idx="193">
                  <c:v>18.618983837557195</c:v>
                </c:pt>
                <c:pt idx="194">
                  <c:v>19.026311502762894</c:v>
                </c:pt>
                <c:pt idx="195">
                  <c:v>19.687949602771294</c:v>
                </c:pt>
                <c:pt idx="196">
                  <c:v>19.403466412012893</c:v>
                </c:pt>
                <c:pt idx="197">
                  <c:v>18.892690694799693</c:v>
                </c:pt>
                <c:pt idx="198">
                  <c:v>18.433639003590194</c:v>
                </c:pt>
                <c:pt idx="199">
                  <c:v>17.254759945052793</c:v>
                </c:pt>
                <c:pt idx="200">
                  <c:v>15.724587641021195</c:v>
                </c:pt>
                <c:pt idx="201">
                  <c:v>15.224587558831994</c:v>
                </c:pt>
                <c:pt idx="202">
                  <c:v>15.041397572473095</c:v>
                </c:pt>
                <c:pt idx="203">
                  <c:v>14.675018298247094</c:v>
                </c:pt>
                <c:pt idx="204">
                  <c:v>14.187949397181795</c:v>
                </c:pt>
                <c:pt idx="205">
                  <c:v>13.821570122955794</c:v>
                </c:pt>
                <c:pt idx="206">
                  <c:v>13.513380814541495</c:v>
                </c:pt>
                <c:pt idx="207">
                  <c:v>13.459501242437794</c:v>
                </c:pt>
                <c:pt idx="208">
                  <c:v>13.858208120227594</c:v>
                </c:pt>
                <c:pt idx="209">
                  <c:v>14.593122214779495</c:v>
                </c:pt>
                <c:pt idx="210">
                  <c:v>15.418553180214893</c:v>
                </c:pt>
                <c:pt idx="211">
                  <c:v>16.252604933066294</c:v>
                </c:pt>
                <c:pt idx="212">
                  <c:v>16.767691043987494</c:v>
                </c:pt>
                <c:pt idx="213">
                  <c:v>16.978897541710296</c:v>
                </c:pt>
                <c:pt idx="214">
                  <c:v>16.888380670826795</c:v>
                </c:pt>
                <c:pt idx="215">
                  <c:v>16.580190663920494</c:v>
                </c:pt>
                <c:pt idx="216">
                  <c:v>16.095277308955193</c:v>
                </c:pt>
                <c:pt idx="217">
                  <c:v>15.772001273316995</c:v>
                </c:pt>
                <c:pt idx="218">
                  <c:v>15.569414864518095</c:v>
                </c:pt>
                <c:pt idx="219">
                  <c:v>15.422863573922893</c:v>
                </c:pt>
                <c:pt idx="220">
                  <c:v>15.306483642299595</c:v>
                </c:pt>
                <c:pt idx="221">
                  <c:v>15.131915141848495</c:v>
                </c:pt>
                <c:pt idx="222">
                  <c:v>14.810794652310294</c:v>
                </c:pt>
                <c:pt idx="223">
                  <c:v>14.325880598852994</c:v>
                </c:pt>
                <c:pt idx="224">
                  <c:v>14.651311482099194</c:v>
                </c:pt>
                <c:pt idx="225">
                  <c:v>14.864673525921994</c:v>
                </c:pt>
                <c:pt idx="226">
                  <c:v>14.647001088391294</c:v>
                </c:pt>
                <c:pt idx="227">
                  <c:v>14.330190992560995</c:v>
                </c:pt>
                <c:pt idx="228">
                  <c:v>13.985362988382894</c:v>
                </c:pt>
                <c:pt idx="229">
                  <c:v>12.735363481401794</c:v>
                </c:pt>
                <c:pt idx="230">
                  <c:v>11.638380506331895</c:v>
                </c:pt>
                <c:pt idx="231">
                  <c:v>10.989673587447495</c:v>
                </c:pt>
                <c:pt idx="232">
                  <c:v>10.233208222847695</c:v>
                </c:pt>
                <c:pt idx="233">
                  <c:v>9.2784668431570037</c:v>
                </c:pt>
                <c:pt idx="234">
                  <c:v>8.1879498078950341</c:v>
                </c:pt>
                <c:pt idx="235">
                  <c:v>7.0090700508656143</c:v>
                </c:pt>
                <c:pt idx="236">
                  <c:v>6.0564842172748641</c:v>
                </c:pt>
                <c:pt idx="237">
                  <c:v>5.5176905917139045</c:v>
                </c:pt>
                <c:pt idx="238">
                  <c:v>5.3603629676027849</c:v>
                </c:pt>
                <c:pt idx="239">
                  <c:v>5.5220009854218741</c:v>
                </c:pt>
                <c:pt idx="240">
                  <c:v>6.0026046451711945</c:v>
                </c:pt>
                <c:pt idx="241">
                  <c:v>6.4939839399444645</c:v>
                </c:pt>
                <c:pt idx="242">
                  <c:v>6.6987251963513446</c:v>
                </c:pt>
                <c:pt idx="243">
                  <c:v>6.6168291128837549</c:v>
                </c:pt>
                <c:pt idx="244">
                  <c:v>6.2332082638258948</c:v>
                </c:pt>
                <c:pt idx="245">
                  <c:v>5.4422597495623046</c:v>
                </c:pt>
                <c:pt idx="246">
                  <c:v>4.4681219474317047</c:v>
                </c:pt>
                <c:pt idx="247">
                  <c:v>3.5758802287686846</c:v>
                </c:pt>
                <c:pt idx="248">
                  <c:v>2.8625181027566544</c:v>
                </c:pt>
                <c:pt idx="249">
                  <c:v>2.3668291127673342</c:v>
                </c:pt>
                <c:pt idx="250">
                  <c:v>2.0413975310291939</c:v>
                </c:pt>
                <c:pt idx="251">
                  <c:v>1.9077767230659444</c:v>
                </c:pt>
                <c:pt idx="252">
                  <c:v>1.858208243162174</c:v>
                </c:pt>
                <c:pt idx="253">
                  <c:v>1.8237250934984044</c:v>
                </c:pt>
                <c:pt idx="254">
                  <c:v>1.8625186368701441</c:v>
                </c:pt>
                <c:pt idx="255">
                  <c:v>1.9530355077536841</c:v>
                </c:pt>
                <c:pt idx="256">
                  <c:v>2.0607946519610341</c:v>
                </c:pt>
                <c:pt idx="257">
                  <c:v>2.289242724515784</c:v>
                </c:pt>
                <c:pt idx="258">
                  <c:v>2.7030356310375039</c:v>
                </c:pt>
                <c:pt idx="259">
                  <c:v>3.034932454091634</c:v>
                </c:pt>
                <c:pt idx="260">
                  <c:v>3.3625181849458645</c:v>
                </c:pt>
                <c:pt idx="261">
                  <c:v>3.782777031275514</c:v>
                </c:pt>
                <c:pt idx="262">
                  <c:v>4.1620874866253947</c:v>
                </c:pt>
                <c:pt idx="263">
                  <c:v>4.3603635017162841</c:v>
                </c:pt>
                <c:pt idx="264">
                  <c:v>4.5220015195353742</c:v>
                </c:pt>
                <c:pt idx="265">
                  <c:v>4.5349320021673645</c:v>
                </c:pt>
                <c:pt idx="266">
                  <c:v>4.2870875071727044</c:v>
                </c:pt>
                <c:pt idx="267">
                  <c:v>3.8711390545510245</c:v>
                </c:pt>
                <c:pt idx="268">
                  <c:v>3.3711389723618046</c:v>
                </c:pt>
                <c:pt idx="269">
                  <c:v>2.8452772264166946</c:v>
                </c:pt>
                <c:pt idx="270">
                  <c:v>2.4099323513551143</c:v>
                </c:pt>
                <c:pt idx="271">
                  <c:v>2.0737251345930146</c:v>
                </c:pt>
                <c:pt idx="272">
                  <c:v>1.804328671058504</c:v>
                </c:pt>
                <c:pt idx="273">
                  <c:v>1.5974325670436043</c:v>
                </c:pt>
                <c:pt idx="274">
                  <c:v>1.4767422417123444</c:v>
                </c:pt>
                <c:pt idx="275">
                  <c:v>1.4099321869766841</c:v>
                </c:pt>
                <c:pt idx="276">
                  <c:v>1.3409665861410742</c:v>
                </c:pt>
                <c:pt idx="277">
                  <c:v>1.3021737412612642</c:v>
                </c:pt>
                <c:pt idx="278">
                  <c:v>1.3151049223851743</c:v>
                </c:pt>
                <c:pt idx="279">
                  <c:v>1.3301909511171142</c:v>
                </c:pt>
                <c:pt idx="280">
                  <c:v>1.3538977672649843</c:v>
                </c:pt>
                <c:pt idx="281">
                  <c:v>1.3711393420968743</c:v>
                </c:pt>
                <c:pt idx="282">
                  <c:v>1.4422597905405043</c:v>
                </c:pt>
                <c:pt idx="283">
                  <c:v>1.4853630291282844</c:v>
                </c:pt>
                <c:pt idx="284">
                  <c:v>1.5586390236718641</c:v>
                </c:pt>
                <c:pt idx="285">
                  <c:v>1.6491565930473244</c:v>
                </c:pt>
                <c:pt idx="286">
                  <c:v>1.7892426423265644</c:v>
                </c:pt>
                <c:pt idx="287">
                  <c:v>1.9444147203377342</c:v>
                </c:pt>
                <c:pt idx="288">
                  <c:v>2.2116563362642339</c:v>
                </c:pt>
                <c:pt idx="289">
                  <c:v>2.5241560383865238</c:v>
                </c:pt>
                <c:pt idx="290">
                  <c:v>2.856052861440654</c:v>
                </c:pt>
                <c:pt idx="291">
                  <c:v>3.1685532620548846</c:v>
                </c:pt>
                <c:pt idx="292">
                  <c:v>3.384070153485724</c:v>
                </c:pt>
                <c:pt idx="293">
                  <c:v>3.4228629983655345</c:v>
                </c:pt>
                <c:pt idx="294">
                  <c:v>3.2698457679623845</c:v>
                </c:pt>
                <c:pt idx="295">
                  <c:v>3.0392428477996045</c:v>
                </c:pt>
                <c:pt idx="296">
                  <c:v>2.7181216597694444</c:v>
                </c:pt>
                <c:pt idx="297">
                  <c:v>2.347431991835494</c:v>
                </c:pt>
                <c:pt idx="298">
                  <c:v>2.3689839603753544</c:v>
                </c:pt>
                <c:pt idx="299">
                  <c:v>2.4207079863790746</c:v>
                </c:pt>
                <c:pt idx="300">
                  <c:v>2.2504491811440444</c:v>
                </c:pt>
                <c:pt idx="301">
                  <c:v>2.0909667094248938</c:v>
                </c:pt>
                <c:pt idx="302">
                  <c:v>1.9982942924414144</c:v>
                </c:pt>
                <c:pt idx="303">
                  <c:v>1.5241565725000241</c:v>
                </c:pt>
                <c:pt idx="304">
                  <c:v>1.1685529332980142</c:v>
                </c:pt>
                <c:pt idx="305">
                  <c:v>1.0564840938746243</c:v>
                </c:pt>
                <c:pt idx="306">
                  <c:v>0.9939837343550042</c:v>
                </c:pt>
                <c:pt idx="307">
                  <c:v>0.98105325172302416</c:v>
                </c:pt>
                <c:pt idx="308">
                  <c:v>0.9939837343550042</c:v>
                </c:pt>
                <c:pt idx="309">
                  <c:v>0.94872564815920413</c:v>
                </c:pt>
                <c:pt idx="310">
                  <c:v>0.93363892093534417</c:v>
                </c:pt>
                <c:pt idx="311">
                  <c:v>0.91424249849543426</c:v>
                </c:pt>
                <c:pt idx="312">
                  <c:v>0.89269052995558429</c:v>
                </c:pt>
                <c:pt idx="313">
                  <c:v>0.92501813351939433</c:v>
                </c:pt>
                <c:pt idx="314">
                  <c:v>0.98320809933104414</c:v>
                </c:pt>
                <c:pt idx="315">
                  <c:v>0.99613928045495426</c:v>
                </c:pt>
                <c:pt idx="316">
                  <c:v>1.0241564903108042</c:v>
                </c:pt>
                <c:pt idx="317">
                  <c:v>1.0349321253347643</c:v>
                </c:pt>
                <c:pt idx="318">
                  <c:v>1.0284668840187743</c:v>
                </c:pt>
                <c:pt idx="319">
                  <c:v>1.0500181540667042</c:v>
                </c:pt>
                <c:pt idx="320">
                  <c:v>1.0715701226065542</c:v>
                </c:pt>
                <c:pt idx="321">
                  <c:v>1.1383801773422142</c:v>
                </c:pt>
                <c:pt idx="322">
                  <c:v>1.2913974077453643</c:v>
                </c:pt>
                <c:pt idx="323">
                  <c:v>1.4573458192724342</c:v>
                </c:pt>
                <c:pt idx="324">
                  <c:v>1.6642426217792641</c:v>
                </c:pt>
                <c:pt idx="325">
                  <c:v>1.9207079041898643</c:v>
                </c:pt>
                <c:pt idx="326">
                  <c:v>2.1470011291365942</c:v>
                </c:pt>
                <c:pt idx="327">
                  <c:v>2.263380362267954</c:v>
                </c:pt>
                <c:pt idx="328">
                  <c:v>2.3129495406636646</c:v>
                </c:pt>
                <c:pt idx="329">
                  <c:v>2.2482943335360241</c:v>
                </c:pt>
                <c:pt idx="330">
                  <c:v>2.144846281528574</c:v>
                </c:pt>
                <c:pt idx="331">
                  <c:v>1.9896735050254744</c:v>
                </c:pt>
                <c:pt idx="332">
                  <c:v>1.7935530360345344</c:v>
                </c:pt>
                <c:pt idx="333">
                  <c:v>1.6362254119234143</c:v>
                </c:pt>
                <c:pt idx="334">
                  <c:v>1.4918289689362043</c:v>
                </c:pt>
                <c:pt idx="335">
                  <c:v>1.3517429196569641</c:v>
                </c:pt>
                <c:pt idx="336">
                  <c:v>1.2353629880336743</c:v>
                </c:pt>
                <c:pt idx="337">
                  <c:v>1.1814841144219341</c:v>
                </c:pt>
                <c:pt idx="338">
                  <c:v>1.0931220911464143</c:v>
                </c:pt>
                <c:pt idx="339">
                  <c:v>1.0112253091868941</c:v>
                </c:pt>
                <c:pt idx="340">
                  <c:v>0.93579446703529423</c:v>
                </c:pt>
                <c:pt idx="341">
                  <c:v>0.87329410751567416</c:v>
                </c:pt>
                <c:pt idx="342">
                  <c:v>0.80648405278001434</c:v>
                </c:pt>
                <c:pt idx="343">
                  <c:v>0.77631129682421429</c:v>
                </c:pt>
                <c:pt idx="344">
                  <c:v>0.73536360433638426</c:v>
                </c:pt>
                <c:pt idx="345">
                  <c:v>0.70303600077256423</c:v>
                </c:pt>
                <c:pt idx="346">
                  <c:v>0.69441521335662415</c:v>
                </c:pt>
                <c:pt idx="347">
                  <c:v>0.65993206369285429</c:v>
                </c:pt>
                <c:pt idx="348">
                  <c:v>0.63407039993696412</c:v>
                </c:pt>
                <c:pt idx="349">
                  <c:v>0.6319148538370043</c:v>
                </c:pt>
                <c:pt idx="350">
                  <c:v>0.62544961252101428</c:v>
                </c:pt>
                <c:pt idx="351">
                  <c:v>0.56725964670937423</c:v>
                </c:pt>
                <c:pt idx="352">
                  <c:v>0.57157004041734427</c:v>
                </c:pt>
                <c:pt idx="353">
                  <c:v>0.56941519280932429</c:v>
                </c:pt>
                <c:pt idx="354">
                  <c:v>0.52846680182956418</c:v>
                </c:pt>
                <c:pt idx="355">
                  <c:v>0.53277719553753422</c:v>
                </c:pt>
                <c:pt idx="356">
                  <c:v>0.56941519280932429</c:v>
                </c:pt>
                <c:pt idx="357">
                  <c:v>0.55001877036941416</c:v>
                </c:pt>
                <c:pt idx="358">
                  <c:v>0.5413979829534743</c:v>
                </c:pt>
                <c:pt idx="359">
                  <c:v>0.59096646285724419</c:v>
                </c:pt>
                <c:pt idx="360">
                  <c:v>0.59527685656521423</c:v>
                </c:pt>
                <c:pt idx="361">
                  <c:v>0.58234637393323418</c:v>
                </c:pt>
                <c:pt idx="362">
                  <c:v>0.60820803768913434</c:v>
                </c:pt>
                <c:pt idx="363">
                  <c:v>0.6319148538370043</c:v>
                </c:pt>
                <c:pt idx="364">
                  <c:v>0.65346682237686426</c:v>
                </c:pt>
                <c:pt idx="365">
                  <c:v>0.67501879091672423</c:v>
                </c:pt>
                <c:pt idx="366">
                  <c:v>0.72889766452846416</c:v>
                </c:pt>
                <c:pt idx="367">
                  <c:v>0.7870876303401142</c:v>
                </c:pt>
                <c:pt idx="368">
                  <c:v>0.86682886619968413</c:v>
                </c:pt>
                <c:pt idx="369">
                  <c:v>0.94225970835128425</c:v>
                </c:pt>
                <c:pt idx="370">
                  <c:v>1.0284668840187743</c:v>
                </c:pt>
                <c:pt idx="371">
                  <c:v>1.1168289072942943</c:v>
                </c:pt>
                <c:pt idx="372">
                  <c:v>1.1771737207139543</c:v>
                </c:pt>
                <c:pt idx="373">
                  <c:v>1.1793285683219743</c:v>
                </c:pt>
                <c:pt idx="374">
                  <c:v>1.1793285683219743</c:v>
                </c:pt>
                <c:pt idx="375">
                  <c:v>1.1707077809060342</c:v>
                </c:pt>
                <c:pt idx="376">
                  <c:v>1.1082081198783442</c:v>
                </c:pt>
                <c:pt idx="377">
                  <c:v>1.0823457576305242</c:v>
                </c:pt>
                <c:pt idx="378">
                  <c:v>1.0413980651426942</c:v>
                </c:pt>
                <c:pt idx="379">
                  <c:v>0.97889770562307432</c:v>
                </c:pt>
                <c:pt idx="380">
                  <c:v>0.92717367961935415</c:v>
                </c:pt>
                <c:pt idx="381">
                  <c:v>0.8776045012236442</c:v>
                </c:pt>
                <c:pt idx="382">
                  <c:v>0.78924247794813418</c:v>
                </c:pt>
                <c:pt idx="383">
                  <c:v>0.72889766452846416</c:v>
                </c:pt>
                <c:pt idx="384">
                  <c:v>0.69872560706459419</c:v>
                </c:pt>
                <c:pt idx="385">
                  <c:v>0.6426911873529042</c:v>
                </c:pt>
                <c:pt idx="386">
                  <c:v>0.62113921881304424</c:v>
                </c:pt>
                <c:pt idx="387">
                  <c:v>0.61036358378908417</c:v>
                </c:pt>
                <c:pt idx="388">
                  <c:v>0.62760446012903426</c:v>
                </c:pt>
                <c:pt idx="389">
                  <c:v>0.61036358378908417</c:v>
                </c:pt>
                <c:pt idx="390">
                  <c:v>0.58881161524922421</c:v>
                </c:pt>
                <c:pt idx="391">
                  <c:v>0.59527685656521423</c:v>
                </c:pt>
                <c:pt idx="392">
                  <c:v>0.58234637393323418</c:v>
                </c:pt>
                <c:pt idx="393">
                  <c:v>0.53924243685352424</c:v>
                </c:pt>
                <c:pt idx="394">
                  <c:v>0.50260443958173417</c:v>
                </c:pt>
                <c:pt idx="395">
                  <c:v>0.52200086202163432</c:v>
                </c:pt>
                <c:pt idx="396">
                  <c:v>0.50907037938965427</c:v>
                </c:pt>
                <c:pt idx="397">
                  <c:v>0.50475998568168423</c:v>
                </c:pt>
                <c:pt idx="398">
                  <c:v>0.53062164943758416</c:v>
                </c:pt>
                <c:pt idx="399">
                  <c:v>0.56510479910135425</c:v>
                </c:pt>
                <c:pt idx="400">
                  <c:v>0.56294925300140419</c:v>
                </c:pt>
                <c:pt idx="401">
                  <c:v>0.56941519280932429</c:v>
                </c:pt>
                <c:pt idx="402">
                  <c:v>0.57588043412531431</c:v>
                </c:pt>
                <c:pt idx="403">
                  <c:v>0.55863885929342416</c:v>
                </c:pt>
                <c:pt idx="404">
                  <c:v>0.55217361797743414</c:v>
                </c:pt>
                <c:pt idx="405">
                  <c:v>0.54570837666144434</c:v>
                </c:pt>
                <c:pt idx="406">
                  <c:v>0.52631125572960413</c:v>
                </c:pt>
                <c:pt idx="407">
                  <c:v>0.51984601441361433</c:v>
                </c:pt>
                <c:pt idx="408">
                  <c:v>0.48536356324177432</c:v>
                </c:pt>
                <c:pt idx="409">
                  <c:v>0.47889762343385422</c:v>
                </c:pt>
                <c:pt idx="410">
                  <c:v>0.45950120099395431</c:v>
                </c:pt>
                <c:pt idx="411">
                  <c:v>0.44441517226201421</c:v>
                </c:pt>
                <c:pt idx="412">
                  <c:v>0.46165604860197429</c:v>
                </c:pt>
                <c:pt idx="413">
                  <c:v>0.49182880455777434</c:v>
                </c:pt>
                <c:pt idx="414">
                  <c:v>0.49613919826574415</c:v>
                </c:pt>
                <c:pt idx="415">
                  <c:v>0.50475998568168423</c:v>
                </c:pt>
                <c:pt idx="416">
                  <c:v>0.50475998568168423</c:v>
                </c:pt>
                <c:pt idx="417">
                  <c:v>0.48967395694975413</c:v>
                </c:pt>
                <c:pt idx="418">
                  <c:v>0.49398365216579432</c:v>
                </c:pt>
                <c:pt idx="419">
                  <c:v>0.48320801714182426</c:v>
                </c:pt>
                <c:pt idx="420">
                  <c:v>0.49613919826574415</c:v>
                </c:pt>
                <c:pt idx="421">
                  <c:v>0.50475998568168423</c:v>
                </c:pt>
                <c:pt idx="422">
                  <c:v>0.51984601441361433</c:v>
                </c:pt>
                <c:pt idx="423">
                  <c:v>0.52846680182956418</c:v>
                </c:pt>
                <c:pt idx="424">
                  <c:v>0.57588043412531431</c:v>
                </c:pt>
                <c:pt idx="425">
                  <c:v>0.62113921881304424</c:v>
                </c:pt>
                <c:pt idx="426">
                  <c:v>0.67286324481677418</c:v>
                </c:pt>
                <c:pt idx="427">
                  <c:v>0.71165608969658423</c:v>
                </c:pt>
                <c:pt idx="428">
                  <c:v>0.73967329955242422</c:v>
                </c:pt>
                <c:pt idx="429">
                  <c:v>0.73967329955242422</c:v>
                </c:pt>
                <c:pt idx="430">
                  <c:v>0.76553566180025423</c:v>
                </c:pt>
                <c:pt idx="431">
                  <c:v>0.78924247794813418</c:v>
                </c:pt>
                <c:pt idx="432">
                  <c:v>0.81294929409600414</c:v>
                </c:pt>
                <c:pt idx="433">
                  <c:v>0.83234571653591427</c:v>
                </c:pt>
                <c:pt idx="434">
                  <c:v>0.86251847249171432</c:v>
                </c:pt>
                <c:pt idx="435">
                  <c:v>0.85605323117572429</c:v>
                </c:pt>
                <c:pt idx="436">
                  <c:v>0.85820807878374428</c:v>
                </c:pt>
                <c:pt idx="437">
                  <c:v>0.8280360213198743</c:v>
                </c:pt>
                <c:pt idx="438">
                  <c:v>0.82372562761190427</c:v>
                </c:pt>
                <c:pt idx="439">
                  <c:v>0.81294929409600414</c:v>
                </c:pt>
                <c:pt idx="440">
                  <c:v>0.79570841775605428</c:v>
                </c:pt>
                <c:pt idx="441">
                  <c:v>0.75476002677629417</c:v>
                </c:pt>
                <c:pt idx="442">
                  <c:v>0.74398369326039426</c:v>
                </c:pt>
                <c:pt idx="443">
                  <c:v>0.68794927354870428</c:v>
                </c:pt>
                <c:pt idx="444">
                  <c:v>0.67286324481677418</c:v>
                </c:pt>
                <c:pt idx="445">
                  <c:v>0.62113921881304424</c:v>
                </c:pt>
                <c:pt idx="446">
                  <c:v>0.62113921881304424</c:v>
                </c:pt>
                <c:pt idx="447">
                  <c:v>0.6168288251050742</c:v>
                </c:pt>
                <c:pt idx="448">
                  <c:v>0.6577772160848343</c:v>
                </c:pt>
                <c:pt idx="449">
                  <c:v>0.60820803768913434</c:v>
                </c:pt>
                <c:pt idx="450">
                  <c:v>0.61467327900512414</c:v>
                </c:pt>
                <c:pt idx="451">
                  <c:v>0.57157004041734427</c:v>
                </c:pt>
                <c:pt idx="452">
                  <c:v>0.55648401168540418</c:v>
                </c:pt>
                <c:pt idx="453">
                  <c:v>0.52631125572960413</c:v>
                </c:pt>
                <c:pt idx="454">
                  <c:v>0.55432846558545434</c:v>
                </c:pt>
                <c:pt idx="455">
                  <c:v>0.51122522699767425</c:v>
                </c:pt>
                <c:pt idx="456">
                  <c:v>0.52200086202163432</c:v>
                </c:pt>
                <c:pt idx="457">
                  <c:v>0.4724323821178642</c:v>
                </c:pt>
                <c:pt idx="458">
                  <c:v>0.4724323821178642</c:v>
                </c:pt>
                <c:pt idx="459">
                  <c:v>0.44010477855404417</c:v>
                </c:pt>
                <c:pt idx="460">
                  <c:v>0.45734635338593432</c:v>
                </c:pt>
                <c:pt idx="461">
                  <c:v>0.44872556596998425</c:v>
                </c:pt>
                <c:pt idx="462">
                  <c:v>0.47889762343385422</c:v>
                </c:pt>
                <c:pt idx="463">
                  <c:v>0.46381159470192412</c:v>
                </c:pt>
                <c:pt idx="464">
                  <c:v>0.43579438484607413</c:v>
                </c:pt>
                <c:pt idx="465">
                  <c:v>0.4336388387461243</c:v>
                </c:pt>
                <c:pt idx="466">
                  <c:v>0.41208756869819418</c:v>
                </c:pt>
                <c:pt idx="467">
                  <c:v>0.40562162889027431</c:v>
                </c:pt>
                <c:pt idx="468">
                  <c:v>0.41208756869819418</c:v>
                </c:pt>
                <c:pt idx="469">
                  <c:v>0.4336388387461243</c:v>
                </c:pt>
                <c:pt idx="470">
                  <c:v>0.44010477855404417</c:v>
                </c:pt>
                <c:pt idx="471">
                  <c:v>0.42932844503815426</c:v>
                </c:pt>
                <c:pt idx="472">
                  <c:v>0.42286320372216424</c:v>
                </c:pt>
                <c:pt idx="473">
                  <c:v>0.39700153996626431</c:v>
                </c:pt>
                <c:pt idx="474">
                  <c:v>0.40993202259824413</c:v>
                </c:pt>
                <c:pt idx="475">
                  <c:v>0.36467393640244428</c:v>
                </c:pt>
                <c:pt idx="476">
                  <c:v>0.36251839030249222</c:v>
                </c:pt>
                <c:pt idx="477">
                  <c:v>0.37113917771843519</c:v>
                </c:pt>
                <c:pt idx="478">
                  <c:v>0.36898363161848424</c:v>
                </c:pt>
                <c:pt idx="479">
                  <c:v>0.34527681547060718</c:v>
                </c:pt>
                <c:pt idx="480">
                  <c:v>0.39053560015834421</c:v>
                </c:pt>
                <c:pt idx="481">
                  <c:v>0.42070835611414426</c:v>
                </c:pt>
                <c:pt idx="482">
                  <c:v>0.39269114625829427</c:v>
                </c:pt>
                <c:pt idx="483">
                  <c:v>0.40993202259824413</c:v>
                </c:pt>
                <c:pt idx="484">
                  <c:v>0.4336388387461243</c:v>
                </c:pt>
                <c:pt idx="485">
                  <c:v>0.42717359743013428</c:v>
                </c:pt>
                <c:pt idx="486">
                  <c:v>0.42070835611414426</c:v>
                </c:pt>
                <c:pt idx="487">
                  <c:v>0.4336388387461243</c:v>
                </c:pt>
                <c:pt idx="488">
                  <c:v>0.43579438484607413</c:v>
                </c:pt>
                <c:pt idx="489">
                  <c:v>0.43579438484607413</c:v>
                </c:pt>
                <c:pt idx="490">
                  <c:v>0.43148399113810432</c:v>
                </c:pt>
                <c:pt idx="491">
                  <c:v>0.43148399113810432</c:v>
                </c:pt>
                <c:pt idx="492">
                  <c:v>0.43579438484607413</c:v>
                </c:pt>
                <c:pt idx="493">
                  <c:v>0.4185528100141942</c:v>
                </c:pt>
                <c:pt idx="494">
                  <c:v>0.40993202259824413</c:v>
                </c:pt>
                <c:pt idx="495">
                  <c:v>0.4336388387461243</c:v>
                </c:pt>
                <c:pt idx="496">
                  <c:v>0.47674277582583424</c:v>
                </c:pt>
                <c:pt idx="497">
                  <c:v>0.51553562070564429</c:v>
                </c:pt>
                <c:pt idx="498">
                  <c:v>0.53924243685352424</c:v>
                </c:pt>
                <c:pt idx="499">
                  <c:v>0.56294925300140419</c:v>
                </c:pt>
                <c:pt idx="500">
                  <c:v>0.58019082783328413</c:v>
                </c:pt>
                <c:pt idx="501">
                  <c:v>0.55863885929342416</c:v>
                </c:pt>
                <c:pt idx="502">
                  <c:v>0.55432846558545434</c:v>
                </c:pt>
                <c:pt idx="503">
                  <c:v>0.55217361797743414</c:v>
                </c:pt>
                <c:pt idx="504">
                  <c:v>0.55432846558545434</c:v>
                </c:pt>
                <c:pt idx="505">
                  <c:v>0.55217361797743414</c:v>
                </c:pt>
                <c:pt idx="506">
                  <c:v>0.53062164943758416</c:v>
                </c:pt>
                <c:pt idx="507">
                  <c:v>0.53924243685352424</c:v>
                </c:pt>
                <c:pt idx="508">
                  <c:v>0.54355283056149428</c:v>
                </c:pt>
                <c:pt idx="509">
                  <c:v>0.52631125572960413</c:v>
                </c:pt>
                <c:pt idx="510">
                  <c:v>0.48536356324177432</c:v>
                </c:pt>
                <c:pt idx="511">
                  <c:v>0.48536356324177432</c:v>
                </c:pt>
                <c:pt idx="512">
                  <c:v>0.46812198840989416</c:v>
                </c:pt>
                <c:pt idx="513">
                  <c:v>0.46165604860197429</c:v>
                </c:pt>
                <c:pt idx="514">
                  <c:v>0.46812198840989416</c:v>
                </c:pt>
                <c:pt idx="515">
                  <c:v>0.49613919826574415</c:v>
                </c:pt>
                <c:pt idx="516">
                  <c:v>0.50044959197371419</c:v>
                </c:pt>
                <c:pt idx="517">
                  <c:v>0.49398365216579432</c:v>
                </c:pt>
                <c:pt idx="518">
                  <c:v>0.47674277582583424</c:v>
                </c:pt>
                <c:pt idx="519">
                  <c:v>0.43579438484607413</c:v>
                </c:pt>
                <c:pt idx="520">
                  <c:v>0.42501874982211429</c:v>
                </c:pt>
                <c:pt idx="521">
                  <c:v>0.39269114625829427</c:v>
                </c:pt>
                <c:pt idx="522">
                  <c:v>0.37113917771843519</c:v>
                </c:pt>
                <c:pt idx="523">
                  <c:v>0.36898363161848424</c:v>
                </c:pt>
                <c:pt idx="524">
                  <c:v>0.38407035884235419</c:v>
                </c:pt>
                <c:pt idx="525">
                  <c:v>0.37544957142640623</c:v>
                </c:pt>
                <c:pt idx="526">
                  <c:v>0.40131123518230427</c:v>
                </c:pt>
                <c:pt idx="527">
                  <c:v>0.40562162889027431</c:v>
                </c:pt>
                <c:pt idx="528">
                  <c:v>0.40346678128225433</c:v>
                </c:pt>
                <c:pt idx="529">
                  <c:v>0.38407035884235419</c:v>
                </c:pt>
                <c:pt idx="530">
                  <c:v>0.35389760288655026</c:v>
                </c:pt>
                <c:pt idx="531">
                  <c:v>0.3431219678625872</c:v>
                </c:pt>
                <c:pt idx="532">
                  <c:v>0.33665602805466521</c:v>
                </c:pt>
                <c:pt idx="533">
                  <c:v>0.33234633283862525</c:v>
                </c:pt>
                <c:pt idx="534">
                  <c:v>0.33234633283862525</c:v>
                </c:pt>
                <c:pt idx="535">
                  <c:v>0.36036354269447224</c:v>
                </c:pt>
                <c:pt idx="536">
                  <c:v>0.38407035884235419</c:v>
                </c:pt>
                <c:pt idx="537">
                  <c:v>0.39053560015834421</c:v>
                </c:pt>
                <c:pt idx="538">
                  <c:v>0.40993202259824413</c:v>
                </c:pt>
                <c:pt idx="539">
                  <c:v>0.42070835611414426</c:v>
                </c:pt>
                <c:pt idx="540">
                  <c:v>0.42932844503815426</c:v>
                </c:pt>
                <c:pt idx="541">
                  <c:v>0.4185528100141942</c:v>
                </c:pt>
                <c:pt idx="542">
                  <c:v>0.41208756869819418</c:v>
                </c:pt>
                <c:pt idx="543">
                  <c:v>0.37975996513437726</c:v>
                </c:pt>
                <c:pt idx="544">
                  <c:v>0.38622520645037417</c:v>
                </c:pt>
                <c:pt idx="545">
                  <c:v>0.35174275527853027</c:v>
                </c:pt>
                <c:pt idx="546">
                  <c:v>0.33665602805466521</c:v>
                </c:pt>
                <c:pt idx="547">
                  <c:v>0.35820799659452118</c:v>
                </c:pt>
                <c:pt idx="548">
                  <c:v>0.38622520645037417</c:v>
                </c:pt>
                <c:pt idx="549">
                  <c:v>0.37975996513437726</c:v>
                </c:pt>
                <c:pt idx="550">
                  <c:v>0.37975996513437726</c:v>
                </c:pt>
                <c:pt idx="551">
                  <c:v>0.38838075255032423</c:v>
                </c:pt>
                <c:pt idx="552">
                  <c:v>0.37329402532645528</c:v>
                </c:pt>
                <c:pt idx="553">
                  <c:v>0.36251839030249222</c:v>
                </c:pt>
                <c:pt idx="554">
                  <c:v>0.36898363161848424</c:v>
                </c:pt>
                <c:pt idx="555">
                  <c:v>0.39700153996626431</c:v>
                </c:pt>
                <c:pt idx="556">
                  <c:v>0.40562162889027431</c:v>
                </c:pt>
                <c:pt idx="557">
                  <c:v>0.39700153996626431</c:v>
                </c:pt>
                <c:pt idx="558">
                  <c:v>0.39915638757428429</c:v>
                </c:pt>
                <c:pt idx="559">
                  <c:v>0.37760441903442621</c:v>
                </c:pt>
                <c:pt idx="560">
                  <c:v>0.38191481274239725</c:v>
                </c:pt>
                <c:pt idx="561">
                  <c:v>0.37544957142640623</c:v>
                </c:pt>
                <c:pt idx="562">
                  <c:v>0.39053560015834421</c:v>
                </c:pt>
                <c:pt idx="563">
                  <c:v>0.36467393640244428</c:v>
                </c:pt>
                <c:pt idx="564">
                  <c:v>0.37760441903442621</c:v>
                </c:pt>
                <c:pt idx="565">
                  <c:v>0.38191481274239725</c:v>
                </c:pt>
                <c:pt idx="566">
                  <c:v>0.39915638757428429</c:v>
                </c:pt>
                <c:pt idx="567">
                  <c:v>0.40777717499022414</c:v>
                </c:pt>
                <c:pt idx="568">
                  <c:v>0.43148399113810432</c:v>
                </c:pt>
                <c:pt idx="569">
                  <c:v>0.4465700198700342</c:v>
                </c:pt>
                <c:pt idx="570">
                  <c:v>0.45734635338593432</c:v>
                </c:pt>
                <c:pt idx="571">
                  <c:v>0.48536356324177432</c:v>
                </c:pt>
                <c:pt idx="572">
                  <c:v>0.49829404587376414</c:v>
                </c:pt>
                <c:pt idx="573">
                  <c:v>0.52200086202163432</c:v>
                </c:pt>
                <c:pt idx="574">
                  <c:v>0.53277719553753422</c:v>
                </c:pt>
                <c:pt idx="575">
                  <c:v>0.5413979829534743</c:v>
                </c:pt>
                <c:pt idx="576">
                  <c:v>0.50475998568168423</c:v>
                </c:pt>
                <c:pt idx="577">
                  <c:v>0.51984601441361433</c:v>
                </c:pt>
                <c:pt idx="578">
                  <c:v>0.53062164943758416</c:v>
                </c:pt>
                <c:pt idx="579">
                  <c:v>0.54570837666144434</c:v>
                </c:pt>
                <c:pt idx="580">
                  <c:v>0.52631125572960413</c:v>
                </c:pt>
                <c:pt idx="581">
                  <c:v>0.56079440539337422</c:v>
                </c:pt>
                <c:pt idx="582">
                  <c:v>0.54786322426946432</c:v>
                </c:pt>
                <c:pt idx="583">
                  <c:v>0.55001877036941416</c:v>
                </c:pt>
                <c:pt idx="584">
                  <c:v>0.51338077309762431</c:v>
                </c:pt>
                <c:pt idx="585">
                  <c:v>0.5413979829534743</c:v>
                </c:pt>
                <c:pt idx="586">
                  <c:v>0.52846680182956418</c:v>
                </c:pt>
                <c:pt idx="587">
                  <c:v>0.52415640812158415</c:v>
                </c:pt>
                <c:pt idx="588">
                  <c:v>0.50907037938965427</c:v>
                </c:pt>
                <c:pt idx="589">
                  <c:v>0.50475998568168423</c:v>
                </c:pt>
                <c:pt idx="590">
                  <c:v>0.49398365216579432</c:v>
                </c:pt>
                <c:pt idx="591">
                  <c:v>0.47674277582583424</c:v>
                </c:pt>
                <c:pt idx="592">
                  <c:v>0.45519080728598427</c:v>
                </c:pt>
                <c:pt idx="593">
                  <c:v>0.44441517226201421</c:v>
                </c:pt>
                <c:pt idx="594">
                  <c:v>0.47889762343385422</c:v>
                </c:pt>
                <c:pt idx="595">
                  <c:v>0.47027683601791415</c:v>
                </c:pt>
                <c:pt idx="596">
                  <c:v>0.46381159470192412</c:v>
                </c:pt>
                <c:pt idx="597">
                  <c:v>0.48320801714182426</c:v>
                </c:pt>
                <c:pt idx="598">
                  <c:v>0.50044959197371419</c:v>
                </c:pt>
                <c:pt idx="599">
                  <c:v>0.49613919826574415</c:v>
                </c:pt>
                <c:pt idx="600">
                  <c:v>0.4875184108497943</c:v>
                </c:pt>
                <c:pt idx="601">
                  <c:v>0.4875184108497943</c:v>
                </c:pt>
                <c:pt idx="602">
                  <c:v>0.47027683601791415</c:v>
                </c:pt>
                <c:pt idx="603">
                  <c:v>0.43579438484607413</c:v>
                </c:pt>
                <c:pt idx="604">
                  <c:v>0.41424241630621417</c:v>
                </c:pt>
                <c:pt idx="605">
                  <c:v>0.40346678128225433</c:v>
                </c:pt>
                <c:pt idx="606">
                  <c:v>0.39915638757428429</c:v>
                </c:pt>
                <c:pt idx="607">
                  <c:v>0.37329402532645528</c:v>
                </c:pt>
                <c:pt idx="608">
                  <c:v>0.40131123518230427</c:v>
                </c:pt>
                <c:pt idx="609">
                  <c:v>0.38622520645037417</c:v>
                </c:pt>
                <c:pt idx="610">
                  <c:v>0.37544957142640623</c:v>
                </c:pt>
                <c:pt idx="611">
                  <c:v>0.38191481274239725</c:v>
                </c:pt>
                <c:pt idx="612">
                  <c:v>0.38407035884235419</c:v>
                </c:pt>
                <c:pt idx="613">
                  <c:v>0.33665602805466521</c:v>
                </c:pt>
                <c:pt idx="614">
                  <c:v>0.35174275527853027</c:v>
                </c:pt>
                <c:pt idx="615">
                  <c:v>0.34958720917857922</c:v>
                </c:pt>
                <c:pt idx="616">
                  <c:v>0.33019078673867319</c:v>
                </c:pt>
                <c:pt idx="617">
                  <c:v>0.32588039303070226</c:v>
                </c:pt>
                <c:pt idx="618">
                  <c:v>0.33019078673867319</c:v>
                </c:pt>
                <c:pt idx="619">
                  <c:v>0.33665602805466521</c:v>
                </c:pt>
                <c:pt idx="620">
                  <c:v>0.33881157415461627</c:v>
                </c:pt>
                <c:pt idx="621">
                  <c:v>0.31941515171471124</c:v>
                </c:pt>
                <c:pt idx="622">
                  <c:v>0.30648397059079724</c:v>
                </c:pt>
                <c:pt idx="623">
                  <c:v>0.33665602805466521</c:v>
                </c:pt>
                <c:pt idx="624">
                  <c:v>0.30432912298277726</c:v>
                </c:pt>
                <c:pt idx="625">
                  <c:v>0.31294921190678826</c:v>
                </c:pt>
                <c:pt idx="626">
                  <c:v>0.32588039303070226</c:v>
                </c:pt>
                <c:pt idx="627">
                  <c:v>0.33019078673867319</c:v>
                </c:pt>
                <c:pt idx="628">
                  <c:v>0.31725960561476019</c:v>
                </c:pt>
                <c:pt idx="629">
                  <c:v>0.31294921190678826</c:v>
                </c:pt>
                <c:pt idx="630">
                  <c:v>0.29786318317485527</c:v>
                </c:pt>
                <c:pt idx="631">
                  <c:v>0.31079436429876828</c:v>
                </c:pt>
                <c:pt idx="632">
                  <c:v>0.31079436429876828</c:v>
                </c:pt>
                <c:pt idx="633">
                  <c:v>0.30863881819881722</c:v>
                </c:pt>
                <c:pt idx="634">
                  <c:v>0.32588039303070226</c:v>
                </c:pt>
                <c:pt idx="635">
                  <c:v>0.31941515171471124</c:v>
                </c:pt>
                <c:pt idx="636">
                  <c:v>0.30432912298277726</c:v>
                </c:pt>
                <c:pt idx="637">
                  <c:v>0.30863881819881722</c:v>
                </c:pt>
                <c:pt idx="638">
                  <c:v>0.30863881819881722</c:v>
                </c:pt>
                <c:pt idx="639">
                  <c:v>0.29139794185886325</c:v>
                </c:pt>
                <c:pt idx="640">
                  <c:v>0.29786318317485527</c:v>
                </c:pt>
                <c:pt idx="641">
                  <c:v>0.28277715444292129</c:v>
                </c:pt>
                <c:pt idx="642">
                  <c:v>0.27846676073495025</c:v>
                </c:pt>
                <c:pt idx="643">
                  <c:v>0.2892423957589122</c:v>
                </c:pt>
                <c:pt idx="644">
                  <c:v>0.33665602805466521</c:v>
                </c:pt>
                <c:pt idx="645">
                  <c:v>0.34743236157055923</c:v>
                </c:pt>
                <c:pt idx="646">
                  <c:v>0.39053560015834421</c:v>
                </c:pt>
                <c:pt idx="647">
                  <c:v>0.42501874982211429</c:v>
                </c:pt>
                <c:pt idx="648">
                  <c:v>0.43148399113810432</c:v>
                </c:pt>
                <c:pt idx="649">
                  <c:v>0.39269114625829427</c:v>
                </c:pt>
                <c:pt idx="650">
                  <c:v>0.37329402532645528</c:v>
                </c:pt>
                <c:pt idx="651">
                  <c:v>0.36682878401046426</c:v>
                </c:pt>
                <c:pt idx="652">
                  <c:v>0.36467393640244428</c:v>
                </c:pt>
                <c:pt idx="653">
                  <c:v>0.37113917771843519</c:v>
                </c:pt>
                <c:pt idx="654">
                  <c:v>0.40131123518230427</c:v>
                </c:pt>
                <c:pt idx="655">
                  <c:v>0.42501874982211429</c:v>
                </c:pt>
                <c:pt idx="656">
                  <c:v>0.42286320372216424</c:v>
                </c:pt>
                <c:pt idx="657">
                  <c:v>0.40777717499022414</c:v>
                </c:pt>
                <c:pt idx="658">
                  <c:v>0.39700153996626431</c:v>
                </c:pt>
                <c:pt idx="659">
                  <c:v>0.38622520645037417</c:v>
                </c:pt>
                <c:pt idx="660">
                  <c:v>0.39915638757428429</c:v>
                </c:pt>
                <c:pt idx="661">
                  <c:v>0.40346678128225433</c:v>
                </c:pt>
                <c:pt idx="662">
                  <c:v>0.39915638757428429</c:v>
                </c:pt>
                <c:pt idx="663">
                  <c:v>0.39700153996626431</c:v>
                </c:pt>
                <c:pt idx="664">
                  <c:v>0.40777717499022414</c:v>
                </c:pt>
                <c:pt idx="665">
                  <c:v>0.40562162889027431</c:v>
                </c:pt>
                <c:pt idx="666">
                  <c:v>0.38838075255032423</c:v>
                </c:pt>
                <c:pt idx="667">
                  <c:v>0.38622520645037417</c:v>
                </c:pt>
                <c:pt idx="668">
                  <c:v>0.39915638757428429</c:v>
                </c:pt>
                <c:pt idx="669">
                  <c:v>0.39269114625829427</c:v>
                </c:pt>
                <c:pt idx="670">
                  <c:v>0.37975996513437726</c:v>
                </c:pt>
                <c:pt idx="671">
                  <c:v>0.36898363161848424</c:v>
                </c:pt>
                <c:pt idx="672">
                  <c:v>0.39053560015834421</c:v>
                </c:pt>
                <c:pt idx="673">
                  <c:v>0.41208756869819418</c:v>
                </c:pt>
                <c:pt idx="674">
                  <c:v>0.4336388387461243</c:v>
                </c:pt>
                <c:pt idx="675">
                  <c:v>0.45950120099395431</c:v>
                </c:pt>
                <c:pt idx="676">
                  <c:v>0.4875184108497943</c:v>
                </c:pt>
                <c:pt idx="677">
                  <c:v>0.47027683601791415</c:v>
                </c:pt>
                <c:pt idx="678">
                  <c:v>0.43579438484607413</c:v>
                </c:pt>
                <c:pt idx="679">
                  <c:v>0.43794923245409434</c:v>
                </c:pt>
                <c:pt idx="680">
                  <c:v>0.41639796240617422</c:v>
                </c:pt>
                <c:pt idx="681">
                  <c:v>0.42717359743013428</c:v>
                </c:pt>
                <c:pt idx="682">
                  <c:v>0.44441517226201421</c:v>
                </c:pt>
                <c:pt idx="683">
                  <c:v>0.45303595967796428</c:v>
                </c:pt>
                <c:pt idx="684">
                  <c:v>0.42286320372216424</c:v>
                </c:pt>
                <c:pt idx="685">
                  <c:v>0.43794923245409434</c:v>
                </c:pt>
                <c:pt idx="686">
                  <c:v>0.4185528100141942</c:v>
                </c:pt>
                <c:pt idx="687">
                  <c:v>0.39484599386631425</c:v>
                </c:pt>
                <c:pt idx="688">
                  <c:v>0.40777717499022414</c:v>
                </c:pt>
                <c:pt idx="689">
                  <c:v>0.43794923245409434</c:v>
                </c:pt>
                <c:pt idx="690">
                  <c:v>0.42717359743013428</c:v>
                </c:pt>
                <c:pt idx="691">
                  <c:v>0.42501874982211429</c:v>
                </c:pt>
                <c:pt idx="692">
                  <c:v>0.42501874982211429</c:v>
                </c:pt>
                <c:pt idx="693">
                  <c:v>0.42070835611414426</c:v>
                </c:pt>
                <c:pt idx="694">
                  <c:v>0.38622520645037417</c:v>
                </c:pt>
                <c:pt idx="695">
                  <c:v>0.36682878401046426</c:v>
                </c:pt>
                <c:pt idx="696">
                  <c:v>0.36467393640244428</c:v>
                </c:pt>
                <c:pt idx="697">
                  <c:v>0.36898363161848424</c:v>
                </c:pt>
                <c:pt idx="698">
                  <c:v>0.36036354269447224</c:v>
                </c:pt>
                <c:pt idx="699">
                  <c:v>0.36251839030249222</c:v>
                </c:pt>
                <c:pt idx="700">
                  <c:v>0.34958720917857922</c:v>
                </c:pt>
                <c:pt idx="701">
                  <c:v>0.36251839030249222</c:v>
                </c:pt>
                <c:pt idx="702">
                  <c:v>0.37329402532645528</c:v>
                </c:pt>
                <c:pt idx="703">
                  <c:v>0.36251839030249222</c:v>
                </c:pt>
                <c:pt idx="704">
                  <c:v>0.35389760288655026</c:v>
                </c:pt>
                <c:pt idx="705">
                  <c:v>0.36251839030249222</c:v>
                </c:pt>
                <c:pt idx="706">
                  <c:v>0.34096642176263625</c:v>
                </c:pt>
                <c:pt idx="707">
                  <c:v>0.35174275527853027</c:v>
                </c:pt>
                <c:pt idx="708">
                  <c:v>0.3560531489865012</c:v>
                </c:pt>
                <c:pt idx="709">
                  <c:v>0.34958720917857922</c:v>
                </c:pt>
                <c:pt idx="710">
                  <c:v>0.35820799659452118</c:v>
                </c:pt>
                <c:pt idx="711">
                  <c:v>0.36682878401046426</c:v>
                </c:pt>
                <c:pt idx="712">
                  <c:v>0.31941515171471124</c:v>
                </c:pt>
                <c:pt idx="713">
                  <c:v>0.29786318317485527</c:v>
                </c:pt>
                <c:pt idx="714">
                  <c:v>0.31941515171471124</c:v>
                </c:pt>
                <c:pt idx="715">
                  <c:v>0.31941515171471124</c:v>
                </c:pt>
                <c:pt idx="716">
                  <c:v>0.28277715444292129</c:v>
                </c:pt>
                <c:pt idx="717">
                  <c:v>0.29786318317485527</c:v>
                </c:pt>
                <c:pt idx="718">
                  <c:v>0.27631121463499819</c:v>
                </c:pt>
                <c:pt idx="719">
                  <c:v>0.25907033829504522</c:v>
                </c:pt>
                <c:pt idx="720">
                  <c:v>0.25691479219509328</c:v>
                </c:pt>
                <c:pt idx="721">
                  <c:v>0.28277715444292129</c:v>
                </c:pt>
                <c:pt idx="722">
                  <c:v>0.30648397059079724</c:v>
                </c:pt>
                <c:pt idx="723">
                  <c:v>0.33665602805466521</c:v>
                </c:pt>
                <c:pt idx="724">
                  <c:v>0.33881157415461627</c:v>
                </c:pt>
                <c:pt idx="725">
                  <c:v>0.31941515171471124</c:v>
                </c:pt>
                <c:pt idx="726">
                  <c:v>0.3151047580067402</c:v>
                </c:pt>
                <c:pt idx="727">
                  <c:v>0.28062160834297023</c:v>
                </c:pt>
                <c:pt idx="728">
                  <c:v>0.29355278946688323</c:v>
                </c:pt>
                <c:pt idx="729">
                  <c:v>0.29786318317485527</c:v>
                </c:pt>
                <c:pt idx="730">
                  <c:v>0.32372554542268228</c:v>
                </c:pt>
                <c:pt idx="731">
                  <c:v>0.30001872927480622</c:v>
                </c:pt>
                <c:pt idx="732">
                  <c:v>0.30648397059079724</c:v>
                </c:pt>
                <c:pt idx="733">
                  <c:v>0.32588039303070226</c:v>
                </c:pt>
                <c:pt idx="734">
                  <c:v>0.33234633283862525</c:v>
                </c:pt>
                <c:pt idx="735">
                  <c:v>0.33019078673867319</c:v>
                </c:pt>
                <c:pt idx="736">
                  <c:v>0.36898363161848424</c:v>
                </c:pt>
                <c:pt idx="737">
                  <c:v>0.36251839030249222</c:v>
                </c:pt>
                <c:pt idx="738">
                  <c:v>0.33234633283862525</c:v>
                </c:pt>
                <c:pt idx="739">
                  <c:v>0.32372554542268228</c:v>
                </c:pt>
                <c:pt idx="740">
                  <c:v>0.32156999932273123</c:v>
                </c:pt>
                <c:pt idx="741">
                  <c:v>0.30648397059079724</c:v>
                </c:pt>
                <c:pt idx="742">
                  <c:v>0.30648397059079724</c:v>
                </c:pt>
                <c:pt idx="743">
                  <c:v>0.32156999932273123</c:v>
                </c:pt>
                <c:pt idx="744">
                  <c:v>0.31725960561476019</c:v>
                </c:pt>
                <c:pt idx="745">
                  <c:v>0.3151047580067402</c:v>
                </c:pt>
                <c:pt idx="746">
                  <c:v>0.3021735768828262</c:v>
                </c:pt>
                <c:pt idx="747">
                  <c:v>0.30863881819881722</c:v>
                </c:pt>
                <c:pt idx="748">
                  <c:v>0.30432912298277726</c:v>
                </c:pt>
                <c:pt idx="749">
                  <c:v>0.31079436429876828</c:v>
                </c:pt>
                <c:pt idx="750">
                  <c:v>0.32156999932273123</c:v>
                </c:pt>
                <c:pt idx="751">
                  <c:v>0.31725960561476019</c:v>
                </c:pt>
                <c:pt idx="752">
                  <c:v>0.34958720917857922</c:v>
                </c:pt>
                <c:pt idx="753">
                  <c:v>0.3560531489865012</c:v>
                </c:pt>
                <c:pt idx="754">
                  <c:v>0.36036354269447224</c:v>
                </c:pt>
                <c:pt idx="755">
                  <c:v>0.3560531489865012</c:v>
                </c:pt>
                <c:pt idx="756">
                  <c:v>0.38407035884235419</c:v>
                </c:pt>
                <c:pt idx="757">
                  <c:v>0.37975996513437726</c:v>
                </c:pt>
                <c:pt idx="758">
                  <c:v>0.37760441903442621</c:v>
                </c:pt>
                <c:pt idx="759">
                  <c:v>0.36251839030249222</c:v>
                </c:pt>
                <c:pt idx="760">
                  <c:v>0.3431219678625872</c:v>
                </c:pt>
                <c:pt idx="761">
                  <c:v>0.32588039303070226</c:v>
                </c:pt>
                <c:pt idx="762">
                  <c:v>0.32372554542268228</c:v>
                </c:pt>
                <c:pt idx="763">
                  <c:v>0.33450118044664523</c:v>
                </c:pt>
                <c:pt idx="764">
                  <c:v>0.34743236157055923</c:v>
                </c:pt>
                <c:pt idx="765">
                  <c:v>0.36467393640244428</c:v>
                </c:pt>
                <c:pt idx="766">
                  <c:v>0.38838075255032423</c:v>
                </c:pt>
                <c:pt idx="767">
                  <c:v>0.39269114625829427</c:v>
                </c:pt>
                <c:pt idx="768">
                  <c:v>0.38838075255032423</c:v>
                </c:pt>
                <c:pt idx="769">
                  <c:v>0.39053560015834421</c:v>
                </c:pt>
                <c:pt idx="770">
                  <c:v>0.40562162889027431</c:v>
                </c:pt>
                <c:pt idx="771">
                  <c:v>0.40777717499022414</c:v>
                </c:pt>
                <c:pt idx="772">
                  <c:v>0.40777717499022414</c:v>
                </c:pt>
                <c:pt idx="773">
                  <c:v>0.39484599386631425</c:v>
                </c:pt>
                <c:pt idx="774">
                  <c:v>0.38622520645037417</c:v>
                </c:pt>
                <c:pt idx="775">
                  <c:v>0.36251839030249222</c:v>
                </c:pt>
                <c:pt idx="776">
                  <c:v>0.37544957142640623</c:v>
                </c:pt>
                <c:pt idx="777">
                  <c:v>0.38622520645037417</c:v>
                </c:pt>
                <c:pt idx="778">
                  <c:v>0.40993202259824413</c:v>
                </c:pt>
                <c:pt idx="779">
                  <c:v>0.42932844503815426</c:v>
                </c:pt>
                <c:pt idx="780">
                  <c:v>0.46165604860197429</c:v>
                </c:pt>
                <c:pt idx="781">
                  <c:v>0.42717359743013428</c:v>
                </c:pt>
                <c:pt idx="782">
                  <c:v>0.43148399113810432</c:v>
                </c:pt>
                <c:pt idx="783">
                  <c:v>0.42286320372216424</c:v>
                </c:pt>
                <c:pt idx="784">
                  <c:v>0.38622520645037417</c:v>
                </c:pt>
                <c:pt idx="785">
                  <c:v>0.38838075255032423</c:v>
                </c:pt>
                <c:pt idx="786">
                  <c:v>0.40131123518230427</c:v>
                </c:pt>
                <c:pt idx="787">
                  <c:v>0.38838075255032423</c:v>
                </c:pt>
                <c:pt idx="788">
                  <c:v>0.38191481274239725</c:v>
                </c:pt>
                <c:pt idx="789">
                  <c:v>0.42286320372216424</c:v>
                </c:pt>
                <c:pt idx="790">
                  <c:v>0.40777717499022414</c:v>
                </c:pt>
                <c:pt idx="791">
                  <c:v>0.44225962616206416</c:v>
                </c:pt>
                <c:pt idx="792">
                  <c:v>0.45519080728598427</c:v>
                </c:pt>
                <c:pt idx="793">
                  <c:v>0.45088041357800424</c:v>
                </c:pt>
                <c:pt idx="794">
                  <c:v>0.42717359743013428</c:v>
                </c:pt>
                <c:pt idx="795">
                  <c:v>0.44872556596998425</c:v>
                </c:pt>
                <c:pt idx="796">
                  <c:v>0.45088041357800424</c:v>
                </c:pt>
                <c:pt idx="797">
                  <c:v>0.43794923245409434</c:v>
                </c:pt>
                <c:pt idx="798">
                  <c:v>0.42932844503815426</c:v>
                </c:pt>
                <c:pt idx="799">
                  <c:v>0.45519080728598427</c:v>
                </c:pt>
                <c:pt idx="800">
                  <c:v>0.42932844503815426</c:v>
                </c:pt>
                <c:pt idx="801">
                  <c:v>0.40346678128225433</c:v>
                </c:pt>
                <c:pt idx="802">
                  <c:v>0.41424241630621417</c:v>
                </c:pt>
                <c:pt idx="803">
                  <c:v>0.45303595967796428</c:v>
                </c:pt>
                <c:pt idx="804">
                  <c:v>0.45303595967796428</c:v>
                </c:pt>
                <c:pt idx="805">
                  <c:v>0.45519080728598427</c:v>
                </c:pt>
                <c:pt idx="806">
                  <c:v>0.46165604860197429</c:v>
                </c:pt>
                <c:pt idx="807">
                  <c:v>0.45088041357800424</c:v>
                </c:pt>
                <c:pt idx="808">
                  <c:v>0.43794923245409434</c:v>
                </c:pt>
                <c:pt idx="809">
                  <c:v>0.40131123518230427</c:v>
                </c:pt>
                <c:pt idx="810">
                  <c:v>0.40346678128225433</c:v>
                </c:pt>
                <c:pt idx="811">
                  <c:v>0.37544957142640623</c:v>
                </c:pt>
                <c:pt idx="812">
                  <c:v>0.37113917771843519</c:v>
                </c:pt>
                <c:pt idx="813">
                  <c:v>0.3560531489865012</c:v>
                </c:pt>
                <c:pt idx="814">
                  <c:v>0.37760441903442621</c:v>
                </c:pt>
                <c:pt idx="815">
                  <c:v>0.37544957142640623</c:v>
                </c:pt>
                <c:pt idx="816">
                  <c:v>0.4185528100141942</c:v>
                </c:pt>
                <c:pt idx="817">
                  <c:v>0.44010477855404417</c:v>
                </c:pt>
                <c:pt idx="818">
                  <c:v>0.45088041357800424</c:v>
                </c:pt>
                <c:pt idx="819">
                  <c:v>0.47027683601791415</c:v>
                </c:pt>
                <c:pt idx="820">
                  <c:v>0.46812198840989416</c:v>
                </c:pt>
                <c:pt idx="821">
                  <c:v>0.45303595967796428</c:v>
                </c:pt>
                <c:pt idx="822">
                  <c:v>0.43148399113810432</c:v>
                </c:pt>
                <c:pt idx="823">
                  <c:v>0.40346678128225433</c:v>
                </c:pt>
                <c:pt idx="824">
                  <c:v>0.38622520645037417</c:v>
                </c:pt>
                <c:pt idx="825">
                  <c:v>0.37113917771843519</c:v>
                </c:pt>
                <c:pt idx="826">
                  <c:v>0.39484599386631425</c:v>
                </c:pt>
                <c:pt idx="827">
                  <c:v>0.40993202259824413</c:v>
                </c:pt>
                <c:pt idx="828">
                  <c:v>0.42070835611414426</c:v>
                </c:pt>
                <c:pt idx="829">
                  <c:v>0.42932844503815426</c:v>
                </c:pt>
                <c:pt idx="830">
                  <c:v>0.44872556596998425</c:v>
                </c:pt>
                <c:pt idx="831">
                  <c:v>0.4185528100141942</c:v>
                </c:pt>
                <c:pt idx="832">
                  <c:v>0.43148399113810432</c:v>
                </c:pt>
                <c:pt idx="833">
                  <c:v>0.42932844503815426</c:v>
                </c:pt>
                <c:pt idx="834">
                  <c:v>0.41424241630621417</c:v>
                </c:pt>
                <c:pt idx="835">
                  <c:v>0.42717359743013428</c:v>
                </c:pt>
                <c:pt idx="836">
                  <c:v>0.4185528100141942</c:v>
                </c:pt>
                <c:pt idx="837">
                  <c:v>0.39484599386631425</c:v>
                </c:pt>
                <c:pt idx="838">
                  <c:v>0.39269114625829427</c:v>
                </c:pt>
                <c:pt idx="839">
                  <c:v>0.40993202259824413</c:v>
                </c:pt>
                <c:pt idx="840">
                  <c:v>0.39269114625829427</c:v>
                </c:pt>
                <c:pt idx="841">
                  <c:v>0.41424241630621417</c:v>
                </c:pt>
                <c:pt idx="842">
                  <c:v>0.41639796240617422</c:v>
                </c:pt>
                <c:pt idx="843">
                  <c:v>0.41424241630621417</c:v>
                </c:pt>
                <c:pt idx="844">
                  <c:v>0.39053560015834421</c:v>
                </c:pt>
                <c:pt idx="845">
                  <c:v>0.41424241630621417</c:v>
                </c:pt>
                <c:pt idx="846">
                  <c:v>0.40346678128225433</c:v>
                </c:pt>
                <c:pt idx="847">
                  <c:v>0.40346678128225433</c:v>
                </c:pt>
                <c:pt idx="848">
                  <c:v>0.42070835611414426</c:v>
                </c:pt>
                <c:pt idx="849">
                  <c:v>0.42501874982211429</c:v>
                </c:pt>
                <c:pt idx="850">
                  <c:v>0.39484599386631425</c:v>
                </c:pt>
                <c:pt idx="851">
                  <c:v>0.38191481274239725</c:v>
                </c:pt>
                <c:pt idx="852">
                  <c:v>0.38191481274239725</c:v>
                </c:pt>
                <c:pt idx="853">
                  <c:v>0.37329402532645528</c:v>
                </c:pt>
                <c:pt idx="854">
                  <c:v>0.37544957142640623</c:v>
                </c:pt>
                <c:pt idx="855">
                  <c:v>0.35174275527853027</c:v>
                </c:pt>
                <c:pt idx="856">
                  <c:v>0.39053560015834421</c:v>
                </c:pt>
                <c:pt idx="857">
                  <c:v>0.39053560015834421</c:v>
                </c:pt>
                <c:pt idx="858">
                  <c:v>0.40131123518230427</c:v>
                </c:pt>
                <c:pt idx="859">
                  <c:v>0.42501874982211429</c:v>
                </c:pt>
                <c:pt idx="860">
                  <c:v>0.44441517226201421</c:v>
                </c:pt>
                <c:pt idx="861">
                  <c:v>0.41424241630621417</c:v>
                </c:pt>
                <c:pt idx="862">
                  <c:v>0.43148399113810432</c:v>
                </c:pt>
                <c:pt idx="863">
                  <c:v>0.43579438484607413</c:v>
                </c:pt>
                <c:pt idx="864">
                  <c:v>0.40346678128225433</c:v>
                </c:pt>
                <c:pt idx="865">
                  <c:v>0.40993202259824413</c:v>
                </c:pt>
                <c:pt idx="866">
                  <c:v>0.42501874982211429</c:v>
                </c:pt>
                <c:pt idx="867">
                  <c:v>0.39700153996626431</c:v>
                </c:pt>
                <c:pt idx="868">
                  <c:v>0.39915638757428429</c:v>
                </c:pt>
                <c:pt idx="869">
                  <c:v>0.41639796240617422</c:v>
                </c:pt>
                <c:pt idx="870">
                  <c:v>0.44441517226201421</c:v>
                </c:pt>
                <c:pt idx="871">
                  <c:v>0.42932844503815426</c:v>
                </c:pt>
                <c:pt idx="872">
                  <c:v>0.45088041357800424</c:v>
                </c:pt>
                <c:pt idx="873">
                  <c:v>0.45088041357800424</c:v>
                </c:pt>
                <c:pt idx="874">
                  <c:v>0.43148399113810432</c:v>
                </c:pt>
                <c:pt idx="875">
                  <c:v>0.41208756869819418</c:v>
                </c:pt>
                <c:pt idx="876">
                  <c:v>0.42717359743013428</c:v>
                </c:pt>
                <c:pt idx="877">
                  <c:v>0.4336388387461243</c:v>
                </c:pt>
                <c:pt idx="878">
                  <c:v>0.43794923245409434</c:v>
                </c:pt>
                <c:pt idx="879">
                  <c:v>0.46165604860197429</c:v>
                </c:pt>
                <c:pt idx="880">
                  <c:v>0.48536356324177432</c:v>
                </c:pt>
                <c:pt idx="881">
                  <c:v>0.50475998568168423</c:v>
                </c:pt>
                <c:pt idx="882">
                  <c:v>0.50044959197371419</c:v>
                </c:pt>
                <c:pt idx="883">
                  <c:v>0.51122522699767425</c:v>
                </c:pt>
                <c:pt idx="884">
                  <c:v>0.52631125572960413</c:v>
                </c:pt>
                <c:pt idx="885">
                  <c:v>0.53277719553753422</c:v>
                </c:pt>
                <c:pt idx="886">
                  <c:v>0.52415640812158415</c:v>
                </c:pt>
                <c:pt idx="887">
                  <c:v>0.54786322426946432</c:v>
                </c:pt>
                <c:pt idx="888">
                  <c:v>0.5349320431455542</c:v>
                </c:pt>
                <c:pt idx="889">
                  <c:v>0.54355283056149428</c:v>
                </c:pt>
                <c:pt idx="890">
                  <c:v>0.55217361797743414</c:v>
                </c:pt>
                <c:pt idx="891">
                  <c:v>0.55863885929342416</c:v>
                </c:pt>
                <c:pt idx="892">
                  <c:v>0.54355283056149428</c:v>
                </c:pt>
                <c:pt idx="893">
                  <c:v>0.56294925300140419</c:v>
                </c:pt>
                <c:pt idx="894">
                  <c:v>0.54786322426946432</c:v>
                </c:pt>
                <c:pt idx="895">
                  <c:v>0.55863885929342416</c:v>
                </c:pt>
                <c:pt idx="896">
                  <c:v>0.54786322426946432</c:v>
                </c:pt>
                <c:pt idx="897">
                  <c:v>0.55863885929342416</c:v>
                </c:pt>
                <c:pt idx="898">
                  <c:v>0.55001877036941416</c:v>
                </c:pt>
                <c:pt idx="899">
                  <c:v>0.57157004041734427</c:v>
                </c:pt>
                <c:pt idx="900">
                  <c:v>0.57588043412531431</c:v>
                </c:pt>
                <c:pt idx="901">
                  <c:v>0.58881161524922421</c:v>
                </c:pt>
                <c:pt idx="902">
                  <c:v>0.60174279637314432</c:v>
                </c:pt>
                <c:pt idx="903">
                  <c:v>0.60174279637314432</c:v>
                </c:pt>
                <c:pt idx="904">
                  <c:v>0.61036358378908417</c:v>
                </c:pt>
                <c:pt idx="905">
                  <c:v>0.60605319008111413</c:v>
                </c:pt>
                <c:pt idx="906">
                  <c:v>0.60174279637314432</c:v>
                </c:pt>
                <c:pt idx="907">
                  <c:v>0.58234637393323418</c:v>
                </c:pt>
                <c:pt idx="908">
                  <c:v>0.61036358378908417</c:v>
                </c:pt>
                <c:pt idx="909">
                  <c:v>0.6038976439811643</c:v>
                </c:pt>
                <c:pt idx="910">
                  <c:v>0.58665606914927415</c:v>
                </c:pt>
                <c:pt idx="911">
                  <c:v>0.62113921881304424</c:v>
                </c:pt>
                <c:pt idx="912">
                  <c:v>0.66639800350077416</c:v>
                </c:pt>
                <c:pt idx="913">
                  <c:v>0.67070839720875419</c:v>
                </c:pt>
                <c:pt idx="914">
                  <c:v>0.68148403223271425</c:v>
                </c:pt>
                <c:pt idx="915">
                  <c:v>0.71812202950450432</c:v>
                </c:pt>
                <c:pt idx="916">
                  <c:v>0.70088045467261417</c:v>
                </c:pt>
                <c:pt idx="917">
                  <c:v>0.68363887984073424</c:v>
                </c:pt>
                <c:pt idx="918">
                  <c:v>0.68579442594068429</c:v>
                </c:pt>
                <c:pt idx="919">
                  <c:v>0.67070839720875419</c:v>
                </c:pt>
                <c:pt idx="920">
                  <c:v>0.68579442594068429</c:v>
                </c:pt>
                <c:pt idx="921">
                  <c:v>0.69872560706459419</c:v>
                </c:pt>
                <c:pt idx="922">
                  <c:v>0.70088045467261417</c:v>
                </c:pt>
                <c:pt idx="923">
                  <c:v>0.69872560706459419</c:v>
                </c:pt>
                <c:pt idx="924">
                  <c:v>0.72243242321247414</c:v>
                </c:pt>
                <c:pt idx="925">
                  <c:v>0.70519084838058421</c:v>
                </c:pt>
                <c:pt idx="926">
                  <c:v>0.70088045467261417</c:v>
                </c:pt>
                <c:pt idx="927">
                  <c:v>0.69225966725667432</c:v>
                </c:pt>
                <c:pt idx="928">
                  <c:v>0.67286324481677418</c:v>
                </c:pt>
                <c:pt idx="929">
                  <c:v>0.67286324481677418</c:v>
                </c:pt>
                <c:pt idx="930">
                  <c:v>0.65993206369285429</c:v>
                </c:pt>
                <c:pt idx="931">
                  <c:v>0.65562166998488425</c:v>
                </c:pt>
                <c:pt idx="932">
                  <c:v>0.65131127627691421</c:v>
                </c:pt>
                <c:pt idx="933">
                  <c:v>0.65346682237686426</c:v>
                </c:pt>
                <c:pt idx="934">
                  <c:v>0.63622524754498433</c:v>
                </c:pt>
                <c:pt idx="935">
                  <c:v>0.64700088256894417</c:v>
                </c:pt>
                <c:pt idx="936">
                  <c:v>0.64915642866889423</c:v>
                </c:pt>
                <c:pt idx="937">
                  <c:v>0.66639800350077416</c:v>
                </c:pt>
                <c:pt idx="938">
                  <c:v>0.65993206369285429</c:v>
                </c:pt>
                <c:pt idx="939">
                  <c:v>0.64053564125295415</c:v>
                </c:pt>
                <c:pt idx="940">
                  <c:v>0.64484603496092419</c:v>
                </c:pt>
                <c:pt idx="941">
                  <c:v>0.6577772160848343</c:v>
                </c:pt>
                <c:pt idx="942">
                  <c:v>0.67286324481677418</c:v>
                </c:pt>
                <c:pt idx="943">
                  <c:v>0.69657006096464413</c:v>
                </c:pt>
                <c:pt idx="944">
                  <c:v>0.72674281692044418</c:v>
                </c:pt>
                <c:pt idx="945">
                  <c:v>0.73105321062841422</c:v>
                </c:pt>
                <c:pt idx="946">
                  <c:v>0.7073456959886042</c:v>
                </c:pt>
                <c:pt idx="947">
                  <c:v>0.69225966725667432</c:v>
                </c:pt>
                <c:pt idx="948">
                  <c:v>0.69872560706459419</c:v>
                </c:pt>
                <c:pt idx="949">
                  <c:v>0.69657006096464413</c:v>
                </c:pt>
                <c:pt idx="950">
                  <c:v>0.65131127627691421</c:v>
                </c:pt>
                <c:pt idx="951">
                  <c:v>0.67070839720875419</c:v>
                </c:pt>
                <c:pt idx="952">
                  <c:v>0.65562166998488425</c:v>
                </c:pt>
                <c:pt idx="953">
                  <c:v>0.66424245740082433</c:v>
                </c:pt>
                <c:pt idx="954">
                  <c:v>0.67286324481677418</c:v>
                </c:pt>
                <c:pt idx="955">
                  <c:v>0.69657006096464413</c:v>
                </c:pt>
                <c:pt idx="956">
                  <c:v>0.69872560706459419</c:v>
                </c:pt>
                <c:pt idx="957">
                  <c:v>0.71165608969658423</c:v>
                </c:pt>
                <c:pt idx="958">
                  <c:v>0.69225966725667432</c:v>
                </c:pt>
                <c:pt idx="959">
                  <c:v>0.6793284861327642</c:v>
                </c:pt>
                <c:pt idx="960">
                  <c:v>0.68794927354870428</c:v>
                </c:pt>
                <c:pt idx="961">
                  <c:v>0.67070839720875419</c:v>
                </c:pt>
                <c:pt idx="962">
                  <c:v>0.64484603496092419</c:v>
                </c:pt>
                <c:pt idx="963">
                  <c:v>0.63622524754498433</c:v>
                </c:pt>
                <c:pt idx="964">
                  <c:v>0.63622524754498433</c:v>
                </c:pt>
                <c:pt idx="965">
                  <c:v>0.62544961252101428</c:v>
                </c:pt>
                <c:pt idx="966">
                  <c:v>0.6426911873529042</c:v>
                </c:pt>
                <c:pt idx="967">
                  <c:v>0.62976000622898431</c:v>
                </c:pt>
                <c:pt idx="968">
                  <c:v>0.62760446012903426</c:v>
                </c:pt>
                <c:pt idx="969">
                  <c:v>0.62113921881304424</c:v>
                </c:pt>
                <c:pt idx="970">
                  <c:v>0.6319148538370043</c:v>
                </c:pt>
                <c:pt idx="971">
                  <c:v>0.61898367271309418</c:v>
                </c:pt>
                <c:pt idx="972">
                  <c:v>0.65993206369285429</c:v>
                </c:pt>
                <c:pt idx="973">
                  <c:v>0.6577772160848343</c:v>
                </c:pt>
                <c:pt idx="974">
                  <c:v>0.64484603496092419</c:v>
                </c:pt>
                <c:pt idx="975">
                  <c:v>0.62544961252101428</c:v>
                </c:pt>
                <c:pt idx="976">
                  <c:v>0.61036358378908417</c:v>
                </c:pt>
                <c:pt idx="977">
                  <c:v>0.59958725027319426</c:v>
                </c:pt>
                <c:pt idx="978">
                  <c:v>0.59743240266517428</c:v>
                </c:pt>
                <c:pt idx="979">
                  <c:v>0.62544961252101428</c:v>
                </c:pt>
                <c:pt idx="980">
                  <c:v>0.64700088256894417</c:v>
                </c:pt>
                <c:pt idx="981">
                  <c:v>0.64484603496092419</c:v>
                </c:pt>
                <c:pt idx="982">
                  <c:v>0.64484603496092419</c:v>
                </c:pt>
                <c:pt idx="983">
                  <c:v>0.66639800350077416</c:v>
                </c:pt>
                <c:pt idx="984">
                  <c:v>0.65131127627691421</c:v>
                </c:pt>
                <c:pt idx="985">
                  <c:v>0.6319148538370043</c:v>
                </c:pt>
                <c:pt idx="986">
                  <c:v>0.64915642866889423</c:v>
                </c:pt>
                <c:pt idx="987">
                  <c:v>0.65346682237686426</c:v>
                </c:pt>
                <c:pt idx="988">
                  <c:v>0.64915642866889423</c:v>
                </c:pt>
                <c:pt idx="989">
                  <c:v>0.66208760979280434</c:v>
                </c:pt>
                <c:pt idx="990">
                  <c:v>0.68794927354870428</c:v>
                </c:pt>
                <c:pt idx="991">
                  <c:v>0.70303600077256423</c:v>
                </c:pt>
                <c:pt idx="992">
                  <c:v>0.69225966725667432</c:v>
                </c:pt>
                <c:pt idx="993">
                  <c:v>0.69225966725667432</c:v>
                </c:pt>
                <c:pt idx="994">
                  <c:v>0.69657006096464413</c:v>
                </c:pt>
                <c:pt idx="995">
                  <c:v>0.7073456959886042</c:v>
                </c:pt>
                <c:pt idx="996">
                  <c:v>0.72889766452846416</c:v>
                </c:pt>
                <c:pt idx="997">
                  <c:v>0.74398369326039426</c:v>
                </c:pt>
                <c:pt idx="998">
                  <c:v>0.74182884565237428</c:v>
                </c:pt>
                <c:pt idx="999">
                  <c:v>0.76984605550822427</c:v>
                </c:pt>
                <c:pt idx="1000">
                  <c:v>0.75691487438431415</c:v>
                </c:pt>
                <c:pt idx="1001">
                  <c:v>0.71381163579653428</c:v>
                </c:pt>
                <c:pt idx="1002">
                  <c:v>0.71812202950450432</c:v>
                </c:pt>
                <c:pt idx="1003">
                  <c:v>0.75044963306832413</c:v>
                </c:pt>
                <c:pt idx="1004">
                  <c:v>0.75044963306832413</c:v>
                </c:pt>
                <c:pt idx="1005">
                  <c:v>0.75691487438431415</c:v>
                </c:pt>
                <c:pt idx="1006">
                  <c:v>0.83234571653591427</c:v>
                </c:pt>
                <c:pt idx="1007">
                  <c:v>0.8776045012236442</c:v>
                </c:pt>
                <c:pt idx="1008">
                  <c:v>0.87976004732359425</c:v>
                </c:pt>
                <c:pt idx="1009">
                  <c:v>0.90562171107949418</c:v>
                </c:pt>
                <c:pt idx="1010">
                  <c:v>0.94441525445123431</c:v>
                </c:pt>
                <c:pt idx="1011">
                  <c:v>0.92286328591137434</c:v>
                </c:pt>
                <c:pt idx="1012">
                  <c:v>0.93148407332732419</c:v>
                </c:pt>
                <c:pt idx="1013">
                  <c:v>0.95519088947519415</c:v>
                </c:pt>
                <c:pt idx="1014">
                  <c:v>0.98320809933104414</c:v>
                </c:pt>
                <c:pt idx="1015">
                  <c:v>1.0047600678709043</c:v>
                </c:pt>
                <c:pt idx="1016">
                  <c:v>1.0457077603587341</c:v>
                </c:pt>
                <c:pt idx="1017">
                  <c:v>1.0780353639225542</c:v>
                </c:pt>
                <c:pt idx="1018">
                  <c:v>1.0564840938746243</c:v>
                </c:pt>
                <c:pt idx="1019">
                  <c:v>1.0413980651426942</c:v>
                </c:pt>
                <c:pt idx="1020">
                  <c:v>1.0694152749985342</c:v>
                </c:pt>
                <c:pt idx="1021">
                  <c:v>1.0500181540667042</c:v>
                </c:pt>
                <c:pt idx="1022">
                  <c:v>1.0500181540667042</c:v>
                </c:pt>
                <c:pt idx="1023">
                  <c:v>1.1189837549023143</c:v>
                </c:pt>
                <c:pt idx="1024">
                  <c:v>1.1556217521741043</c:v>
                </c:pt>
                <c:pt idx="1025">
                  <c:v>1.1728633270059843</c:v>
                </c:pt>
                <c:pt idx="1026">
                  <c:v>1.2051909305698043</c:v>
                </c:pt>
                <c:pt idx="1027">
                  <c:v>1.1836389620299543</c:v>
                </c:pt>
                <c:pt idx="1028">
                  <c:v>1.1750181746140043</c:v>
                </c:pt>
                <c:pt idx="1029">
                  <c:v>1.1620876919820242</c:v>
                </c:pt>
                <c:pt idx="1030">
                  <c:v>1.1577772982740542</c:v>
                </c:pt>
                <c:pt idx="1031">
                  <c:v>1.1728633270059843</c:v>
                </c:pt>
                <c:pt idx="1032">
                  <c:v>1.2159665655937641</c:v>
                </c:pt>
                <c:pt idx="1033">
                  <c:v>1.2138117179857442</c:v>
                </c:pt>
                <c:pt idx="1034">
                  <c:v>1.2676905915974943</c:v>
                </c:pt>
                <c:pt idx="1035">
                  <c:v>1.2763113790134342</c:v>
                </c:pt>
                <c:pt idx="1036">
                  <c:v>1.2763113790134342</c:v>
                </c:pt>
                <c:pt idx="1037">
                  <c:v>1.3129493762852242</c:v>
                </c:pt>
                <c:pt idx="1038">
                  <c:v>1.3107945286772043</c:v>
                </c:pt>
                <c:pt idx="1039">
                  <c:v>1.2612253502815043</c:v>
                </c:pt>
                <c:pt idx="1040">
                  <c:v>1.2784669251133842</c:v>
                </c:pt>
                <c:pt idx="1041">
                  <c:v>1.2655357439894743</c:v>
                </c:pt>
                <c:pt idx="1042">
                  <c:v>1.2526045628655542</c:v>
                </c:pt>
                <c:pt idx="1043">
                  <c:v>1.2741565314054142</c:v>
                </c:pt>
                <c:pt idx="1044">
                  <c:v>1.3151049223851743</c:v>
                </c:pt>
                <c:pt idx="1045">
                  <c:v>1.3021737412612642</c:v>
                </c:pt>
                <c:pt idx="1046">
                  <c:v>1.3000181951613143</c:v>
                </c:pt>
                <c:pt idx="1047">
                  <c:v>1.2957078014533443</c:v>
                </c:pt>
                <c:pt idx="1048">
                  <c:v>1.2720009853054641</c:v>
                </c:pt>
                <c:pt idx="1049">
                  <c:v>1.2913974077453643</c:v>
                </c:pt>
                <c:pt idx="1050">
                  <c:v>1.2913974077453643</c:v>
                </c:pt>
                <c:pt idx="1051">
                  <c:v>1.3086389825772542</c:v>
                </c:pt>
                <c:pt idx="1052">
                  <c:v>1.2784669251133842</c:v>
                </c:pt>
                <c:pt idx="1053">
                  <c:v>1.2784669251133842</c:v>
                </c:pt>
                <c:pt idx="1054">
                  <c:v>1.2504497152575342</c:v>
                </c:pt>
                <c:pt idx="1055">
                  <c:v>1.2504497152575342</c:v>
                </c:pt>
                <c:pt idx="1056">
                  <c:v>1.2439837754496141</c:v>
                </c:pt>
                <c:pt idx="1057">
                  <c:v>1.2547601089655143</c:v>
                </c:pt>
                <c:pt idx="1058">
                  <c:v>1.2720009853054641</c:v>
                </c:pt>
                <c:pt idx="1059">
                  <c:v>1.2655357439894743</c:v>
                </c:pt>
                <c:pt idx="1060">
                  <c:v>1.2720009853054641</c:v>
                </c:pt>
                <c:pt idx="1061">
                  <c:v>1.2590705026734843</c:v>
                </c:pt>
                <c:pt idx="1062">
                  <c:v>1.2547601089655143</c:v>
                </c:pt>
                <c:pt idx="1063">
                  <c:v>1.2806217727214042</c:v>
                </c:pt>
                <c:pt idx="1064">
                  <c:v>1.2978633475532941</c:v>
                </c:pt>
                <c:pt idx="1065">
                  <c:v>1.2870877125293243</c:v>
                </c:pt>
                <c:pt idx="1066">
                  <c:v>1.3086389825772542</c:v>
                </c:pt>
                <c:pt idx="1067">
                  <c:v>1.3301909511171142</c:v>
                </c:pt>
                <c:pt idx="1068">
                  <c:v>1.3323457987251341</c:v>
                </c:pt>
                <c:pt idx="1069">
                  <c:v>1.3452769798490443</c:v>
                </c:pt>
                <c:pt idx="1070">
                  <c:v>1.3646734022889442</c:v>
                </c:pt>
                <c:pt idx="1071">
                  <c:v>1.3905357645367744</c:v>
                </c:pt>
                <c:pt idx="1072">
                  <c:v>1.3926906121447942</c:v>
                </c:pt>
                <c:pt idx="1073">
                  <c:v>1.3970010058527642</c:v>
                </c:pt>
                <c:pt idx="1074">
                  <c:v>1.3862253708288044</c:v>
                </c:pt>
                <c:pt idx="1075">
                  <c:v>1.3840698247288541</c:v>
                </c:pt>
                <c:pt idx="1076">
                  <c:v>1.3819149771208343</c:v>
                </c:pt>
                <c:pt idx="1077">
                  <c:v>1.3797601295128141</c:v>
                </c:pt>
                <c:pt idx="1078">
                  <c:v>1.3776045834128643</c:v>
                </c:pt>
                <c:pt idx="1079">
                  <c:v>1.3754497358048443</c:v>
                </c:pt>
                <c:pt idx="1080">
                  <c:v>1.3711393420968743</c:v>
                </c:pt>
                <c:pt idx="1081">
                  <c:v>1.3431221322410243</c:v>
                </c:pt>
                <c:pt idx="1082">
                  <c:v>1.3258805574091341</c:v>
                </c:pt>
                <c:pt idx="1083">
                  <c:v>1.3280354050171543</c:v>
                </c:pt>
                <c:pt idx="1084">
                  <c:v>1.3064841349692342</c:v>
                </c:pt>
                <c:pt idx="1085">
                  <c:v>1.2978633475532941</c:v>
                </c:pt>
                <c:pt idx="1086">
                  <c:v>1.3194153160931443</c:v>
                </c:pt>
                <c:pt idx="1087">
                  <c:v>1.3388117385330542</c:v>
                </c:pt>
                <c:pt idx="1088">
                  <c:v>1.2870877125293243</c:v>
                </c:pt>
                <c:pt idx="1089">
                  <c:v>1.2935529538453243</c:v>
                </c:pt>
                <c:pt idx="1090">
                  <c:v>1.3000181951613143</c:v>
                </c:pt>
                <c:pt idx="1091">
                  <c:v>1.2870877125293243</c:v>
                </c:pt>
                <c:pt idx="1092">
                  <c:v>1.2288977467176843</c:v>
                </c:pt>
                <c:pt idx="1093">
                  <c:v>1.2375185341336243</c:v>
                </c:pt>
                <c:pt idx="1094">
                  <c:v>1.2418289278415942</c:v>
                </c:pt>
                <c:pt idx="1095">
                  <c:v>1.1901049018378742</c:v>
                </c:pt>
                <c:pt idx="1096">
                  <c:v>1.1685529332980142</c:v>
                </c:pt>
                <c:pt idx="1097">
                  <c:v>1.2245873530097142</c:v>
                </c:pt>
                <c:pt idx="1098">
                  <c:v>1.2224325054016942</c:v>
                </c:pt>
                <c:pt idx="1099">
                  <c:v>1.2030353844698543</c:v>
                </c:pt>
                <c:pt idx="1100">
                  <c:v>1.2375185341336243</c:v>
                </c:pt>
                <c:pt idx="1101">
                  <c:v>1.2418289278415942</c:v>
                </c:pt>
                <c:pt idx="1102">
                  <c:v>1.2138117179857442</c:v>
                </c:pt>
                <c:pt idx="1103">
                  <c:v>1.2159665655937641</c:v>
                </c:pt>
                <c:pt idx="1104">
                  <c:v>1.1965701431538642</c:v>
                </c:pt>
                <c:pt idx="1105">
                  <c:v>1.1771737207139543</c:v>
                </c:pt>
                <c:pt idx="1106">
                  <c:v>1.1707077809060342</c:v>
                </c:pt>
                <c:pt idx="1107">
                  <c:v>1.1383801773422142</c:v>
                </c:pt>
                <c:pt idx="1108">
                  <c:v>1.1276045423182541</c:v>
                </c:pt>
                <c:pt idx="1109">
                  <c:v>1.1513113584661343</c:v>
                </c:pt>
                <c:pt idx="1110">
                  <c:v>1.1383801773422142</c:v>
                </c:pt>
                <c:pt idx="1111">
                  <c:v>1.1383801773422142</c:v>
                </c:pt>
                <c:pt idx="1112">
                  <c:v>1.1383801773422142</c:v>
                </c:pt>
                <c:pt idx="1113">
                  <c:v>1.1577772982740542</c:v>
                </c:pt>
                <c:pt idx="1114">
                  <c:v>1.1534669045660841</c:v>
                </c:pt>
                <c:pt idx="1115">
                  <c:v>1.1707077809060342</c:v>
                </c:pt>
                <c:pt idx="1116">
                  <c:v>1.1771737207139543</c:v>
                </c:pt>
                <c:pt idx="1117">
                  <c:v>1.2288977467176843</c:v>
                </c:pt>
                <c:pt idx="1118">
                  <c:v>1.2116561718857943</c:v>
                </c:pt>
                <c:pt idx="1119">
                  <c:v>1.2310525943257042</c:v>
                </c:pt>
                <c:pt idx="1120">
                  <c:v>1.2569149565735342</c:v>
                </c:pt>
                <c:pt idx="1121">
                  <c:v>1.2676905915974943</c:v>
                </c:pt>
                <c:pt idx="1122">
                  <c:v>1.2396733817416443</c:v>
                </c:pt>
                <c:pt idx="1123">
                  <c:v>1.2763113790134342</c:v>
                </c:pt>
                <c:pt idx="1124">
                  <c:v>1.3000181951613143</c:v>
                </c:pt>
                <c:pt idx="1125">
                  <c:v>1.3258805574091341</c:v>
                </c:pt>
                <c:pt idx="1126">
                  <c:v>1.3668289483889042</c:v>
                </c:pt>
                <c:pt idx="1127">
                  <c:v>1.4163974282926743</c:v>
                </c:pt>
                <c:pt idx="1128">
                  <c:v>1.4422597905405043</c:v>
                </c:pt>
                <c:pt idx="1129">
                  <c:v>1.4228633681005942</c:v>
                </c:pt>
                <c:pt idx="1130">
                  <c:v>1.4314841555165343</c:v>
                </c:pt>
                <c:pt idx="1131">
                  <c:v>1.4357945492245043</c:v>
                </c:pt>
                <c:pt idx="1132">
                  <c:v>1.4702770003963443</c:v>
                </c:pt>
                <c:pt idx="1133">
                  <c:v>1.5198461787920541</c:v>
                </c:pt>
                <c:pt idx="1134">
                  <c:v>1.6017422622596442</c:v>
                </c:pt>
                <c:pt idx="1135">
                  <c:v>1.6470010469473741</c:v>
                </c:pt>
                <c:pt idx="1136">
                  <c:v>1.6836390442191644</c:v>
                </c:pt>
                <c:pt idx="1137">
                  <c:v>1.687949437927134</c:v>
                </c:pt>
                <c:pt idx="1138">
                  <c:v>1.6965702253430843</c:v>
                </c:pt>
                <c:pt idx="1139">
                  <c:v>1.7159666477829842</c:v>
                </c:pt>
                <c:pt idx="1140">
                  <c:v>1.7418290100308143</c:v>
                </c:pt>
                <c:pt idx="1141">
                  <c:v>1.7827774010105741</c:v>
                </c:pt>
                <c:pt idx="1142">
                  <c:v>1.8689838781861343</c:v>
                </c:pt>
                <c:pt idx="1143">
                  <c:v>1.9163975104818942</c:v>
                </c:pt>
                <c:pt idx="1144">
                  <c:v>1.9271738439977841</c:v>
                </c:pt>
                <c:pt idx="1145">
                  <c:v>1.9659666888775942</c:v>
                </c:pt>
                <c:pt idx="1146">
                  <c:v>2.0069150798573538</c:v>
                </c:pt>
                <c:pt idx="1147">
                  <c:v>2.0435530771291441</c:v>
                </c:pt>
                <c:pt idx="1148">
                  <c:v>2.093121557032914</c:v>
                </c:pt>
                <c:pt idx="1149">
                  <c:v>2.1125186779647542</c:v>
                </c:pt>
                <c:pt idx="1150">
                  <c:v>2.1405358878206044</c:v>
                </c:pt>
                <c:pt idx="1151">
                  <c:v>2.1750183389924445</c:v>
                </c:pt>
                <c:pt idx="1152">
                  <c:v>2.1857939740164039</c:v>
                </c:pt>
                <c:pt idx="1153">
                  <c:v>2.228897911096114</c:v>
                </c:pt>
                <c:pt idx="1154">
                  <c:v>2.289242724515784</c:v>
                </c:pt>
                <c:pt idx="1155">
                  <c:v>2.3431215981275244</c:v>
                </c:pt>
                <c:pt idx="1156">
                  <c:v>2.3689839603753544</c:v>
                </c:pt>
                <c:pt idx="1157">
                  <c:v>2.3970011702312046</c:v>
                </c:pt>
                <c:pt idx="1158">
                  <c:v>2.407776805255164</c:v>
                </c:pt>
                <c:pt idx="1159">
                  <c:v>2.4465703486269046</c:v>
                </c:pt>
                <c:pt idx="1160">
                  <c:v>2.4508807423348742</c:v>
                </c:pt>
                <c:pt idx="1161">
                  <c:v>2.4659667710668138</c:v>
                </c:pt>
                <c:pt idx="1162">
                  <c:v>2.5090700096545939</c:v>
                </c:pt>
                <c:pt idx="1163">
                  <c:v>2.5069151620465746</c:v>
                </c:pt>
                <c:pt idx="1164">
                  <c:v>2.5263115844864741</c:v>
                </c:pt>
                <c:pt idx="1165">
                  <c:v>2.5586391880502939</c:v>
                </c:pt>
                <c:pt idx="1166">
                  <c:v>2.5478635530263345</c:v>
                </c:pt>
                <c:pt idx="1167">
                  <c:v>2.5543287943423243</c:v>
                </c:pt>
                <c:pt idx="1168">
                  <c:v>2.5845015502981239</c:v>
                </c:pt>
                <c:pt idx="1169">
                  <c:v>2.5866563979061441</c:v>
                </c:pt>
                <c:pt idx="1170">
                  <c:v>2.5952771853220842</c:v>
                </c:pt>
                <c:pt idx="1171">
                  <c:v>2.5995875790300547</c:v>
                </c:pt>
                <c:pt idx="1172">
                  <c:v>2.543553159318364</c:v>
                </c:pt>
                <c:pt idx="1173">
                  <c:v>2.4939839809226543</c:v>
                </c:pt>
                <c:pt idx="1174">
                  <c:v>2.4702771647747843</c:v>
                </c:pt>
                <c:pt idx="1175">
                  <c:v>2.457345983650864</c:v>
                </c:pt>
                <c:pt idx="1176">
                  <c:v>2.4638112249668644</c:v>
                </c:pt>
                <c:pt idx="1177">
                  <c:v>2.4530355899428944</c:v>
                </c:pt>
                <c:pt idx="1178">
                  <c:v>2.4465703486269046</c:v>
                </c:pt>
                <c:pt idx="1179">
                  <c:v>2.4638112249668644</c:v>
                </c:pt>
                <c:pt idx="1180">
                  <c:v>2.4228635324790346</c:v>
                </c:pt>
                <c:pt idx="1181">
                  <c:v>2.3754492016913442</c:v>
                </c:pt>
                <c:pt idx="1182">
                  <c:v>2.3582083253513941</c:v>
                </c:pt>
                <c:pt idx="1183">
                  <c:v>2.3560527792514439</c:v>
                </c:pt>
                <c:pt idx="1184">
                  <c:v>2.4099323513551143</c:v>
                </c:pt>
                <c:pt idx="1185">
                  <c:v>2.5026047683386041</c:v>
                </c:pt>
                <c:pt idx="1186">
                  <c:v>2.6426908176178445</c:v>
                </c:pt>
                <c:pt idx="1187">
                  <c:v>2.8129496228528739</c:v>
                </c:pt>
                <c:pt idx="1188">
                  <c:v>2.9336392496922139</c:v>
                </c:pt>
                <c:pt idx="1189">
                  <c:v>2.9401044910082046</c:v>
                </c:pt>
                <c:pt idx="1190">
                  <c:v>2.9314837035922539</c:v>
                </c:pt>
                <c:pt idx="1191">
                  <c:v>2.9293288559842345</c:v>
                </c:pt>
                <c:pt idx="1192">
                  <c:v>2.8926908587124442</c:v>
                </c:pt>
                <c:pt idx="1193">
                  <c:v>2.890536011104424</c:v>
                </c:pt>
                <c:pt idx="1194">
                  <c:v>2.8991561000284438</c:v>
                </c:pt>
                <c:pt idx="1195">
                  <c:v>2.942260037108154</c:v>
                </c:pt>
                <c:pt idx="1196">
                  <c:v>2.942260037108154</c:v>
                </c:pt>
                <c:pt idx="1197">
                  <c:v>2.9745876406719747</c:v>
                </c:pt>
                <c:pt idx="1198">
                  <c:v>2.942260037108154</c:v>
                </c:pt>
                <c:pt idx="1199">
                  <c:v>2.9293288559842345</c:v>
                </c:pt>
                <c:pt idx="1200">
                  <c:v>2.8926908587124442</c:v>
                </c:pt>
                <c:pt idx="1201">
                  <c:v>2.8711388901725945</c:v>
                </c:pt>
                <c:pt idx="1202">
                  <c:v>2.856052861440654</c:v>
                </c:pt>
                <c:pt idx="1203">
                  <c:v>2.8732944362725439</c:v>
                </c:pt>
                <c:pt idx="1204">
                  <c:v>2.8840700712965042</c:v>
                </c:pt>
                <c:pt idx="1205">
                  <c:v>2.8603632551486342</c:v>
                </c:pt>
                <c:pt idx="1206">
                  <c:v>2.858208407540614</c:v>
                </c:pt>
                <c:pt idx="1207">
                  <c:v>2.8280356515848144</c:v>
                </c:pt>
                <c:pt idx="1208">
                  <c:v>2.8388112866087738</c:v>
                </c:pt>
                <c:pt idx="1209">
                  <c:v>2.8603632551486342</c:v>
                </c:pt>
                <c:pt idx="1210">
                  <c:v>2.9185532209602743</c:v>
                </c:pt>
                <c:pt idx="1211">
                  <c:v>2.9293288559842345</c:v>
                </c:pt>
                <c:pt idx="1212">
                  <c:v>2.9228636146682438</c:v>
                </c:pt>
                <c:pt idx="1213">
                  <c:v>2.9142428272523047</c:v>
                </c:pt>
                <c:pt idx="1214">
                  <c:v>2.866828496464624</c:v>
                </c:pt>
                <c:pt idx="1215">
                  <c:v>2.8689840425645743</c:v>
                </c:pt>
                <c:pt idx="1216">
                  <c:v>2.8689840425645743</c:v>
                </c:pt>
                <c:pt idx="1217">
                  <c:v>2.881915223688484</c:v>
                </c:pt>
                <c:pt idx="1218">
                  <c:v>2.8366564390007545</c:v>
                </c:pt>
                <c:pt idx="1219">
                  <c:v>2.8258808039767942</c:v>
                </c:pt>
                <c:pt idx="1220">
                  <c:v>2.7763116255810845</c:v>
                </c:pt>
                <c:pt idx="1221">
                  <c:v>2.7892428067050039</c:v>
                </c:pt>
                <c:pt idx="1222">
                  <c:v>2.8129496228528739</c:v>
                </c:pt>
                <c:pt idx="1223">
                  <c:v>2.8689840425645743</c:v>
                </c:pt>
                <c:pt idx="1224">
                  <c:v>2.8862256173964544</c:v>
                </c:pt>
                <c:pt idx="1225">
                  <c:v>2.890536011104424</c:v>
                </c:pt>
                <c:pt idx="1226">
                  <c:v>2.856052861440654</c:v>
                </c:pt>
                <c:pt idx="1227">
                  <c:v>2.7806220192890541</c:v>
                </c:pt>
                <c:pt idx="1228">
                  <c:v>2.746138869625284</c:v>
                </c:pt>
                <c:pt idx="1229">
                  <c:v>2.7332083869933044</c:v>
                </c:pt>
                <c:pt idx="1230">
                  <c:v>2.7482944157252343</c:v>
                </c:pt>
                <c:pt idx="1231">
                  <c:v>2.7310528408933541</c:v>
                </c:pt>
                <c:pt idx="1232">
                  <c:v>2.7310528408933541</c:v>
                </c:pt>
                <c:pt idx="1233">
                  <c:v>2.7051911771374542</c:v>
                </c:pt>
                <c:pt idx="1234">
                  <c:v>2.6922599960135445</c:v>
                </c:pt>
                <c:pt idx="1235">
                  <c:v>2.6814836624976541</c:v>
                </c:pt>
                <c:pt idx="1236">
                  <c:v>2.6707080274736841</c:v>
                </c:pt>
                <c:pt idx="1237">
                  <c:v>2.6599323924497238</c:v>
                </c:pt>
                <c:pt idx="1238">
                  <c:v>2.6814836624976541</c:v>
                </c:pt>
                <c:pt idx="1239">
                  <c:v>2.6663976337657145</c:v>
                </c:pt>
                <c:pt idx="1240">
                  <c:v>2.6125187601539741</c:v>
                </c:pt>
                <c:pt idx="1241">
                  <c:v>2.601742426638074</c:v>
                </c:pt>
                <c:pt idx="1242">
                  <c:v>2.6168284553700145</c:v>
                </c:pt>
                <c:pt idx="1243">
                  <c:v>2.603897972738034</c:v>
                </c:pt>
                <c:pt idx="1244">
                  <c:v>2.6125187601539741</c:v>
                </c:pt>
                <c:pt idx="1245">
                  <c:v>2.6340700302018947</c:v>
                </c:pt>
                <c:pt idx="1246">
                  <c:v>2.6599323924497238</c:v>
                </c:pt>
                <c:pt idx="1247">
                  <c:v>2.6663976337657145</c:v>
                </c:pt>
                <c:pt idx="1248">
                  <c:v>2.6168284553700145</c:v>
                </c:pt>
                <c:pt idx="1249">
                  <c:v>2.6060528203460542</c:v>
                </c:pt>
                <c:pt idx="1250">
                  <c:v>2.6146736077619943</c:v>
                </c:pt>
                <c:pt idx="1251">
                  <c:v>2.6232943951779344</c:v>
                </c:pt>
                <c:pt idx="1252">
                  <c:v>2.578035610490204</c:v>
                </c:pt>
                <c:pt idx="1253">
                  <c:v>2.6082083664460045</c:v>
                </c:pt>
                <c:pt idx="1254">
                  <c:v>2.6168284553700145</c:v>
                </c:pt>
                <c:pt idx="1255">
                  <c:v>2.6211388490779841</c:v>
                </c:pt>
                <c:pt idx="1256">
                  <c:v>2.5974320329301044</c:v>
                </c:pt>
                <c:pt idx="1257">
                  <c:v>2.6448463637177939</c:v>
                </c:pt>
                <c:pt idx="1258">
                  <c:v>2.6642427861576943</c:v>
                </c:pt>
                <c:pt idx="1259">
                  <c:v>2.6901044499135942</c:v>
                </c:pt>
                <c:pt idx="1260">
                  <c:v>2.7008807834294846</c:v>
                </c:pt>
                <c:pt idx="1261">
                  <c:v>2.7418284759173144</c:v>
                </c:pt>
                <c:pt idx="1262">
                  <c:v>2.746138869625284</c:v>
                </c:pt>
                <c:pt idx="1263">
                  <c:v>2.7892428067050039</c:v>
                </c:pt>
                <c:pt idx="1264">
                  <c:v>2.8409668327087241</c:v>
                </c:pt>
                <c:pt idx="1265">
                  <c:v>2.8883804650044747</c:v>
                </c:pt>
                <c:pt idx="1266">
                  <c:v>2.9293288559842345</c:v>
                </c:pt>
                <c:pt idx="1267">
                  <c:v>3.026311666675694</c:v>
                </c:pt>
                <c:pt idx="1268">
                  <c:v>3.0995876612192745</c:v>
                </c:pt>
                <c:pt idx="1269">
                  <c:v>3.1103632962432339</c:v>
                </c:pt>
                <c:pt idx="1270">
                  <c:v>3.1771733509788946</c:v>
                </c:pt>
                <c:pt idx="1271">
                  <c:v>3.239673710498514</c:v>
                </c:pt>
                <c:pt idx="1272">
                  <c:v>3.2741561616703541</c:v>
                </c:pt>
                <c:pt idx="1273">
                  <c:v>3.323725340066054</c:v>
                </c:pt>
                <c:pt idx="1274">
                  <c:v>3.3883805471936945</c:v>
                </c:pt>
                <c:pt idx="1275">
                  <c:v>3.4379497255893945</c:v>
                </c:pt>
                <c:pt idx="1276">
                  <c:v>3.5004493866170847</c:v>
                </c:pt>
                <c:pt idx="1277">
                  <c:v>3.5586393524287345</c:v>
                </c:pt>
                <c:pt idx="1278">
                  <c:v>3.6189841658483948</c:v>
                </c:pt>
                <c:pt idx="1279">
                  <c:v>3.6965698556080149</c:v>
                </c:pt>
                <c:pt idx="1280">
                  <c:v>3.7633806088356048</c:v>
                </c:pt>
                <c:pt idx="1281">
                  <c:v>3.7698458501515946</c:v>
                </c:pt>
                <c:pt idx="1282">
                  <c:v>3.8064838474233849</c:v>
                </c:pt>
                <c:pt idx="1283">
                  <c:v>3.8819146895749945</c:v>
                </c:pt>
                <c:pt idx="1284">
                  <c:v>3.9379498077786144</c:v>
                </c:pt>
                <c:pt idx="1285">
                  <c:v>3.9659670176344646</c:v>
                </c:pt>
                <c:pt idx="1286">
                  <c:v>4.0888114920818142</c:v>
                </c:pt>
                <c:pt idx="1287">
                  <c:v>4.1814839090653049</c:v>
                </c:pt>
                <c:pt idx="1288">
                  <c:v>4.2202767539451145</c:v>
                </c:pt>
                <c:pt idx="1289">
                  <c:v>4.2784667197567545</c:v>
                </c:pt>
                <c:pt idx="1290">
                  <c:v>4.3926911052801048</c:v>
                </c:pt>
                <c:pt idx="1291">
                  <c:v>4.4379491914759042</c:v>
                </c:pt>
                <c:pt idx="1292">
                  <c:v>4.5112251860194847</c:v>
                </c:pt>
                <c:pt idx="1293">
                  <c:v>4.5845011805630644</c:v>
                </c:pt>
                <c:pt idx="1294">
                  <c:v>4.6534667813986745</c:v>
                </c:pt>
                <c:pt idx="1295">
                  <c:v>4.7051908074023947</c:v>
                </c:pt>
                <c:pt idx="1296">
                  <c:v>4.7612252271140942</c:v>
                </c:pt>
                <c:pt idx="1297">
                  <c:v>4.8301908279497043</c:v>
                </c:pt>
                <c:pt idx="1298">
                  <c:v>4.9163980036171946</c:v>
                </c:pt>
                <c:pt idx="1299">
                  <c:v>5.0176912080166245</c:v>
                </c:pt>
                <c:pt idx="1300">
                  <c:v>5.0823457166523243</c:v>
                </c:pt>
                <c:pt idx="1301">
                  <c:v>5.1599321049038842</c:v>
                </c:pt>
                <c:pt idx="1302">
                  <c:v>5.2159665246155749</c:v>
                </c:pt>
                <c:pt idx="1303">
                  <c:v>5.2849321254511841</c:v>
                </c:pt>
                <c:pt idx="1304">
                  <c:v>5.3646733613107545</c:v>
                </c:pt>
                <c:pt idx="1305">
                  <c:v>5.4207077810224549</c:v>
                </c:pt>
                <c:pt idx="1306">
                  <c:v>5.4853629881500847</c:v>
                </c:pt>
                <c:pt idx="1307">
                  <c:v>5.5823457988415441</c:v>
                </c:pt>
                <c:pt idx="1308">
                  <c:v>5.5866561925495146</c:v>
                </c:pt>
                <c:pt idx="1309">
                  <c:v>5.5607945287936245</c:v>
                </c:pt>
                <c:pt idx="1310">
                  <c:v>5.5931221323574443</c:v>
                </c:pt>
                <c:pt idx="1311">
                  <c:v>5.6513113996771542</c:v>
                </c:pt>
                <c:pt idx="1312">
                  <c:v>5.6276045835292745</c:v>
                </c:pt>
                <c:pt idx="1313">
                  <c:v>5.6642425808010746</c:v>
                </c:pt>
                <c:pt idx="1314">
                  <c:v>5.683639003240974</c:v>
                </c:pt>
                <c:pt idx="1315">
                  <c:v>5.6771737619249842</c:v>
                </c:pt>
                <c:pt idx="1316">
                  <c:v>5.6211393422132847</c:v>
                </c:pt>
                <c:pt idx="1317">
                  <c:v>5.6642425808010746</c:v>
                </c:pt>
                <c:pt idx="1318">
                  <c:v>5.7030354256808744</c:v>
                </c:pt>
                <c:pt idx="1319">
                  <c:v>5.7590698453925748</c:v>
                </c:pt>
                <c:pt idx="1320">
                  <c:v>5.7763114202244648</c:v>
                </c:pt>
                <c:pt idx="1321">
                  <c:v>5.8194146588122448</c:v>
                </c:pt>
                <c:pt idx="1322">
                  <c:v>5.767690632808514</c:v>
                </c:pt>
                <c:pt idx="1323">
                  <c:v>5.7181221529047441</c:v>
                </c:pt>
                <c:pt idx="1324">
                  <c:v>5.6879493969489445</c:v>
                </c:pt>
                <c:pt idx="1325">
                  <c:v>5.7138117591967745</c:v>
                </c:pt>
                <c:pt idx="1326">
                  <c:v>5.6901049430488948</c:v>
                </c:pt>
                <c:pt idx="1327">
                  <c:v>5.7159666068047947</c:v>
                </c:pt>
                <c:pt idx="1328">
                  <c:v>5.6642425808010746</c:v>
                </c:pt>
                <c:pt idx="1329">
                  <c:v>5.5801909512335248</c:v>
                </c:pt>
                <c:pt idx="1330">
                  <c:v>5.5069149566899442</c:v>
                </c:pt>
                <c:pt idx="1331">
                  <c:v>5.4357945082463148</c:v>
                </c:pt>
                <c:pt idx="1332">
                  <c:v>5.3560532723867444</c:v>
                </c:pt>
                <c:pt idx="1333">
                  <c:v>5.3043285478910942</c:v>
                </c:pt>
                <c:pt idx="1334">
                  <c:v>5.3107944876990141</c:v>
                </c:pt>
                <c:pt idx="1335">
                  <c:v>5.3237256688229246</c:v>
                </c:pt>
                <c:pt idx="1336">
                  <c:v>5.3517428786787749</c:v>
                </c:pt>
                <c:pt idx="1337">
                  <c:v>5.3366561514549042</c:v>
                </c:pt>
                <c:pt idx="1338">
                  <c:v>5.3819149361426444</c:v>
                </c:pt>
                <c:pt idx="1339">
                  <c:v>5.3301909101389144</c:v>
                </c:pt>
                <c:pt idx="1340">
                  <c:v>5.2332080994474648</c:v>
                </c:pt>
                <c:pt idx="1341">
                  <c:v>5.2116561309076044</c:v>
                </c:pt>
                <c:pt idx="1342">
                  <c:v>5.2095012832995842</c:v>
                </c:pt>
                <c:pt idx="1343">
                  <c:v>5.1685528923198243</c:v>
                </c:pt>
                <c:pt idx="1344">
                  <c:v>5.1750181336358141</c:v>
                </c:pt>
                <c:pt idx="1345">
                  <c:v>5.1922597084676942</c:v>
                </c:pt>
                <c:pt idx="1346">
                  <c:v>5.1857944671517044</c:v>
                </c:pt>
                <c:pt idx="1347">
                  <c:v>5.1232941076320948</c:v>
                </c:pt>
                <c:pt idx="1348">
                  <c:v>5.0845012627522843</c:v>
                </c:pt>
                <c:pt idx="1349">
                  <c:v>5.0694152340203447</c:v>
                </c:pt>
                <c:pt idx="1350">
                  <c:v>5.0500181130885045</c:v>
                </c:pt>
                <c:pt idx="1351">
                  <c:v>4.9724324233288941</c:v>
                </c:pt>
                <c:pt idx="1352">
                  <c:v>4.9357944260571047</c:v>
                </c:pt>
                <c:pt idx="1353">
                  <c:v>4.9357944260571047</c:v>
                </c:pt>
                <c:pt idx="1354">
                  <c:v>4.9638116359129443</c:v>
                </c:pt>
                <c:pt idx="1355">
                  <c:v>4.9444152134730448</c:v>
                </c:pt>
                <c:pt idx="1356">
                  <c:v>4.9681220296209148</c:v>
                </c:pt>
                <c:pt idx="1357">
                  <c:v>5.0047600268927042</c:v>
                </c:pt>
                <c:pt idx="1358">
                  <c:v>4.9918288457687945</c:v>
                </c:pt>
                <c:pt idx="1359">
                  <c:v>4.9422596673730945</c:v>
                </c:pt>
                <c:pt idx="1360">
                  <c:v>4.9207083973251642</c:v>
                </c:pt>
                <c:pt idx="1361">
                  <c:v>4.8926911874693149</c:v>
                </c:pt>
                <c:pt idx="1362">
                  <c:v>4.8711392189294642</c:v>
                </c:pt>
                <c:pt idx="1363">
                  <c:v>4.8495872503896047</c:v>
                </c:pt>
                <c:pt idx="1364">
                  <c:v>4.8689836728295148</c:v>
                </c:pt>
                <c:pt idx="1365">
                  <c:v>4.9013112763933249</c:v>
                </c:pt>
                <c:pt idx="1366">
                  <c:v>4.877604460245454</c:v>
                </c:pt>
                <c:pt idx="1367">
                  <c:v>4.8883807937613444</c:v>
                </c:pt>
                <c:pt idx="1368">
                  <c:v>4.8646732791215346</c:v>
                </c:pt>
                <c:pt idx="1369">
                  <c:v>4.8194151929257343</c:v>
                </c:pt>
                <c:pt idx="1370">
                  <c:v>4.8043284657018743</c:v>
                </c:pt>
                <c:pt idx="1371">
                  <c:v>4.8452768566816342</c:v>
                </c:pt>
                <c:pt idx="1372">
                  <c:v>4.7978632243858845</c:v>
                </c:pt>
                <c:pt idx="1373">
                  <c:v>4.8323463740496546</c:v>
                </c:pt>
                <c:pt idx="1374">
                  <c:v>4.8258804342417347</c:v>
                </c:pt>
                <c:pt idx="1375">
                  <c:v>4.8172596468257849</c:v>
                </c:pt>
                <c:pt idx="1376">
                  <c:v>4.7353635633581943</c:v>
                </c:pt>
                <c:pt idx="1377">
                  <c:v>4.7030359597943745</c:v>
                </c:pt>
                <c:pt idx="1378">
                  <c:v>4.6707083562305547</c:v>
                </c:pt>
                <c:pt idx="1379">
                  <c:v>4.6642424164226348</c:v>
                </c:pt>
                <c:pt idx="1380">
                  <c:v>4.6189836317349044</c:v>
                </c:pt>
                <c:pt idx="1381">
                  <c:v>4.6448459939827345</c:v>
                </c:pt>
                <c:pt idx="1382">
                  <c:v>4.6470015400826847</c:v>
                </c:pt>
                <c:pt idx="1383">
                  <c:v>4.6125183904189146</c:v>
                </c:pt>
                <c:pt idx="1384">
                  <c:v>4.5607943644151847</c:v>
                </c:pt>
                <c:pt idx="1385">
                  <c:v>4.5306216084593842</c:v>
                </c:pt>
                <c:pt idx="1386">
                  <c:v>4.5112251860194847</c:v>
                </c:pt>
                <c:pt idx="1387">
                  <c:v>4.5176911258274046</c:v>
                </c:pt>
                <c:pt idx="1388">
                  <c:v>4.528466760851364</c:v>
                </c:pt>
                <c:pt idx="1389">
                  <c:v>4.5457083356832548</c:v>
                </c:pt>
                <c:pt idx="1390">
                  <c:v>4.5220015195353742</c:v>
                </c:pt>
                <c:pt idx="1391">
                  <c:v>4.4896739159715544</c:v>
                </c:pt>
                <c:pt idx="1392">
                  <c:v>4.4875183698716041</c:v>
                </c:pt>
                <c:pt idx="1393">
                  <c:v>4.444415131283824</c:v>
                </c:pt>
                <c:pt idx="1394">
                  <c:v>4.3926911052801048</c:v>
                </c:pt>
                <c:pt idx="1395">
                  <c:v>4.3948459528881241</c:v>
                </c:pt>
                <c:pt idx="1396">
                  <c:v>4.3926911052801048</c:v>
                </c:pt>
                <c:pt idx="1397">
                  <c:v>4.3452767744924143</c:v>
                </c:pt>
                <c:pt idx="1398">
                  <c:v>4.3452767744924143</c:v>
                </c:pt>
                <c:pt idx="1399">
                  <c:v>4.3409663807844447</c:v>
                </c:pt>
                <c:pt idx="1400">
                  <c:v>4.3625183493243043</c:v>
                </c:pt>
                <c:pt idx="1401">
                  <c:v>4.3862251654721742</c:v>
                </c:pt>
                <c:pt idx="1402">
                  <c:v>4.3668287430322748</c:v>
                </c:pt>
                <c:pt idx="1403">
                  <c:v>4.3689842891322241</c:v>
                </c:pt>
                <c:pt idx="1404">
                  <c:v>4.3819147717642046</c:v>
                </c:pt>
                <c:pt idx="1405">
                  <c:v>4.3323462918604347</c:v>
                </c:pt>
                <c:pt idx="1406">
                  <c:v>4.2806215673647747</c:v>
                </c:pt>
                <c:pt idx="1407">
                  <c:v>4.3280358981524643</c:v>
                </c:pt>
                <c:pt idx="1408">
                  <c:v>4.3474323205923646</c:v>
                </c:pt>
                <c:pt idx="1409">
                  <c:v>4.3495871682003848</c:v>
                </c:pt>
                <c:pt idx="1410">
                  <c:v>4.3797599241561844</c:v>
                </c:pt>
                <c:pt idx="1411">
                  <c:v>4.4573463124077346</c:v>
                </c:pt>
                <c:pt idx="1412">
                  <c:v>4.4724323411396743</c:v>
                </c:pt>
                <c:pt idx="1413">
                  <c:v>4.5176911258274046</c:v>
                </c:pt>
                <c:pt idx="1414">
                  <c:v>4.5866560281710846</c:v>
                </c:pt>
                <c:pt idx="1415">
                  <c:v>4.6513112352987243</c:v>
                </c:pt>
                <c:pt idx="1416">
                  <c:v>4.6513112352987243</c:v>
                </c:pt>
                <c:pt idx="1417">
                  <c:v>4.7202768361343344</c:v>
                </c:pt>
                <c:pt idx="1418">
                  <c:v>4.7633807732140445</c:v>
                </c:pt>
                <c:pt idx="1419">
                  <c:v>4.7892424369699347</c:v>
                </c:pt>
                <c:pt idx="1420">
                  <c:v>4.8625184315135144</c:v>
                </c:pt>
                <c:pt idx="1421">
                  <c:v>4.9875184520608249</c:v>
                </c:pt>
                <c:pt idx="1422">
                  <c:v>5.0457084178724747</c:v>
                </c:pt>
                <c:pt idx="1423">
                  <c:v>5.0974324438761949</c:v>
                </c:pt>
                <c:pt idx="1424">
                  <c:v>5.2288977057394845</c:v>
                </c:pt>
                <c:pt idx="1425">
                  <c:v>5.2526045218873643</c:v>
                </c:pt>
                <c:pt idx="1426">
                  <c:v>5.2633808554032644</c:v>
                </c:pt>
                <c:pt idx="1427">
                  <c:v>5.3625185137027342</c:v>
                </c:pt>
                <c:pt idx="1428">
                  <c:v>5.4681221118101346</c:v>
                </c:pt>
                <c:pt idx="1429">
                  <c:v>5.5349321665457945</c:v>
                </c:pt>
                <c:pt idx="1430">
                  <c:v>5.6470010059691846</c:v>
                </c:pt>
                <c:pt idx="1431">
                  <c:v>5.7526046040765841</c:v>
                </c:pt>
                <c:pt idx="1432">
                  <c:v>5.8215702049121942</c:v>
                </c:pt>
                <c:pt idx="1433">
                  <c:v>5.8301909923281343</c:v>
                </c:pt>
                <c:pt idx="1434">
                  <c:v>5.8883802596478541</c:v>
                </c:pt>
                <c:pt idx="1435">
                  <c:v>5.9530354667754848</c:v>
                </c:pt>
                <c:pt idx="1436">
                  <c:v>6.0521738235668945</c:v>
                </c:pt>
                <c:pt idx="1437">
                  <c:v>6.1211394244025046</c:v>
                </c:pt>
                <c:pt idx="1438">
                  <c:v>6.3021738646615049</c:v>
                </c:pt>
                <c:pt idx="1439">
                  <c:v>6.3797595544211241</c:v>
                </c:pt>
                <c:pt idx="1440">
                  <c:v>6.5004491812604543</c:v>
                </c:pt>
                <c:pt idx="1441">
                  <c:v>6.6340699892237041</c:v>
                </c:pt>
                <c:pt idx="1442">
                  <c:v>6.7957080070427942</c:v>
                </c:pt>
                <c:pt idx="1443">
                  <c:v>6.8819151827102942</c:v>
                </c:pt>
                <c:pt idx="1444">
                  <c:v>7.0090700508656143</c:v>
                </c:pt>
                <c:pt idx="1445">
                  <c:v>7.1620872812687741</c:v>
                </c:pt>
                <c:pt idx="1446">
                  <c:v>7.3280356927958348</c:v>
                </c:pt>
                <c:pt idx="1447">
                  <c:v>7.4422600783191744</c:v>
                </c:pt>
                <c:pt idx="1448">
                  <c:v>7.5370873429106844</c:v>
                </c:pt>
                <c:pt idx="1449">
                  <c:v>7.6750185445819046</c:v>
                </c:pt>
                <c:pt idx="1450">
                  <c:v>7.746138993025534</c:v>
                </c:pt>
                <c:pt idx="1451">
                  <c:v>7.754759780441475</c:v>
                </c:pt>
                <c:pt idx="1452">
                  <c:v>7.7418285993175537</c:v>
                </c:pt>
                <c:pt idx="1453">
                  <c:v>7.8129497462531141</c:v>
                </c:pt>
                <c:pt idx="1454">
                  <c:v>7.9357942207004744</c:v>
                </c:pt>
                <c:pt idx="1455">
                  <c:v>7.9702773703642453</c:v>
                </c:pt>
                <c:pt idx="1456">
                  <c:v>8.0931218448115949</c:v>
                </c:pt>
                <c:pt idx="1457">
                  <c:v>8.2008802905270137</c:v>
                </c:pt>
                <c:pt idx="1458">
                  <c:v>8.2870874661945049</c:v>
                </c:pt>
                <c:pt idx="1459">
                  <c:v>8.2504494689227137</c:v>
                </c:pt>
                <c:pt idx="1460">
                  <c:v>8.3172595236583753</c:v>
                </c:pt>
                <c:pt idx="1461">
                  <c:v>8.3625183083461145</c:v>
                </c:pt>
                <c:pt idx="1462">
                  <c:v>8.4508803316216241</c:v>
                </c:pt>
                <c:pt idx="1463">
                  <c:v>8.4961391163093545</c:v>
                </c:pt>
                <c:pt idx="1464">
                  <c:v>8.5241563261652047</c:v>
                </c:pt>
                <c:pt idx="1465">
                  <c:v>8.5607943234369941</c:v>
                </c:pt>
                <c:pt idx="1466">
                  <c:v>8.5629491710450143</c:v>
                </c:pt>
                <c:pt idx="1467">
                  <c:v>8.5931219270008139</c:v>
                </c:pt>
                <c:pt idx="1468">
                  <c:v>8.6513118928124548</c:v>
                </c:pt>
                <c:pt idx="1469">
                  <c:v>8.6513118928124548</c:v>
                </c:pt>
                <c:pt idx="1470">
                  <c:v>8.6276043781726539</c:v>
                </c:pt>
                <c:pt idx="1471">
                  <c:v>8.5241563261652047</c:v>
                </c:pt>
                <c:pt idx="1472">
                  <c:v>8.3991563056179039</c:v>
                </c:pt>
                <c:pt idx="1473">
                  <c:v>8.1577770519392345</c:v>
                </c:pt>
                <c:pt idx="1474">
                  <c:v>8.2396738338987543</c:v>
                </c:pt>
                <c:pt idx="1475">
                  <c:v>8.1340702357913539</c:v>
                </c:pt>
                <c:pt idx="1476">
                  <c:v>8.1168286609594738</c:v>
                </c:pt>
                <c:pt idx="1477">
                  <c:v>8.2116566240429041</c:v>
                </c:pt>
                <c:pt idx="1478">
                  <c:v>8.3668287020540841</c:v>
                </c:pt>
                <c:pt idx="1479">
                  <c:v>8.2633806500466349</c:v>
                </c:pt>
                <c:pt idx="1480">
                  <c:v>8.4034666993258753</c:v>
                </c:pt>
                <c:pt idx="1481">
                  <c:v>8.5155355387492637</c:v>
                </c:pt>
                <c:pt idx="1482">
                  <c:v>8.5327771135811439</c:v>
                </c:pt>
                <c:pt idx="1483">
                  <c:v>8.5629491710450143</c:v>
                </c:pt>
                <c:pt idx="1484">
                  <c:v>8.6362251655885949</c:v>
                </c:pt>
                <c:pt idx="1485">
                  <c:v>8.6276043781726539</c:v>
                </c:pt>
                <c:pt idx="1486">
                  <c:v>8.5995871683168037</c:v>
                </c:pt>
                <c:pt idx="1487">
                  <c:v>8.5306215674811945</c:v>
                </c:pt>
                <c:pt idx="1488">
                  <c:v>8.5198459324572351</c:v>
                </c:pt>
                <c:pt idx="1489">
                  <c:v>8.4616566651375145</c:v>
                </c:pt>
                <c:pt idx="1490">
                  <c:v>8.3991563056179039</c:v>
                </c:pt>
                <c:pt idx="1491">
                  <c:v>8.3452767335142237</c:v>
                </c:pt>
                <c:pt idx="1492">
                  <c:v>8.2612251039466837</c:v>
                </c:pt>
                <c:pt idx="1493">
                  <c:v>8.1383806294993253</c:v>
                </c:pt>
                <c:pt idx="1494">
                  <c:v>8.1060530259355037</c:v>
                </c:pt>
                <c:pt idx="1495">
                  <c:v>8.1189842070594249</c:v>
                </c:pt>
                <c:pt idx="1496">
                  <c:v>8.0888114511036253</c:v>
                </c:pt>
                <c:pt idx="1497">
                  <c:v>8.0198458502680143</c:v>
                </c:pt>
                <c:pt idx="1498">
                  <c:v>7.959501036848355</c:v>
                </c:pt>
                <c:pt idx="1499">
                  <c:v>7.8819146485967941</c:v>
                </c:pt>
                <c:pt idx="1500">
                  <c:v>7.7676909615653837</c:v>
                </c:pt>
                <c:pt idx="1501">
                  <c:v>7.7030357544377441</c:v>
                </c:pt>
                <c:pt idx="1502">
                  <c:v>7.7439841454175138</c:v>
                </c:pt>
                <c:pt idx="1503">
                  <c:v>7.7396737517095353</c:v>
                </c:pt>
                <c:pt idx="1504">
                  <c:v>7.728897418193645</c:v>
                </c:pt>
                <c:pt idx="1505">
                  <c:v>7.7741562028813753</c:v>
                </c:pt>
                <c:pt idx="1506">
                  <c:v>7.7870873840052948</c:v>
                </c:pt>
                <c:pt idx="1507">
                  <c:v>7.7978630190292542</c:v>
                </c:pt>
                <c:pt idx="1508">
                  <c:v>7.8560529848408951</c:v>
                </c:pt>
                <c:pt idx="1509">
                  <c:v>7.8452773498169339</c:v>
                </c:pt>
                <c:pt idx="1510">
                  <c:v>7.8668286198648651</c:v>
                </c:pt>
                <c:pt idx="1511">
                  <c:v>7.8258802288851044</c:v>
                </c:pt>
                <c:pt idx="1512">
                  <c:v>7.8194149875691146</c:v>
                </c:pt>
                <c:pt idx="1513">
                  <c:v>7.7698458091734039</c:v>
                </c:pt>
                <c:pt idx="1514">
                  <c:v>7.7224321768776552</c:v>
                </c:pt>
                <c:pt idx="1515">
                  <c:v>7.5974321563303437</c:v>
                </c:pt>
                <c:pt idx="1516">
                  <c:v>7.5047597393468646</c:v>
                </c:pt>
                <c:pt idx="1517">
                  <c:v>7.4788980755909638</c:v>
                </c:pt>
                <c:pt idx="1518">
                  <c:v>7.4185532621713044</c:v>
                </c:pt>
                <c:pt idx="1519">
                  <c:v>7.4595009546591342</c:v>
                </c:pt>
                <c:pt idx="1520">
                  <c:v>7.5478629779346438</c:v>
                </c:pt>
                <c:pt idx="1521">
                  <c:v>7.5952773087223253</c:v>
                </c:pt>
                <c:pt idx="1522">
                  <c:v>7.500449345638895</c:v>
                </c:pt>
                <c:pt idx="1523">
                  <c:v>7.541397736618654</c:v>
                </c:pt>
                <c:pt idx="1524">
                  <c:v>7.450880167243195</c:v>
                </c:pt>
                <c:pt idx="1525">
                  <c:v>7.3323460865038044</c:v>
                </c:pt>
                <c:pt idx="1526">
                  <c:v>7.3668285376756444</c:v>
                </c:pt>
                <c:pt idx="1527">
                  <c:v>7.405622081047385</c:v>
                </c:pt>
                <c:pt idx="1528">
                  <c:v>7.3819152648995141</c:v>
                </c:pt>
                <c:pt idx="1529">
                  <c:v>7.4336392909032352</c:v>
                </c:pt>
                <c:pt idx="1530">
                  <c:v>7.4745876818829942</c:v>
                </c:pt>
                <c:pt idx="1531">
                  <c:v>7.4875181645149738</c:v>
                </c:pt>
                <c:pt idx="1532">
                  <c:v>7.4982944980308748</c:v>
                </c:pt>
                <c:pt idx="1533">
                  <c:v>7.5521733716426152</c:v>
                </c:pt>
                <c:pt idx="1534">
                  <c:v>7.5974321563303437</c:v>
                </c:pt>
                <c:pt idx="1535">
                  <c:v>7.5607941590585543</c:v>
                </c:pt>
                <c:pt idx="1536">
                  <c:v>7.481052923198984</c:v>
                </c:pt>
                <c:pt idx="1537">
                  <c:v>7.450880167243195</c:v>
                </c:pt>
                <c:pt idx="1538">
                  <c:v>7.4120873223633748</c:v>
                </c:pt>
                <c:pt idx="1539">
                  <c:v>7.3021733305480048</c:v>
                </c:pt>
                <c:pt idx="1540">
                  <c:v>7.2698457269841841</c:v>
                </c:pt>
                <c:pt idx="1541">
                  <c:v>7.3215704514798441</c:v>
                </c:pt>
                <c:pt idx="1542">
                  <c:v>7.3064837242559744</c:v>
                </c:pt>
                <c:pt idx="1543">
                  <c:v>7.1901044911246146</c:v>
                </c:pt>
                <c:pt idx="1544">
                  <c:v>7.1857940974166441</c:v>
                </c:pt>
                <c:pt idx="1545">
                  <c:v>7.1362256175128742</c:v>
                </c:pt>
                <c:pt idx="1546">
                  <c:v>7.0651044705773147</c:v>
                </c:pt>
                <c:pt idx="1547">
                  <c:v>7.0198456858895844</c:v>
                </c:pt>
                <c:pt idx="1548">
                  <c:v>7.0176908382815641</c:v>
                </c:pt>
                <c:pt idx="1549">
                  <c:v>7.0220012319895346</c:v>
                </c:pt>
                <c:pt idx="1550">
                  <c:v>7.0198456858895844</c:v>
                </c:pt>
                <c:pt idx="1551">
                  <c:v>6.9551911772538748</c:v>
                </c:pt>
                <c:pt idx="1552">
                  <c:v>6.9271739673980246</c:v>
                </c:pt>
                <c:pt idx="1553">
                  <c:v>6.9250184212980743</c:v>
                </c:pt>
                <c:pt idx="1554">
                  <c:v>6.8345015504145445</c:v>
                </c:pt>
                <c:pt idx="1555">
                  <c:v>6.8474320330465241</c:v>
                </c:pt>
                <c:pt idx="1556">
                  <c:v>6.8495875791464744</c:v>
                </c:pt>
                <c:pt idx="1557">
                  <c:v>6.8215703692906242</c:v>
                </c:pt>
                <c:pt idx="1558">
                  <c:v>6.7547596160630343</c:v>
                </c:pt>
                <c:pt idx="1559">
                  <c:v>6.7073459837672846</c:v>
                </c:pt>
                <c:pt idx="1560">
                  <c:v>6.6599323514715341</c:v>
                </c:pt>
                <c:pt idx="1561">
                  <c:v>6.5694147820960644</c:v>
                </c:pt>
                <c:pt idx="1562">
                  <c:v>6.4595014887726245</c:v>
                </c:pt>
                <c:pt idx="1563">
                  <c:v>6.3711394654971141</c:v>
                </c:pt>
                <c:pt idx="1564">
                  <c:v>6.3086391059774947</c:v>
                </c:pt>
                <c:pt idx="1565">
                  <c:v>6.2095014476780142</c:v>
                </c:pt>
                <c:pt idx="1566">
                  <c:v>6.2461394449498044</c:v>
                </c:pt>
                <c:pt idx="1567">
                  <c:v>6.3086391059774947</c:v>
                </c:pt>
                <c:pt idx="1568">
                  <c:v>6.2849322898296247</c:v>
                </c:pt>
                <c:pt idx="1569">
                  <c:v>6.3129494996854643</c:v>
                </c:pt>
                <c:pt idx="1570">
                  <c:v>6.3646735256891942</c:v>
                </c:pt>
                <c:pt idx="1571">
                  <c:v>6.3474319508573043</c:v>
                </c:pt>
                <c:pt idx="1572">
                  <c:v>6.3215702871014043</c:v>
                </c:pt>
                <c:pt idx="1573">
                  <c:v>6.3776047068131048</c:v>
                </c:pt>
                <c:pt idx="1574">
                  <c:v>6.3797595544211241</c:v>
                </c:pt>
                <c:pt idx="1575">
                  <c:v>6.4034670690609348</c:v>
                </c:pt>
                <c:pt idx="1576">
                  <c:v>6.3926907355450346</c:v>
                </c:pt>
                <c:pt idx="1577">
                  <c:v>6.4142427040848942</c:v>
                </c:pt>
                <c:pt idx="1578">
                  <c:v>6.5069151210683849</c:v>
                </c:pt>
                <c:pt idx="1579">
                  <c:v>6.599587538051864</c:v>
                </c:pt>
                <c:pt idx="1580">
                  <c:v>6.5952771443438944</c:v>
                </c:pt>
                <c:pt idx="1581">
                  <c:v>6.6965703487433244</c:v>
                </c:pt>
                <c:pt idx="1582">
                  <c:v>6.8043287944587441</c:v>
                </c:pt>
                <c:pt idx="1583">
                  <c:v>6.8711388491944048</c:v>
                </c:pt>
                <c:pt idx="1584">
                  <c:v>6.9551911772538748</c:v>
                </c:pt>
                <c:pt idx="1585">
                  <c:v>7.1060528615570746</c:v>
                </c:pt>
                <c:pt idx="1586">
                  <c:v>7.2073460659565045</c:v>
                </c:pt>
                <c:pt idx="1587">
                  <c:v>7.2720012730841441</c:v>
                </c:pt>
                <c:pt idx="1588">
                  <c:v>7.2482944569362644</c:v>
                </c:pt>
                <c:pt idx="1589">
                  <c:v>7.3107941179639546</c:v>
                </c:pt>
                <c:pt idx="1590">
                  <c:v>7.2827769081081044</c:v>
                </c:pt>
                <c:pt idx="1591">
                  <c:v>7.3172600577718745</c:v>
                </c:pt>
                <c:pt idx="1592">
                  <c:v>7.4422600783191744</c:v>
                </c:pt>
                <c:pt idx="1593">
                  <c:v>7.6944149670218049</c:v>
                </c:pt>
                <c:pt idx="1594">
                  <c:v>7.8797598009887739</c:v>
                </c:pt>
                <c:pt idx="1595">
                  <c:v>8.1470014169152751</c:v>
                </c:pt>
                <c:pt idx="1596">
                  <c:v>8.2978631012184749</c:v>
                </c:pt>
                <c:pt idx="1597">
                  <c:v>8.4508803316216241</c:v>
                </c:pt>
                <c:pt idx="1598">
                  <c:v>8.5629491710450143</c:v>
                </c:pt>
                <c:pt idx="1599">
                  <c:v>8.6556215880284952</c:v>
                </c:pt>
                <c:pt idx="1600">
                  <c:v>8.7806216085758049</c:v>
                </c:pt>
                <c:pt idx="1601">
                  <c:v>8.9832080173746647</c:v>
                </c:pt>
                <c:pt idx="1602">
                  <c:v>9.1599320639256838</c:v>
                </c:pt>
                <c:pt idx="1603">
                  <c:v>9.340966504184685</c:v>
                </c:pt>
                <c:pt idx="1604">
                  <c:v>9.5069149157117945</c:v>
                </c:pt>
                <c:pt idx="1605">
                  <c:v>9.711656172118694</c:v>
                </c:pt>
                <c:pt idx="1606">
                  <c:v>9.8754497360376945</c:v>
                </c:pt>
                <c:pt idx="1607">
                  <c:v>9.9875185754610953</c:v>
                </c:pt>
                <c:pt idx="1608">
                  <c:v>10.127604624740295</c:v>
                </c:pt>
                <c:pt idx="1609">
                  <c:v>10.289242642559394</c:v>
                </c:pt>
                <c:pt idx="1610">
                  <c:v>10.358208243394994</c:v>
                </c:pt>
                <c:pt idx="1611">
                  <c:v>10.453035507986494</c:v>
                </c:pt>
                <c:pt idx="1612">
                  <c:v>10.519846261214095</c:v>
                </c:pt>
                <c:pt idx="1613">
                  <c:v>10.593121557265794</c:v>
                </c:pt>
                <c:pt idx="1614">
                  <c:v>10.741829092452894</c:v>
                </c:pt>
                <c:pt idx="1615">
                  <c:v>10.858208325584194</c:v>
                </c:pt>
                <c:pt idx="1616">
                  <c:v>10.963811225199695</c:v>
                </c:pt>
                <c:pt idx="1617">
                  <c:v>11.138380424142694</c:v>
                </c:pt>
                <c:pt idx="1618">
                  <c:v>11.250449263566095</c:v>
                </c:pt>
                <c:pt idx="1619">
                  <c:v>11.239673628542194</c:v>
                </c:pt>
                <c:pt idx="1620">
                  <c:v>11.300018441961795</c:v>
                </c:pt>
                <c:pt idx="1621">
                  <c:v>11.401311646361194</c:v>
                </c:pt>
                <c:pt idx="1622">
                  <c:v>11.407776887677194</c:v>
                </c:pt>
                <c:pt idx="1623">
                  <c:v>11.457346066072894</c:v>
                </c:pt>
                <c:pt idx="1624">
                  <c:v>11.573725299204295</c:v>
                </c:pt>
                <c:pt idx="1625">
                  <c:v>11.707346107167494</c:v>
                </c:pt>
                <c:pt idx="1626">
                  <c:v>11.765535374487294</c:v>
                </c:pt>
                <c:pt idx="1627">
                  <c:v>11.832346127714894</c:v>
                </c:pt>
                <c:pt idx="1628">
                  <c:v>11.899156182450495</c:v>
                </c:pt>
                <c:pt idx="1629">
                  <c:v>12.006915326657895</c:v>
                </c:pt>
                <c:pt idx="1630">
                  <c:v>12.101742591249394</c:v>
                </c:pt>
                <c:pt idx="1631">
                  <c:v>12.095277349933394</c:v>
                </c:pt>
                <c:pt idx="1632">
                  <c:v>12.151311769645094</c:v>
                </c:pt>
                <c:pt idx="1633">
                  <c:v>12.192260160624794</c:v>
                </c:pt>
                <c:pt idx="1634">
                  <c:v>12.157777010961095</c:v>
                </c:pt>
                <c:pt idx="1635">
                  <c:v>12.108207832565395</c:v>
                </c:pt>
                <c:pt idx="1636">
                  <c:v>12.196569855840895</c:v>
                </c:pt>
                <c:pt idx="1637">
                  <c:v>12.220277370480694</c:v>
                </c:pt>
                <c:pt idx="1638">
                  <c:v>12.248294580336495</c:v>
                </c:pt>
                <c:pt idx="1639">
                  <c:v>12.315104635072194</c:v>
                </c:pt>
                <c:pt idx="1640">
                  <c:v>12.336656603611994</c:v>
                </c:pt>
                <c:pt idx="1641">
                  <c:v>12.243984186628595</c:v>
                </c:pt>
                <c:pt idx="1642">
                  <c:v>12.263380609068495</c:v>
                </c:pt>
                <c:pt idx="1643">
                  <c:v>12.181483827108895</c:v>
                </c:pt>
                <c:pt idx="1644">
                  <c:v>12.101742591249394</c:v>
                </c:pt>
                <c:pt idx="1645">
                  <c:v>12.082346168809494</c:v>
                </c:pt>
                <c:pt idx="1646">
                  <c:v>12.147001375937094</c:v>
                </c:pt>
                <c:pt idx="1647">
                  <c:v>12.084501016417494</c:v>
                </c:pt>
                <c:pt idx="1648">
                  <c:v>12.024156202997794</c:v>
                </c:pt>
                <c:pt idx="1649">
                  <c:v>11.961656541970095</c:v>
                </c:pt>
                <c:pt idx="1650">
                  <c:v>11.897001334842495</c:v>
                </c:pt>
                <c:pt idx="1651">
                  <c:v>11.832346127714894</c:v>
                </c:pt>
                <c:pt idx="1652">
                  <c:v>11.776311708003194</c:v>
                </c:pt>
                <c:pt idx="1653">
                  <c:v>11.754759739463294</c:v>
                </c:pt>
                <c:pt idx="1654">
                  <c:v>11.690104532335694</c:v>
                </c:pt>
                <c:pt idx="1655">
                  <c:v>11.597432115352195</c:v>
                </c:pt>
                <c:pt idx="1656">
                  <c:v>11.560794118080395</c:v>
                </c:pt>
                <c:pt idx="1657">
                  <c:v>11.502604850760694</c:v>
                </c:pt>
                <c:pt idx="1658">
                  <c:v>11.506915244468594</c:v>
                </c:pt>
                <c:pt idx="1659">
                  <c:v>11.401311646361194</c:v>
                </c:pt>
                <c:pt idx="1660">
                  <c:v>11.291397654545895</c:v>
                </c:pt>
                <c:pt idx="1661">
                  <c:v>11.149156059166694</c:v>
                </c:pt>
                <c:pt idx="1662">
                  <c:v>11.071570369407095</c:v>
                </c:pt>
                <c:pt idx="1663">
                  <c:v>10.974587558715594</c:v>
                </c:pt>
                <c:pt idx="1664">
                  <c:v>10.974587558715594</c:v>
                </c:pt>
                <c:pt idx="1665">
                  <c:v>10.937949561443794</c:v>
                </c:pt>
                <c:pt idx="1666">
                  <c:v>10.877604748024195</c:v>
                </c:pt>
                <c:pt idx="1667">
                  <c:v>10.853897931876295</c:v>
                </c:pt>
                <c:pt idx="1668">
                  <c:v>10.797863512164595</c:v>
                </c:pt>
                <c:pt idx="1669">
                  <c:v>10.690104367957195</c:v>
                </c:pt>
                <c:pt idx="1670">
                  <c:v>10.640535888053494</c:v>
                </c:pt>
                <c:pt idx="1671">
                  <c:v>10.610363132097694</c:v>
                </c:pt>
                <c:pt idx="1672">
                  <c:v>10.558639106093894</c:v>
                </c:pt>
                <c:pt idx="1673">
                  <c:v>10.465966689110395</c:v>
                </c:pt>
                <c:pt idx="1674">
                  <c:v>10.470277082818395</c:v>
                </c:pt>
                <c:pt idx="1675">
                  <c:v>10.446570266670495</c:v>
                </c:pt>
                <c:pt idx="1676">
                  <c:v>10.381915059542894</c:v>
                </c:pt>
                <c:pt idx="1677">
                  <c:v>10.295707883875394</c:v>
                </c:pt>
                <c:pt idx="1678">
                  <c:v>10.280621855143494</c:v>
                </c:pt>
                <c:pt idx="1679">
                  <c:v>10.220277041723794</c:v>
                </c:pt>
                <c:pt idx="1680">
                  <c:v>10.185794590551994</c:v>
                </c:pt>
                <c:pt idx="1681">
                  <c:v>10.259069886603594</c:v>
                </c:pt>
                <c:pt idx="1682">
                  <c:v>10.233208222847695</c:v>
                </c:pt>
                <c:pt idx="1683">
                  <c:v>10.118983837324395</c:v>
                </c:pt>
                <c:pt idx="1684">
                  <c:v>10.125449777132294</c:v>
                </c:pt>
                <c:pt idx="1685">
                  <c:v>9.9875185754610953</c:v>
                </c:pt>
                <c:pt idx="1686">
                  <c:v>9.8883802186696936</c:v>
                </c:pt>
                <c:pt idx="1687">
                  <c:v>10.015535785316894</c:v>
                </c:pt>
                <c:pt idx="1688">
                  <c:v>10.211656254307895</c:v>
                </c:pt>
                <c:pt idx="1689">
                  <c:v>10.263380280311594</c:v>
                </c:pt>
                <c:pt idx="1690">
                  <c:v>10.502604686382194</c:v>
                </c:pt>
                <c:pt idx="1691">
                  <c:v>10.601742344681695</c:v>
                </c:pt>
                <c:pt idx="1692">
                  <c:v>10.606052738389694</c:v>
                </c:pt>
                <c:pt idx="1693">
                  <c:v>10.608208284489594</c:v>
                </c:pt>
                <c:pt idx="1694">
                  <c:v>10.707345942789095</c:v>
                </c:pt>
                <c:pt idx="1695">
                  <c:v>10.625449160829595</c:v>
                </c:pt>
                <c:pt idx="1696">
                  <c:v>10.608208284489594</c:v>
                </c:pt>
                <c:pt idx="1697">
                  <c:v>10.597431950973695</c:v>
                </c:pt>
                <c:pt idx="1698">
                  <c:v>10.578035528533794</c:v>
                </c:pt>
                <c:pt idx="1699">
                  <c:v>10.534932289946095</c:v>
                </c:pt>
                <c:pt idx="1700">
                  <c:v>10.578035528533794</c:v>
                </c:pt>
                <c:pt idx="1701">
                  <c:v>10.593121557265794</c:v>
                </c:pt>
                <c:pt idx="1702">
                  <c:v>10.498294292674295</c:v>
                </c:pt>
                <c:pt idx="1703">
                  <c:v>10.485363111550395</c:v>
                </c:pt>
                <c:pt idx="1704">
                  <c:v>10.446570266670495</c:v>
                </c:pt>
                <c:pt idx="1705">
                  <c:v>10.461656295402495</c:v>
                </c:pt>
                <c:pt idx="1706">
                  <c:v>10.407776723298795</c:v>
                </c:pt>
                <c:pt idx="1707">
                  <c:v>10.487518657650295</c:v>
                </c:pt>
                <c:pt idx="1708">
                  <c:v>10.453035507986494</c:v>
                </c:pt>
                <c:pt idx="1709">
                  <c:v>10.416397510714695</c:v>
                </c:pt>
                <c:pt idx="1710">
                  <c:v>10.366829030810994</c:v>
                </c:pt>
                <c:pt idx="1711">
                  <c:v>10.485363111550395</c:v>
                </c:pt>
                <c:pt idx="1712">
                  <c:v>10.470277082818395</c:v>
                </c:pt>
                <c:pt idx="1713">
                  <c:v>10.543553077361995</c:v>
                </c:pt>
                <c:pt idx="1714">
                  <c:v>10.556484258485895</c:v>
                </c:pt>
                <c:pt idx="1715">
                  <c:v>10.556484258485895</c:v>
                </c:pt>
                <c:pt idx="1716">
                  <c:v>10.418553056814694</c:v>
                </c:pt>
                <c:pt idx="1717">
                  <c:v>10.340966668563095</c:v>
                </c:pt>
                <c:pt idx="1718">
                  <c:v>10.252604645287594</c:v>
                </c:pt>
                <c:pt idx="1719">
                  <c:v>10.164242622012095</c:v>
                </c:pt>
                <c:pt idx="1720">
                  <c:v>10.054328630196695</c:v>
                </c:pt>
                <c:pt idx="1721">
                  <c:v>9.9810526356531941</c:v>
                </c:pt>
                <c:pt idx="1722">
                  <c:v>9.8905357647695951</c:v>
                </c:pt>
                <c:pt idx="1723">
                  <c:v>9.8021737414940944</c:v>
                </c:pt>
                <c:pt idx="1724">
                  <c:v>9.7073457784106942</c:v>
                </c:pt>
                <c:pt idx="1725">
                  <c:v>9.6232941488430939</c:v>
                </c:pt>
                <c:pt idx="1726">
                  <c:v>9.6534669047988952</c:v>
                </c:pt>
                <c:pt idx="1727">
                  <c:v>9.6297600886510946</c:v>
                </c:pt>
                <c:pt idx="1728">
                  <c:v>9.5651048815233946</c:v>
                </c:pt>
                <c:pt idx="1729">
                  <c:v>9.6017428787951946</c:v>
                </c:pt>
                <c:pt idx="1730">
                  <c:v>9.5909665452792936</c:v>
                </c:pt>
                <c:pt idx="1731">
                  <c:v>9.4163980448281936</c:v>
                </c:pt>
                <c:pt idx="1732">
                  <c:v>9.282777236864975</c:v>
                </c:pt>
                <c:pt idx="1733">
                  <c:v>9.2698460557410538</c:v>
                </c:pt>
                <c:pt idx="1734">
                  <c:v>9.2288976647612948</c:v>
                </c:pt>
                <c:pt idx="1735">
                  <c:v>9.2590704207170944</c:v>
                </c:pt>
                <c:pt idx="1736">
                  <c:v>9.3280360215527036</c:v>
                </c:pt>
                <c:pt idx="1737">
                  <c:v>9.4034668637042937</c:v>
                </c:pt>
                <c:pt idx="1738">
                  <c:v>9.3495872916006242</c:v>
                </c:pt>
                <c:pt idx="1739">
                  <c:v>9.3452768978926546</c:v>
                </c:pt>
                <c:pt idx="1740">
                  <c:v>9.2784668431570037</c:v>
                </c:pt>
                <c:pt idx="1741">
                  <c:v>9.2310532108612442</c:v>
                </c:pt>
                <c:pt idx="1742">
                  <c:v>9.2008804549054553</c:v>
                </c:pt>
                <c:pt idx="1743">
                  <c:v>9.1577772163176636</c:v>
                </c:pt>
                <c:pt idx="1744">
                  <c:v>9.086656069382105</c:v>
                </c:pt>
                <c:pt idx="1745">
                  <c:v>9.086656069382105</c:v>
                </c:pt>
                <c:pt idx="1746">
                  <c:v>9.0176911670384339</c:v>
                </c:pt>
                <c:pt idx="1747">
                  <c:v>8.9961391984985752</c:v>
                </c:pt>
                <c:pt idx="1748">
                  <c:v>9.0155356209384845</c:v>
                </c:pt>
                <c:pt idx="1749">
                  <c:v>9.0586388595262548</c:v>
                </c:pt>
                <c:pt idx="1750">
                  <c:v>9.009070379622484</c:v>
                </c:pt>
                <c:pt idx="1751">
                  <c:v>9.0607944056262149</c:v>
                </c:pt>
                <c:pt idx="1752">
                  <c:v>9.0392424370863544</c:v>
                </c:pt>
                <c:pt idx="1753">
                  <c:v>9.043552830794324</c:v>
                </c:pt>
                <c:pt idx="1754">
                  <c:v>9.052173618210265</c:v>
                </c:pt>
                <c:pt idx="1755">
                  <c:v>9.0974324028980043</c:v>
                </c:pt>
                <c:pt idx="1756">
                  <c:v>9.0413979831863038</c:v>
                </c:pt>
                <c:pt idx="1757">
                  <c:v>9.078035980458095</c:v>
                </c:pt>
                <c:pt idx="1758">
                  <c:v>9.1319148540698336</c:v>
                </c:pt>
                <c:pt idx="1759">
                  <c:v>9.1103635840219148</c:v>
                </c:pt>
                <c:pt idx="1760">
                  <c:v>9.1599320639256838</c:v>
                </c:pt>
                <c:pt idx="1761">
                  <c:v>9.3021736593048736</c:v>
                </c:pt>
                <c:pt idx="1762">
                  <c:v>9.4314840735601937</c:v>
                </c:pt>
                <c:pt idx="1763">
                  <c:v>9.5457077605915952</c:v>
                </c:pt>
                <c:pt idx="1764">
                  <c:v>9.6556217524069936</c:v>
                </c:pt>
                <c:pt idx="1765">
                  <c:v>9.7461393217823939</c:v>
                </c:pt>
                <c:pt idx="1766">
                  <c:v>9.903466945893495</c:v>
                </c:pt>
                <c:pt idx="1767">
                  <c:v>10.065104963712594</c:v>
                </c:pt>
                <c:pt idx="1768">
                  <c:v>10.215966648015794</c:v>
                </c:pt>
                <c:pt idx="1769">
                  <c:v>10.405621875690795</c:v>
                </c:pt>
                <c:pt idx="1770">
                  <c:v>10.509069927698194</c:v>
                </c:pt>
                <c:pt idx="1771">
                  <c:v>10.608208284489594</c:v>
                </c:pt>
                <c:pt idx="1772">
                  <c:v>10.690104367957195</c:v>
                </c:pt>
                <c:pt idx="1773">
                  <c:v>10.737518698744895</c:v>
                </c:pt>
                <c:pt idx="1774">
                  <c:v>10.739673546352895</c:v>
                </c:pt>
                <c:pt idx="1775">
                  <c:v>10.907776805487995</c:v>
                </c:pt>
                <c:pt idx="1776">
                  <c:v>10.970277165007595</c:v>
                </c:pt>
                <c:pt idx="1777">
                  <c:v>10.953035590175794</c:v>
                </c:pt>
                <c:pt idx="1778">
                  <c:v>11.019846343403294</c:v>
                </c:pt>
                <c:pt idx="1779">
                  <c:v>11.226742447418195</c:v>
                </c:pt>
                <c:pt idx="1780">
                  <c:v>11.371138890405394</c:v>
                </c:pt>
                <c:pt idx="1781">
                  <c:v>11.483208428320795</c:v>
                </c:pt>
                <c:pt idx="1782">
                  <c:v>11.634070112623995</c:v>
                </c:pt>
                <c:pt idx="1783">
                  <c:v>11.700880167359594</c:v>
                </c:pt>
                <c:pt idx="1784">
                  <c:v>11.804328917858994</c:v>
                </c:pt>
                <c:pt idx="1785">
                  <c:v>11.929328938406295</c:v>
                </c:pt>
                <c:pt idx="1786">
                  <c:v>12.121139013689294</c:v>
                </c:pt>
                <c:pt idx="1787">
                  <c:v>12.353897479951994</c:v>
                </c:pt>
                <c:pt idx="1788">
                  <c:v>12.709501119153995</c:v>
                </c:pt>
                <c:pt idx="1789">
                  <c:v>12.892691105512995</c:v>
                </c:pt>
                <c:pt idx="1790">
                  <c:v>13.039242396108195</c:v>
                </c:pt>
                <c:pt idx="1791">
                  <c:v>13.276311256078895</c:v>
                </c:pt>
                <c:pt idx="1792">
                  <c:v>13.461656090045894</c:v>
                </c:pt>
                <c:pt idx="1793">
                  <c:v>13.541398024397395</c:v>
                </c:pt>
                <c:pt idx="1794">
                  <c:v>13.705190889824495</c:v>
                </c:pt>
                <c:pt idx="1795">
                  <c:v>13.916398086039294</c:v>
                </c:pt>
                <c:pt idx="1796">
                  <c:v>14.024156531754695</c:v>
                </c:pt>
                <c:pt idx="1797">
                  <c:v>14.140535764885994</c:v>
                </c:pt>
                <c:pt idx="1798">
                  <c:v>14.213811759429595</c:v>
                </c:pt>
                <c:pt idx="1799">
                  <c:v>14.254760150409394</c:v>
                </c:pt>
                <c:pt idx="1800">
                  <c:v>14.235363029477595</c:v>
                </c:pt>
                <c:pt idx="1801">
                  <c:v>14.272001026749294</c:v>
                </c:pt>
                <c:pt idx="1802">
                  <c:v>14.172863368449894</c:v>
                </c:pt>
                <c:pt idx="1803">
                  <c:v>14.272001026749294</c:v>
                </c:pt>
                <c:pt idx="1804">
                  <c:v>14.142690612494095</c:v>
                </c:pt>
                <c:pt idx="1805">
                  <c:v>14.319414659045094</c:v>
                </c:pt>
                <c:pt idx="1806">
                  <c:v>14.509069886719994</c:v>
                </c:pt>
                <c:pt idx="1807">
                  <c:v>14.812949499918295</c:v>
                </c:pt>
                <c:pt idx="1808">
                  <c:v>15.090966750868795</c:v>
                </c:pt>
                <c:pt idx="1809">
                  <c:v>15.491828476266594</c:v>
                </c:pt>
                <c:pt idx="1810">
                  <c:v>15.519845686122395</c:v>
                </c:pt>
                <c:pt idx="1811">
                  <c:v>15.504759657390494</c:v>
                </c:pt>
                <c:pt idx="1812">
                  <c:v>15.554328835786194</c:v>
                </c:pt>
                <c:pt idx="1813">
                  <c:v>15.470277206218693</c:v>
                </c:pt>
                <c:pt idx="1814">
                  <c:v>15.524156079830394</c:v>
                </c:pt>
                <c:pt idx="1815">
                  <c:v>15.588811286957995</c:v>
                </c:pt>
                <c:pt idx="1816">
                  <c:v>15.623294436621794</c:v>
                </c:pt>
                <c:pt idx="1817">
                  <c:v>15.582346045642094</c:v>
                </c:pt>
                <c:pt idx="1818">
                  <c:v>15.683639250041495</c:v>
                </c:pt>
                <c:pt idx="1819">
                  <c:v>15.780622060732895</c:v>
                </c:pt>
                <c:pt idx="1820">
                  <c:v>15.843121721760596</c:v>
                </c:pt>
                <c:pt idx="1821">
                  <c:v>15.922862957620193</c:v>
                </c:pt>
                <c:pt idx="1822">
                  <c:v>16.131915306226993</c:v>
                </c:pt>
                <c:pt idx="1823">
                  <c:v>16.069414946707393</c:v>
                </c:pt>
                <c:pt idx="1824">
                  <c:v>15.974587682115896</c:v>
                </c:pt>
                <c:pt idx="1825">
                  <c:v>15.998294498263693</c:v>
                </c:pt>
                <c:pt idx="1826">
                  <c:v>15.942260078551996</c:v>
                </c:pt>
                <c:pt idx="1827">
                  <c:v>15.756915244585095</c:v>
                </c:pt>
                <c:pt idx="1828">
                  <c:v>15.789242848148895</c:v>
                </c:pt>
                <c:pt idx="1829">
                  <c:v>15.780622060732895</c:v>
                </c:pt>
                <c:pt idx="1830">
                  <c:v>15.687949643749494</c:v>
                </c:pt>
                <c:pt idx="1831">
                  <c:v>15.707346066189395</c:v>
                </c:pt>
                <c:pt idx="1832">
                  <c:v>15.763380485901095</c:v>
                </c:pt>
                <c:pt idx="1833">
                  <c:v>15.638380465353695</c:v>
                </c:pt>
                <c:pt idx="1834">
                  <c:v>15.532776867246394</c:v>
                </c:pt>
                <c:pt idx="1835">
                  <c:v>15.487518781050493</c:v>
                </c:pt>
                <c:pt idx="1836">
                  <c:v>15.304328794691594</c:v>
                </c:pt>
                <c:pt idx="1837">
                  <c:v>15.116829113116594</c:v>
                </c:pt>
                <c:pt idx="1838">
                  <c:v>15.058639147304994</c:v>
                </c:pt>
                <c:pt idx="1839">
                  <c:v>14.983208305153395</c:v>
                </c:pt>
                <c:pt idx="1840">
                  <c:v>14.853897890898095</c:v>
                </c:pt>
                <c:pt idx="1841">
                  <c:v>14.782776743962495</c:v>
                </c:pt>
                <c:pt idx="1842">
                  <c:v>14.677173844347095</c:v>
                </c:pt>
                <c:pt idx="1843">
                  <c:v>14.655621875807194</c:v>
                </c:pt>
                <c:pt idx="1844">
                  <c:v>14.720277082934794</c:v>
                </c:pt>
                <c:pt idx="1845">
                  <c:v>14.668553056931094</c:v>
                </c:pt>
                <c:pt idx="1846">
                  <c:v>14.567259852531695</c:v>
                </c:pt>
                <c:pt idx="1847">
                  <c:v>14.541397490283895</c:v>
                </c:pt>
                <c:pt idx="1848">
                  <c:v>14.453035467008295</c:v>
                </c:pt>
                <c:pt idx="1849">
                  <c:v>14.222432546845594</c:v>
                </c:pt>
                <c:pt idx="1850">
                  <c:v>14.093122132590295</c:v>
                </c:pt>
                <c:pt idx="1851">
                  <c:v>14.045707801802594</c:v>
                </c:pt>
                <c:pt idx="1852">
                  <c:v>13.944415295895094</c:v>
                </c:pt>
                <c:pt idx="1853">
                  <c:v>13.772000944560094</c:v>
                </c:pt>
                <c:pt idx="1854">
                  <c:v>13.754760068220195</c:v>
                </c:pt>
                <c:pt idx="1855">
                  <c:v>13.696570102408494</c:v>
                </c:pt>
                <c:pt idx="1856">
                  <c:v>13.522000903465495</c:v>
                </c:pt>
                <c:pt idx="1857">
                  <c:v>13.403466822726095</c:v>
                </c:pt>
                <c:pt idx="1858">
                  <c:v>13.360363584138394</c:v>
                </c:pt>
                <c:pt idx="1859">
                  <c:v>13.276311256078895</c:v>
                </c:pt>
                <c:pt idx="1860">
                  <c:v>13.220276836367194</c:v>
                </c:pt>
                <c:pt idx="1861">
                  <c:v>13.366828825454295</c:v>
                </c:pt>
                <c:pt idx="1862">
                  <c:v>13.483208058585694</c:v>
                </c:pt>
                <c:pt idx="1863">
                  <c:v>13.601742837816994</c:v>
                </c:pt>
                <c:pt idx="1864">
                  <c:v>13.638380835088794</c:v>
                </c:pt>
                <c:pt idx="1865">
                  <c:v>13.722432464656395</c:v>
                </c:pt>
                <c:pt idx="1866">
                  <c:v>13.709501283532395</c:v>
                </c:pt>
                <c:pt idx="1867">
                  <c:v>13.683638921284594</c:v>
                </c:pt>
                <c:pt idx="1868">
                  <c:v>13.560794446837294</c:v>
                </c:pt>
                <c:pt idx="1869">
                  <c:v>13.459501242437794</c:v>
                </c:pt>
                <c:pt idx="1870">
                  <c:v>13.310794405742694</c:v>
                </c:pt>
                <c:pt idx="1871">
                  <c:v>13.237518411199094</c:v>
                </c:pt>
                <c:pt idx="1872">
                  <c:v>13.172863204071394</c:v>
                </c:pt>
                <c:pt idx="1873">
                  <c:v>13.159932022947494</c:v>
                </c:pt>
                <c:pt idx="1874">
                  <c:v>13.177173597779394</c:v>
                </c:pt>
                <c:pt idx="1875">
                  <c:v>13.297863224618695</c:v>
                </c:pt>
                <c:pt idx="1876">
                  <c:v>13.284932043494795</c:v>
                </c:pt>
                <c:pt idx="1877">
                  <c:v>13.276311256078895</c:v>
                </c:pt>
                <c:pt idx="1878">
                  <c:v>13.377604460478295</c:v>
                </c:pt>
                <c:pt idx="1879">
                  <c:v>13.379760006578294</c:v>
                </c:pt>
                <c:pt idx="1880">
                  <c:v>13.289242437202795</c:v>
                </c:pt>
                <c:pt idx="1881">
                  <c:v>13.241828804906994</c:v>
                </c:pt>
                <c:pt idx="1882">
                  <c:v>13.215966442659195</c:v>
                </c:pt>
                <c:pt idx="1883">
                  <c:v>13.050018729624094</c:v>
                </c:pt>
                <c:pt idx="1884">
                  <c:v>12.998294005128395</c:v>
                </c:pt>
                <c:pt idx="1885">
                  <c:v>12.970276795272595</c:v>
                </c:pt>
                <c:pt idx="1886">
                  <c:v>12.978897582688495</c:v>
                </c:pt>
                <c:pt idx="1887">
                  <c:v>13.013380732352294</c:v>
                </c:pt>
                <c:pt idx="1888">
                  <c:v>13.037087548500194</c:v>
                </c:pt>
                <c:pt idx="1889">
                  <c:v>12.981053128788494</c:v>
                </c:pt>
                <c:pt idx="1890">
                  <c:v>12.985363522496394</c:v>
                </c:pt>
                <c:pt idx="1891">
                  <c:v>13.073725545771994</c:v>
                </c:pt>
                <c:pt idx="1892">
                  <c:v>13.116828784359694</c:v>
                </c:pt>
                <c:pt idx="1893">
                  <c:v>13.112518390651795</c:v>
                </c:pt>
                <c:pt idx="1894">
                  <c:v>13.198725566319295</c:v>
                </c:pt>
                <c:pt idx="1895">
                  <c:v>13.144845994215595</c:v>
                </c:pt>
                <c:pt idx="1896">
                  <c:v>13.037087548500194</c:v>
                </c:pt>
                <c:pt idx="1897">
                  <c:v>12.974587188980495</c:v>
                </c:pt>
                <c:pt idx="1898">
                  <c:v>12.916397921660794</c:v>
                </c:pt>
                <c:pt idx="1899">
                  <c:v>12.868984289365095</c:v>
                </c:pt>
                <c:pt idx="1900">
                  <c:v>12.955190766540595</c:v>
                </c:pt>
                <c:pt idx="1901">
                  <c:v>12.922863162976794</c:v>
                </c:pt>
                <c:pt idx="1902">
                  <c:v>12.851742714533195</c:v>
                </c:pt>
                <c:pt idx="1903">
                  <c:v>12.793552748721494</c:v>
                </c:pt>
                <c:pt idx="1904">
                  <c:v>12.664242334466294</c:v>
                </c:pt>
                <c:pt idx="1905">
                  <c:v>12.662087486858294</c:v>
                </c:pt>
                <c:pt idx="1906">
                  <c:v>12.651311851834295</c:v>
                </c:pt>
                <c:pt idx="1907">
                  <c:v>12.519845891479095</c:v>
                </c:pt>
                <c:pt idx="1908">
                  <c:v>12.444415049327494</c:v>
                </c:pt>
                <c:pt idx="1909">
                  <c:v>12.351742632343994</c:v>
                </c:pt>
                <c:pt idx="1910">
                  <c:v>12.114673772373294</c:v>
                </c:pt>
                <c:pt idx="1911">
                  <c:v>11.996138993141994</c:v>
                </c:pt>
                <c:pt idx="1912">
                  <c:v>11.925018544698295</c:v>
                </c:pt>
                <c:pt idx="1913">
                  <c:v>11.905622122258395</c:v>
                </c:pt>
                <c:pt idx="1914">
                  <c:v>11.892690941134495</c:v>
                </c:pt>
                <c:pt idx="1915">
                  <c:v>11.767690920587194</c:v>
                </c:pt>
                <c:pt idx="1916">
                  <c:v>11.569414905496295</c:v>
                </c:pt>
                <c:pt idx="1917">
                  <c:v>11.448725278656994</c:v>
                </c:pt>
                <c:pt idx="1918">
                  <c:v>11.308639229377794</c:v>
                </c:pt>
                <c:pt idx="1919">
                  <c:v>11.252604809666094</c:v>
                </c:pt>
                <c:pt idx="1920">
                  <c:v>11.185794056438494</c:v>
                </c:pt>
                <c:pt idx="1921">
                  <c:v>11.095277185554895</c:v>
                </c:pt>
                <c:pt idx="1922">
                  <c:v>10.929328774027894</c:v>
                </c:pt>
                <c:pt idx="1923">
                  <c:v>10.640535888053494</c:v>
                </c:pt>
                <c:pt idx="1924">
                  <c:v>10.463811841502395</c:v>
                </c:pt>
                <c:pt idx="1925">
                  <c:v>10.194414679475994</c:v>
                </c:pt>
                <c:pt idx="1926">
                  <c:v>10.162087075912195</c:v>
                </c:pt>
                <c:pt idx="1927">
                  <c:v>10.278467007535495</c:v>
                </c:pt>
                <c:pt idx="1928">
                  <c:v>10.437949479254595</c:v>
                </c:pt>
                <c:pt idx="1929">
                  <c:v>10.515535867506195</c:v>
                </c:pt>
                <c:pt idx="1930">
                  <c:v>10.787087178648694</c:v>
                </c:pt>
                <c:pt idx="1931">
                  <c:v>10.946570348859794</c:v>
                </c:pt>
                <c:pt idx="1932">
                  <c:v>10.991829133547494</c:v>
                </c:pt>
                <c:pt idx="1933">
                  <c:v>11.078035610723095</c:v>
                </c:pt>
                <c:pt idx="1934">
                  <c:v>11.056483642183194</c:v>
                </c:pt>
                <c:pt idx="1935">
                  <c:v>11.000449222471495</c:v>
                </c:pt>
                <c:pt idx="1936">
                  <c:v>10.937949561443794</c:v>
                </c:pt>
                <c:pt idx="1937">
                  <c:v>10.875449201924194</c:v>
                </c:pt>
                <c:pt idx="1938">
                  <c:v>10.903466411779995</c:v>
                </c:pt>
                <c:pt idx="1939">
                  <c:v>10.899156716563995</c:v>
                </c:pt>
                <c:pt idx="1940">
                  <c:v>10.987518739839494</c:v>
                </c:pt>
                <c:pt idx="1941">
                  <c:v>10.985363193739595</c:v>
                </c:pt>
                <c:pt idx="1942">
                  <c:v>11.045708007159195</c:v>
                </c:pt>
                <c:pt idx="1943">
                  <c:v>10.920707986611895</c:v>
                </c:pt>
                <c:pt idx="1944">
                  <c:v>10.836656357044394</c:v>
                </c:pt>
                <c:pt idx="1945">
                  <c:v>10.772001149916795</c:v>
                </c:pt>
                <c:pt idx="1946">
                  <c:v>10.873294354316194</c:v>
                </c:pt>
                <c:pt idx="1947">
                  <c:v>10.879759595632194</c:v>
                </c:pt>
                <c:pt idx="1948">
                  <c:v>10.989673587447495</c:v>
                </c:pt>
                <c:pt idx="1949">
                  <c:v>11.157776846582594</c:v>
                </c:pt>
                <c:pt idx="1950">
                  <c:v>11.280622019521894</c:v>
                </c:pt>
                <c:pt idx="1951">
                  <c:v>11.231052841126195</c:v>
                </c:pt>
                <c:pt idx="1952">
                  <c:v>11.347432074257595</c:v>
                </c:pt>
                <c:pt idx="1953">
                  <c:v>11.476742488512794</c:v>
                </c:pt>
                <c:pt idx="1954">
                  <c:v>11.506915244468594</c:v>
                </c:pt>
                <c:pt idx="1955">
                  <c:v>11.580190540520295</c:v>
                </c:pt>
                <c:pt idx="1956">
                  <c:v>11.750449345755294</c:v>
                </c:pt>
                <c:pt idx="1957">
                  <c:v>11.793552584343095</c:v>
                </c:pt>
                <c:pt idx="1958">
                  <c:v>11.819414946590895</c:v>
                </c:pt>
                <c:pt idx="1959">
                  <c:v>12.013380567973895</c:v>
                </c:pt>
                <c:pt idx="1960">
                  <c:v>12.147001375937094</c:v>
                </c:pt>
                <c:pt idx="1961">
                  <c:v>12.224587065696694</c:v>
                </c:pt>
                <c:pt idx="1962">
                  <c:v>12.306483847656194</c:v>
                </c:pt>
                <c:pt idx="1963">
                  <c:v>12.399156264639695</c:v>
                </c:pt>
                <c:pt idx="1964">
                  <c:v>12.463811471767395</c:v>
                </c:pt>
                <c:pt idx="1965">
                  <c:v>12.571569917482794</c:v>
                </c:pt>
                <c:pt idx="1966">
                  <c:v>12.741828722717795</c:v>
                </c:pt>
                <c:pt idx="1967">
                  <c:v>12.944415131516694</c:v>
                </c:pt>
                <c:pt idx="1968">
                  <c:v>13.108207996943795</c:v>
                </c:pt>
                <c:pt idx="1969">
                  <c:v>13.175018750171395</c:v>
                </c:pt>
                <c:pt idx="1970">
                  <c:v>13.375449612870295</c:v>
                </c:pt>
                <c:pt idx="1971">
                  <c:v>13.532777236981394</c:v>
                </c:pt>
                <c:pt idx="1972">
                  <c:v>13.672863286260595</c:v>
                </c:pt>
                <c:pt idx="1973">
                  <c:v>13.892690571399495</c:v>
                </c:pt>
                <c:pt idx="1974">
                  <c:v>14.022000985654694</c:v>
                </c:pt>
                <c:pt idx="1975">
                  <c:v>14.034932166778594</c:v>
                </c:pt>
                <c:pt idx="1976">
                  <c:v>14.194415336989694</c:v>
                </c:pt>
                <c:pt idx="1977">
                  <c:v>14.379760170956695</c:v>
                </c:pt>
                <c:pt idx="1978">
                  <c:v>14.672863450639094</c:v>
                </c:pt>
                <c:pt idx="1979">
                  <c:v>15.004759575201295</c:v>
                </c:pt>
                <c:pt idx="1980">
                  <c:v>15.328035610839494</c:v>
                </c:pt>
                <c:pt idx="1981">
                  <c:v>15.493984022366494</c:v>
                </c:pt>
                <c:pt idx="1982">
                  <c:v>15.765536032000995</c:v>
                </c:pt>
                <c:pt idx="1983">
                  <c:v>15.948725319867993</c:v>
                </c:pt>
                <c:pt idx="1984">
                  <c:v>16.231052964526395</c:v>
                </c:pt>
                <c:pt idx="1985">
                  <c:v>16.422863039809396</c:v>
                </c:pt>
                <c:pt idx="1986">
                  <c:v>16.606053026168393</c:v>
                </c:pt>
                <c:pt idx="1987">
                  <c:v>16.726742653007694</c:v>
                </c:pt>
                <c:pt idx="1988">
                  <c:v>16.797863101451295</c:v>
                </c:pt>
                <c:pt idx="1989">
                  <c:v>16.935794303122496</c:v>
                </c:pt>
                <c:pt idx="1990">
                  <c:v>17.123293984697494</c:v>
                </c:pt>
                <c:pt idx="1991">
                  <c:v>17.259070338760694</c:v>
                </c:pt>
                <c:pt idx="1992">
                  <c:v>17.412087569163894</c:v>
                </c:pt>
                <c:pt idx="1993">
                  <c:v>17.528466802295195</c:v>
                </c:pt>
                <c:pt idx="1994">
                  <c:v>17.524156408587295</c:v>
                </c:pt>
                <c:pt idx="1995">
                  <c:v>17.498294046339396</c:v>
                </c:pt>
                <c:pt idx="1996">
                  <c:v>17.606053190546795</c:v>
                </c:pt>
                <c:pt idx="1997">
                  <c:v>17.644846035426596</c:v>
                </c:pt>
                <c:pt idx="1998">
                  <c:v>17.612518431862796</c:v>
                </c:pt>
                <c:pt idx="1999">
                  <c:v>17.653466822842596</c:v>
                </c:pt>
                <c:pt idx="2000">
                  <c:v>17.720276877578193</c:v>
                </c:pt>
                <c:pt idx="2001">
                  <c:v>17.720276877578193</c:v>
                </c:pt>
                <c:pt idx="2002">
                  <c:v>17.726742817386093</c:v>
                </c:pt>
                <c:pt idx="2003">
                  <c:v>17.871139260373294</c:v>
                </c:pt>
                <c:pt idx="2004">
                  <c:v>17.996139280920595</c:v>
                </c:pt>
                <c:pt idx="2005">
                  <c:v>18.235362988499393</c:v>
                </c:pt>
                <c:pt idx="2006">
                  <c:v>18.263380198355193</c:v>
                </c:pt>
                <c:pt idx="2007">
                  <c:v>18.362518555146593</c:v>
                </c:pt>
                <c:pt idx="2008">
                  <c:v>18.345276980314694</c:v>
                </c:pt>
                <c:pt idx="2009">
                  <c:v>18.302173741726996</c:v>
                </c:pt>
                <c:pt idx="2010">
                  <c:v>18.157777298739695</c:v>
                </c:pt>
                <c:pt idx="2011">
                  <c:v>18.276311379479093</c:v>
                </c:pt>
                <c:pt idx="2012">
                  <c:v>18.263380198355193</c:v>
                </c:pt>
                <c:pt idx="2013">
                  <c:v>18.315104922850896</c:v>
                </c:pt>
                <c:pt idx="2014">
                  <c:v>18.371139342562593</c:v>
                </c:pt>
                <c:pt idx="2015">
                  <c:v>18.513380239449795</c:v>
                </c:pt>
                <c:pt idx="2016">
                  <c:v>18.446570184714194</c:v>
                </c:pt>
                <c:pt idx="2017">
                  <c:v>18.552173782821594</c:v>
                </c:pt>
                <c:pt idx="2018">
                  <c:v>18.534932207989694</c:v>
                </c:pt>
                <c:pt idx="2019">
                  <c:v>18.461656213446094</c:v>
                </c:pt>
                <c:pt idx="2020">
                  <c:v>18.412087733542293</c:v>
                </c:pt>
                <c:pt idx="2021">
                  <c:v>18.418552974858294</c:v>
                </c:pt>
                <c:pt idx="2022">
                  <c:v>18.362518555146593</c:v>
                </c:pt>
                <c:pt idx="2023">
                  <c:v>18.425018216174294</c:v>
                </c:pt>
                <c:pt idx="2024">
                  <c:v>18.472432546961993</c:v>
                </c:pt>
                <c:pt idx="2025">
                  <c:v>18.340966586606793</c:v>
                </c:pt>
                <c:pt idx="2026">
                  <c:v>18.356052615338694</c:v>
                </c:pt>
                <c:pt idx="2027">
                  <c:v>18.300018195626993</c:v>
                </c:pt>
                <c:pt idx="2028">
                  <c:v>18.086656151804196</c:v>
                </c:pt>
                <c:pt idx="2029">
                  <c:v>17.942259708816994</c:v>
                </c:pt>
                <c:pt idx="2030">
                  <c:v>17.845276898125494</c:v>
                </c:pt>
                <c:pt idx="2031">
                  <c:v>17.651311276742593</c:v>
                </c:pt>
                <c:pt idx="2032">
                  <c:v>17.394845994331995</c:v>
                </c:pt>
                <c:pt idx="2033">
                  <c:v>17.397001540431994</c:v>
                </c:pt>
                <c:pt idx="2034">
                  <c:v>17.356053149452194</c:v>
                </c:pt>
                <c:pt idx="2035">
                  <c:v>17.239673916320793</c:v>
                </c:pt>
                <c:pt idx="2036">
                  <c:v>17.181483950509193</c:v>
                </c:pt>
                <c:pt idx="2037">
                  <c:v>17.198725525341093</c:v>
                </c:pt>
                <c:pt idx="2038">
                  <c:v>17.168552769385293</c:v>
                </c:pt>
                <c:pt idx="2039">
                  <c:v>17.060794323669793</c:v>
                </c:pt>
                <c:pt idx="2040">
                  <c:v>16.978897541710296</c:v>
                </c:pt>
                <c:pt idx="2041">
                  <c:v>16.866828702286895</c:v>
                </c:pt>
                <c:pt idx="2042">
                  <c:v>16.761225104179495</c:v>
                </c:pt>
                <c:pt idx="2043">
                  <c:v>16.526311790308796</c:v>
                </c:pt>
                <c:pt idx="2044">
                  <c:v>16.399156223661496</c:v>
                </c:pt>
                <c:pt idx="2045">
                  <c:v>16.368984166197695</c:v>
                </c:pt>
                <c:pt idx="2046">
                  <c:v>16.289242930338094</c:v>
                </c:pt>
                <c:pt idx="2047">
                  <c:v>16.157776969982894</c:v>
                </c:pt>
                <c:pt idx="2048">
                  <c:v>16.080190581731294</c:v>
                </c:pt>
                <c:pt idx="2049">
                  <c:v>16.019845768311693</c:v>
                </c:pt>
                <c:pt idx="2050">
                  <c:v>15.897001293864296</c:v>
                </c:pt>
                <c:pt idx="2051">
                  <c:v>15.795708089464895</c:v>
                </c:pt>
                <c:pt idx="2052">
                  <c:v>15.718121701213295</c:v>
                </c:pt>
                <c:pt idx="2053">
                  <c:v>15.700880824873394</c:v>
                </c:pt>
                <c:pt idx="2054">
                  <c:v>15.653466494085695</c:v>
                </c:pt>
                <c:pt idx="2055">
                  <c:v>15.537087260954294</c:v>
                </c:pt>
                <c:pt idx="2056">
                  <c:v>15.539242807054293</c:v>
                </c:pt>
                <c:pt idx="2057">
                  <c:v>15.547863594470194</c:v>
                </c:pt>
                <c:pt idx="2058">
                  <c:v>15.498294416074494</c:v>
                </c:pt>
                <c:pt idx="2059">
                  <c:v>15.457346025094793</c:v>
                </c:pt>
                <c:pt idx="2060">
                  <c:v>15.474587599926593</c:v>
                </c:pt>
                <c:pt idx="2061">
                  <c:v>15.401311605383093</c:v>
                </c:pt>
                <c:pt idx="2062">
                  <c:v>15.332346004547395</c:v>
                </c:pt>
                <c:pt idx="2063">
                  <c:v>15.336656398255395</c:v>
                </c:pt>
                <c:pt idx="2064">
                  <c:v>15.414242786506996</c:v>
                </c:pt>
                <c:pt idx="2065">
                  <c:v>15.435794056554894</c:v>
                </c:pt>
                <c:pt idx="2066">
                  <c:v>15.407776846698994</c:v>
                </c:pt>
                <c:pt idx="2067">
                  <c:v>15.468121660118694</c:v>
                </c:pt>
                <c:pt idx="2068">
                  <c:v>15.530622019638294</c:v>
                </c:pt>
                <c:pt idx="2069">
                  <c:v>15.442259996362793</c:v>
                </c:pt>
                <c:pt idx="2070">
                  <c:v>15.429328815238893</c:v>
                </c:pt>
                <c:pt idx="2071">
                  <c:v>15.485363234950594</c:v>
                </c:pt>
                <c:pt idx="2072">
                  <c:v>15.440104450262893</c:v>
                </c:pt>
                <c:pt idx="2073">
                  <c:v>15.414242786506996</c:v>
                </c:pt>
                <c:pt idx="2074">
                  <c:v>15.349587579379294</c:v>
                </c:pt>
                <c:pt idx="2075">
                  <c:v>15.287087219859695</c:v>
                </c:pt>
                <c:pt idx="2076">
                  <c:v>15.187949561560194</c:v>
                </c:pt>
                <c:pt idx="2077">
                  <c:v>15.203035590292194</c:v>
                </c:pt>
                <c:pt idx="2078">
                  <c:v>15.106052779600695</c:v>
                </c:pt>
                <c:pt idx="2079">
                  <c:v>15.123294354432595</c:v>
                </c:pt>
                <c:pt idx="2080">
                  <c:v>15.084501509552794</c:v>
                </c:pt>
                <c:pt idx="2081">
                  <c:v>14.998294333885294</c:v>
                </c:pt>
                <c:pt idx="2082">
                  <c:v>14.864673525921994</c:v>
                </c:pt>
                <c:pt idx="2083">
                  <c:v>14.765535867622594</c:v>
                </c:pt>
                <c:pt idx="2084">
                  <c:v>14.679328691955094</c:v>
                </c:pt>
                <c:pt idx="2085">
                  <c:v>14.690104326978995</c:v>
                </c:pt>
                <c:pt idx="2086">
                  <c:v>14.675018298247094</c:v>
                </c:pt>
                <c:pt idx="2087">
                  <c:v>14.601742303703494</c:v>
                </c:pt>
                <c:pt idx="2088">
                  <c:v>14.623294272243394</c:v>
                </c:pt>
                <c:pt idx="2089">
                  <c:v>14.668553056931094</c:v>
                </c:pt>
                <c:pt idx="2090">
                  <c:v>14.631915059659294</c:v>
                </c:pt>
                <c:pt idx="2091">
                  <c:v>14.659932269515194</c:v>
                </c:pt>
                <c:pt idx="2092">
                  <c:v>14.694414720686995</c:v>
                </c:pt>
                <c:pt idx="2093">
                  <c:v>14.618983878535394</c:v>
                </c:pt>
                <c:pt idx="2094">
                  <c:v>14.472432587940194</c:v>
                </c:pt>
                <c:pt idx="2095">
                  <c:v>14.465966648132294</c:v>
                </c:pt>
                <c:pt idx="2096">
                  <c:v>14.440104984376395</c:v>
                </c:pt>
                <c:pt idx="2097">
                  <c:v>14.517690674135995</c:v>
                </c:pt>
                <c:pt idx="2098">
                  <c:v>14.506915039111995</c:v>
                </c:pt>
                <c:pt idx="2099">
                  <c:v>14.459501406816294</c:v>
                </c:pt>
                <c:pt idx="2100">
                  <c:v>14.394846199688594</c:v>
                </c:pt>
                <c:pt idx="2101">
                  <c:v>14.332345840168994</c:v>
                </c:pt>
                <c:pt idx="2102">
                  <c:v>14.185794549573794</c:v>
                </c:pt>
                <c:pt idx="2103">
                  <c:v>14.200880578305695</c:v>
                </c:pt>
                <c:pt idx="2104">
                  <c:v>14.235363029477595</c:v>
                </c:pt>
                <c:pt idx="2105">
                  <c:v>14.103897767614294</c:v>
                </c:pt>
                <c:pt idx="2106">
                  <c:v>13.993983775798894</c:v>
                </c:pt>
                <c:pt idx="2107">
                  <c:v>13.925018174963295</c:v>
                </c:pt>
                <c:pt idx="2108">
                  <c:v>13.765535703244094</c:v>
                </c:pt>
                <c:pt idx="2109">
                  <c:v>13.713811677240395</c:v>
                </c:pt>
                <c:pt idx="2110">
                  <c:v>13.653466863820695</c:v>
                </c:pt>
                <c:pt idx="2111">
                  <c:v>13.603897685424995</c:v>
                </c:pt>
                <c:pt idx="2112">
                  <c:v>13.487518452293694</c:v>
                </c:pt>
                <c:pt idx="2113">
                  <c:v>13.450880455021894</c:v>
                </c:pt>
                <c:pt idx="2114">
                  <c:v>13.293552830910794</c:v>
                </c:pt>
                <c:pt idx="2115">
                  <c:v>13.164242416655494</c:v>
                </c:pt>
                <c:pt idx="2116">
                  <c:v>13.103897603235794</c:v>
                </c:pt>
                <c:pt idx="2117">
                  <c:v>13.004759944936295</c:v>
                </c:pt>
                <c:pt idx="2118">
                  <c:v>12.894845953120994</c:v>
                </c:pt>
                <c:pt idx="2119">
                  <c:v>12.810794323553395</c:v>
                </c:pt>
                <c:pt idx="2120">
                  <c:v>12.802173536137495</c:v>
                </c:pt>
                <c:pt idx="2121">
                  <c:v>12.718121906569994</c:v>
                </c:pt>
                <c:pt idx="2122">
                  <c:v>12.560794282458794</c:v>
                </c:pt>
                <c:pt idx="2123">
                  <c:v>12.498294621431095</c:v>
                </c:pt>
                <c:pt idx="2124">
                  <c:v>12.457346230451394</c:v>
                </c:pt>
                <c:pt idx="2125">
                  <c:v>12.317259482680194</c:v>
                </c:pt>
                <c:pt idx="2126">
                  <c:v>12.295708212632295</c:v>
                </c:pt>
                <c:pt idx="2127">
                  <c:v>12.343121844927994</c:v>
                </c:pt>
                <c:pt idx="2128">
                  <c:v>12.218121824380695</c:v>
                </c:pt>
                <c:pt idx="2129">
                  <c:v>12.052173412853694</c:v>
                </c:pt>
                <c:pt idx="2130">
                  <c:v>11.998294539241895</c:v>
                </c:pt>
                <c:pt idx="2131">
                  <c:v>11.821570492690894</c:v>
                </c:pt>
                <c:pt idx="2132">
                  <c:v>11.746138952047394</c:v>
                </c:pt>
                <c:pt idx="2133">
                  <c:v>11.668553262287695</c:v>
                </c:pt>
                <c:pt idx="2134">
                  <c:v>11.698725319751594</c:v>
                </c:pt>
                <c:pt idx="2135">
                  <c:v>11.722432135899494</c:v>
                </c:pt>
                <c:pt idx="2136">
                  <c:v>11.715966894583495</c:v>
                </c:pt>
                <c:pt idx="2137">
                  <c:v>11.724587681999395</c:v>
                </c:pt>
                <c:pt idx="2138">
                  <c:v>11.787087343027094</c:v>
                </c:pt>
                <c:pt idx="2139">
                  <c:v>11.782776949319194</c:v>
                </c:pt>
                <c:pt idx="2140">
                  <c:v>11.713811348483494</c:v>
                </c:pt>
                <c:pt idx="2141">
                  <c:v>11.731052923315394</c:v>
                </c:pt>
                <c:pt idx="2142">
                  <c:v>11.677173351211794</c:v>
                </c:pt>
                <c:pt idx="2143">
                  <c:v>11.582346086620195</c:v>
                </c:pt>
                <c:pt idx="2144">
                  <c:v>11.526311666908594</c:v>
                </c:pt>
                <c:pt idx="2145">
                  <c:v>11.560794118080395</c:v>
                </c:pt>
                <c:pt idx="2146">
                  <c:v>11.618984083891995</c:v>
                </c:pt>
                <c:pt idx="2147">
                  <c:v>11.636225658723895</c:v>
                </c:pt>
                <c:pt idx="2148">
                  <c:v>11.677173351211794</c:v>
                </c:pt>
                <c:pt idx="2149">
                  <c:v>11.808639311566994</c:v>
                </c:pt>
                <c:pt idx="2150">
                  <c:v>11.804328917858994</c:v>
                </c:pt>
                <c:pt idx="2151">
                  <c:v>11.791397736735094</c:v>
                </c:pt>
                <c:pt idx="2152">
                  <c:v>11.795708130443094</c:v>
                </c:pt>
                <c:pt idx="2153">
                  <c:v>11.944414967138194</c:v>
                </c:pt>
                <c:pt idx="2154">
                  <c:v>11.953035754554195</c:v>
                </c:pt>
                <c:pt idx="2155">
                  <c:v>12.041397777829694</c:v>
                </c:pt>
                <c:pt idx="2156">
                  <c:v>12.108207832565395</c:v>
                </c:pt>
                <c:pt idx="2157">
                  <c:v>12.334501057512094</c:v>
                </c:pt>
                <c:pt idx="2158">
                  <c:v>12.403466658347694</c:v>
                </c:pt>
                <c:pt idx="2159">
                  <c:v>12.483207894207295</c:v>
                </c:pt>
                <c:pt idx="2160">
                  <c:v>12.603897521046594</c:v>
                </c:pt>
                <c:pt idx="2161">
                  <c:v>12.672863121882195</c:v>
                </c:pt>
                <c:pt idx="2162">
                  <c:v>12.616828702170494</c:v>
                </c:pt>
                <c:pt idx="2163">
                  <c:v>12.634070277002394</c:v>
                </c:pt>
                <c:pt idx="2164">
                  <c:v>12.489673834015194</c:v>
                </c:pt>
                <c:pt idx="2165">
                  <c:v>12.476742652891295</c:v>
                </c:pt>
                <c:pt idx="2166">
                  <c:v>12.493984227723194</c:v>
                </c:pt>
                <c:pt idx="2167">
                  <c:v>12.756914751449795</c:v>
                </c:pt>
                <c:pt idx="2168">
                  <c:v>13.043552789816195</c:v>
                </c:pt>
                <c:pt idx="2169">
                  <c:v>13.522000903465495</c:v>
                </c:pt>
                <c:pt idx="2170">
                  <c:v>13.823725669055795</c:v>
                </c:pt>
                <c:pt idx="2171">
                  <c:v>14.116828948738194</c:v>
                </c:pt>
                <c:pt idx="2172">
                  <c:v>14.187949397181795</c:v>
                </c:pt>
                <c:pt idx="2173">
                  <c:v>14.274156572849295</c:v>
                </c:pt>
                <c:pt idx="2174">
                  <c:v>14.366828989832795</c:v>
                </c:pt>
                <c:pt idx="2175">
                  <c:v>14.560794611215695</c:v>
                </c:pt>
                <c:pt idx="2176">
                  <c:v>14.737518657766694</c:v>
                </c:pt>
                <c:pt idx="2177">
                  <c:v>15.024156696133094</c:v>
                </c:pt>
                <c:pt idx="2178">
                  <c:v>15.220277165124095</c:v>
                </c:pt>
                <c:pt idx="2179">
                  <c:v>15.437949602654793</c:v>
                </c:pt>
                <c:pt idx="2180">
                  <c:v>15.666397675209595</c:v>
                </c:pt>
                <c:pt idx="2181">
                  <c:v>15.819414905612696</c:v>
                </c:pt>
                <c:pt idx="2182">
                  <c:v>15.987518164747794</c:v>
                </c:pt>
                <c:pt idx="2183">
                  <c:v>16.256915326774294</c:v>
                </c:pt>
                <c:pt idx="2184">
                  <c:v>16.403466617369496</c:v>
                </c:pt>
                <c:pt idx="2185">
                  <c:v>16.569415028896593</c:v>
                </c:pt>
                <c:pt idx="2186">
                  <c:v>16.890535518434795</c:v>
                </c:pt>
                <c:pt idx="2187">
                  <c:v>17.075880352401793</c:v>
                </c:pt>
                <c:pt idx="2188">
                  <c:v>17.278466761200594</c:v>
                </c:pt>
                <c:pt idx="2189">
                  <c:v>17.578035980690995</c:v>
                </c:pt>
                <c:pt idx="2190">
                  <c:v>17.746139239825993</c:v>
                </c:pt>
                <c:pt idx="2191">
                  <c:v>17.877604501689294</c:v>
                </c:pt>
                <c:pt idx="2192">
                  <c:v>18.037087671900395</c:v>
                </c:pt>
                <c:pt idx="2193">
                  <c:v>18.043552913216395</c:v>
                </c:pt>
                <c:pt idx="2194">
                  <c:v>18.151311358931796</c:v>
                </c:pt>
                <c:pt idx="2195">
                  <c:v>18.366828948854593</c:v>
                </c:pt>
                <c:pt idx="2196">
                  <c:v>18.429328609882294</c:v>
                </c:pt>
                <c:pt idx="2197">
                  <c:v>18.537087754089594</c:v>
                </c:pt>
                <c:pt idx="2198">
                  <c:v>18.748294251812496</c:v>
                </c:pt>
                <c:pt idx="2199">
                  <c:v>18.772001067960396</c:v>
                </c:pt>
                <c:pt idx="2200">
                  <c:v>18.614673443849195</c:v>
                </c:pt>
                <c:pt idx="2201">
                  <c:v>18.675018257268896</c:v>
                </c:pt>
                <c:pt idx="2202">
                  <c:v>18.655621834828995</c:v>
                </c:pt>
                <c:pt idx="2203">
                  <c:v>18.534932207989694</c:v>
                </c:pt>
                <c:pt idx="2204">
                  <c:v>18.675018257268896</c:v>
                </c:pt>
                <c:pt idx="2205">
                  <c:v>18.868983878651793</c:v>
                </c:pt>
                <c:pt idx="2206">
                  <c:v>18.944414720803394</c:v>
                </c:pt>
                <c:pt idx="2207">
                  <c:v>19.039242683886894</c:v>
                </c:pt>
                <c:pt idx="2208">
                  <c:v>19.138380342186295</c:v>
                </c:pt>
                <c:pt idx="2209">
                  <c:v>19.138380342186295</c:v>
                </c:pt>
                <c:pt idx="2210">
                  <c:v>19.157776764626195</c:v>
                </c:pt>
                <c:pt idx="2211">
                  <c:v>19.164242704434194</c:v>
                </c:pt>
                <c:pt idx="2212">
                  <c:v>19.211656336729895</c:v>
                </c:pt>
                <c:pt idx="2213">
                  <c:v>19.440104409284693</c:v>
                </c:pt>
                <c:pt idx="2214">
                  <c:v>19.304328753713396</c:v>
                </c:pt>
                <c:pt idx="2215">
                  <c:v>19.353897932109096</c:v>
                </c:pt>
                <c:pt idx="2216">
                  <c:v>19.315104388737396</c:v>
                </c:pt>
                <c:pt idx="2217">
                  <c:v>19.265535908833595</c:v>
                </c:pt>
                <c:pt idx="2218">
                  <c:v>19.155621917018195</c:v>
                </c:pt>
                <c:pt idx="2219">
                  <c:v>19.375449202156993</c:v>
                </c:pt>
                <c:pt idx="2220">
                  <c:v>19.356052779717093</c:v>
                </c:pt>
                <c:pt idx="2221">
                  <c:v>19.414242745528796</c:v>
                </c:pt>
                <c:pt idx="2222">
                  <c:v>19.457345984116593</c:v>
                </c:pt>
                <c:pt idx="2223">
                  <c:v>19.493983981388293</c:v>
                </c:pt>
                <c:pt idx="2224">
                  <c:v>19.530621978660093</c:v>
                </c:pt>
                <c:pt idx="2225">
                  <c:v>19.672863574039294</c:v>
                </c:pt>
                <c:pt idx="2226">
                  <c:v>19.733208387458994</c:v>
                </c:pt>
                <c:pt idx="2227">
                  <c:v>19.787087261070695</c:v>
                </c:pt>
                <c:pt idx="2228">
                  <c:v>19.821570410734495</c:v>
                </c:pt>
                <c:pt idx="2229">
                  <c:v>19.670708027939394</c:v>
                </c:pt>
                <c:pt idx="2230">
                  <c:v>19.336656357277196</c:v>
                </c:pt>
                <c:pt idx="2231">
                  <c:v>19.155621917018195</c:v>
                </c:pt>
                <c:pt idx="2232">
                  <c:v>18.948725114511394</c:v>
                </c:pt>
                <c:pt idx="2233">
                  <c:v>18.774156614060296</c:v>
                </c:pt>
                <c:pt idx="2234">
                  <c:v>18.746139404204495</c:v>
                </c:pt>
                <c:pt idx="2235">
                  <c:v>18.849587456211893</c:v>
                </c:pt>
                <c:pt idx="2236">
                  <c:v>18.929328692071493</c:v>
                </c:pt>
                <c:pt idx="2237">
                  <c:v>18.957345901927294</c:v>
                </c:pt>
                <c:pt idx="2238">
                  <c:v>18.953035508219394</c:v>
                </c:pt>
                <c:pt idx="2239">
                  <c:v>18.890535847191696</c:v>
                </c:pt>
                <c:pt idx="2240">
                  <c:v>18.795707884108193</c:v>
                </c:pt>
                <c:pt idx="2241">
                  <c:v>18.595277021409295</c:v>
                </c:pt>
                <c:pt idx="2242">
                  <c:v>18.504760150525794</c:v>
                </c:pt>
                <c:pt idx="2243">
                  <c:v>18.379760129978493</c:v>
                </c:pt>
                <c:pt idx="2244">
                  <c:v>18.086656151804196</c:v>
                </c:pt>
                <c:pt idx="2245">
                  <c:v>17.871139260373294</c:v>
                </c:pt>
                <c:pt idx="2246">
                  <c:v>17.780621690997894</c:v>
                </c:pt>
                <c:pt idx="2247">
                  <c:v>17.672863245282496</c:v>
                </c:pt>
                <c:pt idx="2248">
                  <c:v>17.483208017607495</c:v>
                </c:pt>
                <c:pt idx="2249">
                  <c:v>17.465966442775596</c:v>
                </c:pt>
                <c:pt idx="2250">
                  <c:v>17.481053169999495</c:v>
                </c:pt>
                <c:pt idx="2251">
                  <c:v>17.481053169999495</c:v>
                </c:pt>
                <c:pt idx="2252">
                  <c:v>17.330190787204394</c:v>
                </c:pt>
                <c:pt idx="2253">
                  <c:v>17.267691126176693</c:v>
                </c:pt>
                <c:pt idx="2254">
                  <c:v>17.187949191825194</c:v>
                </c:pt>
                <c:pt idx="2255">
                  <c:v>16.976742694102295</c:v>
                </c:pt>
                <c:pt idx="2256">
                  <c:v>16.778466679011395</c:v>
                </c:pt>
                <c:pt idx="2257">
                  <c:v>16.644845871048194</c:v>
                </c:pt>
                <c:pt idx="2258">
                  <c:v>16.541397819040693</c:v>
                </c:pt>
                <c:pt idx="2259">
                  <c:v>16.442260160741196</c:v>
                </c:pt>
                <c:pt idx="2260">
                  <c:v>16.403466617369496</c:v>
                </c:pt>
                <c:pt idx="2261">
                  <c:v>16.252604933066294</c:v>
                </c:pt>
                <c:pt idx="2262">
                  <c:v>16.114673731395094</c:v>
                </c:pt>
                <c:pt idx="2263">
                  <c:v>16.019845768311693</c:v>
                </c:pt>
                <c:pt idx="2264">
                  <c:v>15.948725319867993</c:v>
                </c:pt>
                <c:pt idx="2265">
                  <c:v>15.981052923431793</c:v>
                </c:pt>
                <c:pt idx="2266">
                  <c:v>16.019845768311693</c:v>
                </c:pt>
                <c:pt idx="2267">
                  <c:v>16.112518185295094</c:v>
                </c:pt>
                <c:pt idx="2268">
                  <c:v>16.153466576274894</c:v>
                </c:pt>
                <c:pt idx="2269">
                  <c:v>16.207346148378594</c:v>
                </c:pt>
                <c:pt idx="2270">
                  <c:v>16.155622122374893</c:v>
                </c:pt>
                <c:pt idx="2271">
                  <c:v>16.263380568090295</c:v>
                </c:pt>
                <c:pt idx="2272">
                  <c:v>16.427173433517396</c:v>
                </c:pt>
                <c:pt idx="2273">
                  <c:v>16.560794241480593</c:v>
                </c:pt>
                <c:pt idx="2274">
                  <c:v>16.681483868319994</c:v>
                </c:pt>
                <c:pt idx="2275">
                  <c:v>16.778466679011395</c:v>
                </c:pt>
                <c:pt idx="2276">
                  <c:v>16.795708253843294</c:v>
                </c:pt>
                <c:pt idx="2277">
                  <c:v>16.752604316763595</c:v>
                </c:pt>
                <c:pt idx="2278">
                  <c:v>16.756914710471595</c:v>
                </c:pt>
                <c:pt idx="2279">
                  <c:v>16.731053046715694</c:v>
                </c:pt>
                <c:pt idx="2280">
                  <c:v>16.772001437695394</c:v>
                </c:pt>
                <c:pt idx="2281">
                  <c:v>16.782777072719394</c:v>
                </c:pt>
                <c:pt idx="2282">
                  <c:v>16.800018647551294</c:v>
                </c:pt>
                <c:pt idx="2283">
                  <c:v>16.754759862863494</c:v>
                </c:pt>
                <c:pt idx="2284">
                  <c:v>16.625449448608293</c:v>
                </c:pt>
                <c:pt idx="2285">
                  <c:v>16.487518246937096</c:v>
                </c:pt>
                <c:pt idx="2286">
                  <c:v>16.433639373325295</c:v>
                </c:pt>
                <c:pt idx="2287">
                  <c:v>16.332346168925895</c:v>
                </c:pt>
                <c:pt idx="2288">
                  <c:v>16.200880208570695</c:v>
                </c:pt>
                <c:pt idx="2289">
                  <c:v>16.142690941250894</c:v>
                </c:pt>
                <c:pt idx="2290">
                  <c:v>16.142690941250894</c:v>
                </c:pt>
                <c:pt idx="2291">
                  <c:v>16.095277308955193</c:v>
                </c:pt>
                <c:pt idx="2292">
                  <c:v>16.095277308955193</c:v>
                </c:pt>
                <c:pt idx="2293">
                  <c:v>16.009070133287693</c:v>
                </c:pt>
                <c:pt idx="2294">
                  <c:v>15.920708110012196</c:v>
                </c:pt>
                <c:pt idx="2295">
                  <c:v>15.838811328052696</c:v>
                </c:pt>
                <c:pt idx="2296">
                  <c:v>15.780622060732895</c:v>
                </c:pt>
                <c:pt idx="2297">
                  <c:v>15.767690879608995</c:v>
                </c:pt>
                <c:pt idx="2298">
                  <c:v>15.901311687572296</c:v>
                </c:pt>
                <c:pt idx="2299">
                  <c:v>16.017690920703593</c:v>
                </c:pt>
                <c:pt idx="2300">
                  <c:v>16.069414946707393</c:v>
                </c:pt>
                <c:pt idx="2301">
                  <c:v>16.002604891971693</c:v>
                </c:pt>
                <c:pt idx="2302">
                  <c:v>15.916397716304193</c:v>
                </c:pt>
                <c:pt idx="2303">
                  <c:v>15.780622060732895</c:v>
                </c:pt>
                <c:pt idx="2304">
                  <c:v>15.769845727216996</c:v>
                </c:pt>
                <c:pt idx="2305">
                  <c:v>15.733208428437194</c:v>
                </c:pt>
                <c:pt idx="2306">
                  <c:v>15.703035672481395</c:v>
                </c:pt>
                <c:pt idx="2307">
                  <c:v>15.586656439349994</c:v>
                </c:pt>
                <c:pt idx="2308">
                  <c:v>15.556483683394195</c:v>
                </c:pt>
                <c:pt idx="2309">
                  <c:v>15.394846364067096</c:v>
                </c:pt>
                <c:pt idx="2310">
                  <c:v>15.310794036007595</c:v>
                </c:pt>
                <c:pt idx="2311">
                  <c:v>15.315104429715594</c:v>
                </c:pt>
                <c:pt idx="2312">
                  <c:v>15.282776826151695</c:v>
                </c:pt>
                <c:pt idx="2313">
                  <c:v>15.162087199312394</c:v>
                </c:pt>
                <c:pt idx="2314">
                  <c:v>15.069414782328895</c:v>
                </c:pt>
                <c:pt idx="2315">
                  <c:v>14.903467069293795</c:v>
                </c:pt>
                <c:pt idx="2316">
                  <c:v>14.728897870350794</c:v>
                </c:pt>
                <c:pt idx="2317">
                  <c:v>14.584501427363595</c:v>
                </c:pt>
                <c:pt idx="2318">
                  <c:v>14.431484196960394</c:v>
                </c:pt>
                <c:pt idx="2319">
                  <c:v>14.358208202416794</c:v>
                </c:pt>
                <c:pt idx="2320">
                  <c:v>14.325880598852994</c:v>
                </c:pt>
                <c:pt idx="2321">
                  <c:v>14.224587394453595</c:v>
                </c:pt>
                <c:pt idx="2322">
                  <c:v>14.149156552301994</c:v>
                </c:pt>
                <c:pt idx="2323">
                  <c:v>14.159932187325994</c:v>
                </c:pt>
                <c:pt idx="2324">
                  <c:v>14.097432526298295</c:v>
                </c:pt>
                <c:pt idx="2325">
                  <c:v>13.925018174963295</c:v>
                </c:pt>
                <c:pt idx="2326">
                  <c:v>13.886225330083494</c:v>
                </c:pt>
                <c:pt idx="2327">
                  <c:v>13.884070482475394</c:v>
                </c:pt>
                <c:pt idx="2328">
                  <c:v>13.763380855636095</c:v>
                </c:pt>
                <c:pt idx="2329">
                  <c:v>13.586656110593195</c:v>
                </c:pt>
                <c:pt idx="2330">
                  <c:v>13.481053210977695</c:v>
                </c:pt>
                <c:pt idx="2331">
                  <c:v>13.200880413927294</c:v>
                </c:pt>
                <c:pt idx="2332">
                  <c:v>13.177173597779394</c:v>
                </c:pt>
                <c:pt idx="2333">
                  <c:v>13.261225227346895</c:v>
                </c:pt>
                <c:pt idx="2334">
                  <c:v>13.278466802178794</c:v>
                </c:pt>
                <c:pt idx="2335">
                  <c:v>13.250449592322994</c:v>
                </c:pt>
                <c:pt idx="2336">
                  <c:v>13.332346374282494</c:v>
                </c:pt>
                <c:pt idx="2337">
                  <c:v>13.192259626511294</c:v>
                </c:pt>
                <c:pt idx="2338">
                  <c:v>12.879759924388994</c:v>
                </c:pt>
                <c:pt idx="2339">
                  <c:v>12.664242334466294</c:v>
                </c:pt>
                <c:pt idx="2340">
                  <c:v>12.565104676166795</c:v>
                </c:pt>
                <c:pt idx="2341">
                  <c:v>12.379759842199794</c:v>
                </c:pt>
                <c:pt idx="2342">
                  <c:v>12.237518246820594</c:v>
                </c:pt>
                <c:pt idx="2343">
                  <c:v>12.272001396484395</c:v>
                </c:pt>
                <c:pt idx="2344">
                  <c:v>12.334501057512094</c:v>
                </c:pt>
                <c:pt idx="2345">
                  <c:v>12.325880270096194</c:v>
                </c:pt>
                <c:pt idx="2346">
                  <c:v>12.334501057512094</c:v>
                </c:pt>
                <c:pt idx="2347">
                  <c:v>12.254759821652495</c:v>
                </c:pt>
                <c:pt idx="2348">
                  <c:v>12.062949746369595</c:v>
                </c:pt>
                <c:pt idx="2349">
                  <c:v>11.905622122258395</c:v>
                </c:pt>
                <c:pt idx="2350">
                  <c:v>11.795708130443094</c:v>
                </c:pt>
                <c:pt idx="2351">
                  <c:v>11.752604891855295</c:v>
                </c:pt>
                <c:pt idx="2352">
                  <c:v>11.793552584343095</c:v>
                </c:pt>
                <c:pt idx="2353">
                  <c:v>11.806483765466995</c:v>
                </c:pt>
                <c:pt idx="2354">
                  <c:v>11.825880187906895</c:v>
                </c:pt>
                <c:pt idx="2355">
                  <c:v>11.935794179722295</c:v>
                </c:pt>
                <c:pt idx="2356">
                  <c:v>11.871138972594695</c:v>
                </c:pt>
                <c:pt idx="2357">
                  <c:v>11.739673710731395</c:v>
                </c:pt>
                <c:pt idx="2358">
                  <c:v>11.750449345755294</c:v>
                </c:pt>
                <c:pt idx="2359">
                  <c:v>11.791397736735094</c:v>
                </c:pt>
                <c:pt idx="2360">
                  <c:v>11.659932474871795</c:v>
                </c:pt>
                <c:pt idx="2361">
                  <c:v>11.687949684727595</c:v>
                </c:pt>
                <c:pt idx="2362">
                  <c:v>11.886225001326595</c:v>
                </c:pt>
                <c:pt idx="2363">
                  <c:v>12.009070174265894</c:v>
                </c:pt>
                <c:pt idx="2364">
                  <c:v>12.147001375937094</c:v>
                </c:pt>
                <c:pt idx="2365">
                  <c:v>12.291397818924294</c:v>
                </c:pt>
                <c:pt idx="2366">
                  <c:v>12.379759842199794</c:v>
                </c:pt>
                <c:pt idx="2367">
                  <c:v>12.394845870931794</c:v>
                </c:pt>
                <c:pt idx="2368">
                  <c:v>12.368984207175895</c:v>
                </c:pt>
                <c:pt idx="2369">
                  <c:v>12.287087425216294</c:v>
                </c:pt>
                <c:pt idx="2370">
                  <c:v>12.315104635072194</c:v>
                </c:pt>
                <c:pt idx="2371">
                  <c:v>12.371139054783894</c:v>
                </c:pt>
                <c:pt idx="2372">
                  <c:v>12.412087445763595</c:v>
                </c:pt>
                <c:pt idx="2373">
                  <c:v>12.627604337194494</c:v>
                </c:pt>
                <c:pt idx="2374">
                  <c:v>12.677173515590194</c:v>
                </c:pt>
                <c:pt idx="2375">
                  <c:v>12.731053087693894</c:v>
                </c:pt>
                <c:pt idx="2376">
                  <c:v>12.810794323553395</c:v>
                </c:pt>
                <c:pt idx="2377">
                  <c:v>12.812949171161495</c:v>
                </c:pt>
                <c:pt idx="2378">
                  <c:v>12.754759903841695</c:v>
                </c:pt>
                <c:pt idx="2379">
                  <c:v>12.871139136973094</c:v>
                </c:pt>
                <c:pt idx="2380">
                  <c:v>12.983207976396494</c:v>
                </c:pt>
                <c:pt idx="2381">
                  <c:v>13.062949212256095</c:v>
                </c:pt>
                <c:pt idx="2382">
                  <c:v>13.179328445387394</c:v>
                </c:pt>
                <c:pt idx="2383">
                  <c:v>13.418552851458095</c:v>
                </c:pt>
                <c:pt idx="2384">
                  <c:v>13.554328507029295</c:v>
                </c:pt>
                <c:pt idx="2385">
                  <c:v>13.644846076404795</c:v>
                </c:pt>
                <c:pt idx="2386">
                  <c:v>13.838811697787694</c:v>
                </c:pt>
                <c:pt idx="2387">
                  <c:v>13.978897747066995</c:v>
                </c:pt>
                <c:pt idx="2388">
                  <c:v>13.961656172235095</c:v>
                </c:pt>
                <c:pt idx="2389">
                  <c:v>14.108208161322194</c:v>
                </c:pt>
                <c:pt idx="2390">
                  <c:v>14.278466966557295</c:v>
                </c:pt>
                <c:pt idx="2391">
                  <c:v>14.435794590668394</c:v>
                </c:pt>
                <c:pt idx="2392">
                  <c:v>14.707345901810895</c:v>
                </c:pt>
                <c:pt idx="2393">
                  <c:v>14.953035549197594</c:v>
                </c:pt>
                <c:pt idx="2394">
                  <c:v>15.218121619024094</c:v>
                </c:pt>
                <c:pt idx="2395">
                  <c:v>15.381915182943095</c:v>
                </c:pt>
                <c:pt idx="2396">
                  <c:v>15.655622040185595</c:v>
                </c:pt>
                <c:pt idx="2397">
                  <c:v>15.884070112740396</c:v>
                </c:pt>
                <c:pt idx="2398">
                  <c:v>16.034932495535493</c:v>
                </c:pt>
                <c:pt idx="2399">
                  <c:v>16.110363337687094</c:v>
                </c:pt>
                <c:pt idx="2400">
                  <c:v>16.293552625554096</c:v>
                </c:pt>
                <c:pt idx="2401">
                  <c:v>16.362518226389696</c:v>
                </c:pt>
                <c:pt idx="2402">
                  <c:v>16.364673772489695</c:v>
                </c:pt>
                <c:pt idx="2403">
                  <c:v>16.567259482796594</c:v>
                </c:pt>
                <c:pt idx="2404">
                  <c:v>16.707346230567794</c:v>
                </c:pt>
                <c:pt idx="2405">
                  <c:v>16.737518288031694</c:v>
                </c:pt>
                <c:pt idx="2406">
                  <c:v>16.588811451336493</c:v>
                </c:pt>
                <c:pt idx="2407">
                  <c:v>16.390535436245596</c:v>
                </c:pt>
                <c:pt idx="2408">
                  <c:v>16.207346148378594</c:v>
                </c:pt>
                <c:pt idx="2409">
                  <c:v>16.060794159291394</c:v>
                </c:pt>
                <c:pt idx="2410">
                  <c:v>16.110363337687094</c:v>
                </c:pt>
                <c:pt idx="2411">
                  <c:v>16.668552687195994</c:v>
                </c:pt>
                <c:pt idx="2412">
                  <c:v>17.295708336032494</c:v>
                </c:pt>
                <c:pt idx="2413">
                  <c:v>17.817259688269694</c:v>
                </c:pt>
                <c:pt idx="2414">
                  <c:v>18.470277000861994</c:v>
                </c:pt>
                <c:pt idx="2415">
                  <c:v>18.940104327095494</c:v>
                </c:pt>
                <c:pt idx="2416">
                  <c:v>18.965966689343293</c:v>
                </c:pt>
                <c:pt idx="2417">
                  <c:v>18.978897870467193</c:v>
                </c:pt>
                <c:pt idx="2418">
                  <c:v>19.084501468574594</c:v>
                </c:pt>
                <c:pt idx="2419">
                  <c:v>18.974587476759194</c:v>
                </c:pt>
                <c:pt idx="2420">
                  <c:v>18.976742324367194</c:v>
                </c:pt>
                <c:pt idx="2421">
                  <c:v>19.181484279265995</c:v>
                </c:pt>
                <c:pt idx="2422">
                  <c:v>19.418553139236696</c:v>
                </c:pt>
                <c:pt idx="2423">
                  <c:v>19.556483642415994</c:v>
                </c:pt>
                <c:pt idx="2424">
                  <c:v>19.737518781166994</c:v>
                </c:pt>
                <c:pt idx="2425">
                  <c:v>19.940104491473896</c:v>
                </c:pt>
                <c:pt idx="2426">
                  <c:v>19.925018462741996</c:v>
                </c:pt>
                <c:pt idx="2427">
                  <c:v>19.733208387458994</c:v>
                </c:pt>
                <c:pt idx="2428">
                  <c:v>19.590966792079794</c:v>
                </c:pt>
                <c:pt idx="2429">
                  <c:v>19.569414823539894</c:v>
                </c:pt>
                <c:pt idx="2430">
                  <c:v>19.381915141964996</c:v>
                </c:pt>
                <c:pt idx="2431">
                  <c:v>19.399156716796796</c:v>
                </c:pt>
                <c:pt idx="2432">
                  <c:v>19.468121619140494</c:v>
                </c:pt>
                <c:pt idx="2433">
                  <c:v>19.612518760619693</c:v>
                </c:pt>
                <c:pt idx="2434">
                  <c:v>19.724587600042994</c:v>
                </c:pt>
                <c:pt idx="2435">
                  <c:v>19.935794097765893</c:v>
                </c:pt>
                <c:pt idx="2436">
                  <c:v>19.955190520205793</c:v>
                </c:pt>
                <c:pt idx="2437">
                  <c:v>20.118984084124893</c:v>
                </c:pt>
                <c:pt idx="2438">
                  <c:v>20.019845727333493</c:v>
                </c:pt>
                <c:pt idx="2439">
                  <c:v>19.950880824989795</c:v>
                </c:pt>
                <c:pt idx="2440">
                  <c:v>19.914242827717995</c:v>
                </c:pt>
                <c:pt idx="2441">
                  <c:v>19.879759678054196</c:v>
                </c:pt>
                <c:pt idx="2442">
                  <c:v>19.746138870090995</c:v>
                </c:pt>
                <c:pt idx="2443">
                  <c:v>19.836656439466395</c:v>
                </c:pt>
                <c:pt idx="2444">
                  <c:v>19.853898014298295</c:v>
                </c:pt>
                <c:pt idx="2445">
                  <c:v>19.795708048486695</c:v>
                </c:pt>
                <c:pt idx="2446">
                  <c:v>19.722432053943095</c:v>
                </c:pt>
                <c:pt idx="2447">
                  <c:v>19.668553180331394</c:v>
                </c:pt>
                <c:pt idx="2448">
                  <c:v>19.442259955384593</c:v>
                </c:pt>
                <c:pt idx="2449">
                  <c:v>19.274156696249495</c:v>
                </c:pt>
                <c:pt idx="2450">
                  <c:v>19.131915100870295</c:v>
                </c:pt>
                <c:pt idx="2451">
                  <c:v>19.011225474030994</c:v>
                </c:pt>
                <c:pt idx="2452">
                  <c:v>18.965966689343293</c:v>
                </c:pt>
                <c:pt idx="2453">
                  <c:v>19.054328712618794</c:v>
                </c:pt>
                <c:pt idx="2454">
                  <c:v>19.006915080322994</c:v>
                </c:pt>
                <c:pt idx="2455">
                  <c:v>18.959501448027293</c:v>
                </c:pt>
                <c:pt idx="2456">
                  <c:v>18.916397510947593</c:v>
                </c:pt>
                <c:pt idx="2457">
                  <c:v>18.791397490400293</c:v>
                </c:pt>
                <c:pt idx="2458">
                  <c:v>18.636225412389095</c:v>
                </c:pt>
                <c:pt idx="2459">
                  <c:v>18.578035446577495</c:v>
                </c:pt>
                <c:pt idx="2460">
                  <c:v>18.437949397298194</c:v>
                </c:pt>
                <c:pt idx="2461">
                  <c:v>18.252604563331193</c:v>
                </c:pt>
                <c:pt idx="2462">
                  <c:v>18.080190910488195</c:v>
                </c:pt>
                <c:pt idx="2463">
                  <c:v>17.823725628077593</c:v>
                </c:pt>
                <c:pt idx="2464">
                  <c:v>17.631914854302696</c:v>
                </c:pt>
                <c:pt idx="2465">
                  <c:v>17.537087589711195</c:v>
                </c:pt>
                <c:pt idx="2466">
                  <c:v>17.511225227463395</c:v>
                </c:pt>
                <c:pt idx="2467">
                  <c:v>17.500449592439395</c:v>
                </c:pt>
                <c:pt idx="2468">
                  <c:v>17.517691167271295</c:v>
                </c:pt>
                <c:pt idx="2469">
                  <c:v>17.442259626627795</c:v>
                </c:pt>
                <c:pt idx="2470">
                  <c:v>17.358207997060195</c:v>
                </c:pt>
                <c:pt idx="2471">
                  <c:v>17.237518370220894</c:v>
                </c:pt>
                <c:pt idx="2472">
                  <c:v>17.144845953237393</c:v>
                </c:pt>
                <c:pt idx="2473">
                  <c:v>17.170708315485193</c:v>
                </c:pt>
                <c:pt idx="2474">
                  <c:v>17.116828743381493</c:v>
                </c:pt>
                <c:pt idx="2475">
                  <c:v>17.039242355129993</c:v>
                </c:pt>
                <c:pt idx="2476">
                  <c:v>16.937949150730596</c:v>
                </c:pt>
                <c:pt idx="2477">
                  <c:v>16.787087466427394</c:v>
                </c:pt>
                <c:pt idx="2478">
                  <c:v>16.590966997436393</c:v>
                </c:pt>
                <c:pt idx="2479">
                  <c:v>16.463811430789196</c:v>
                </c:pt>
                <c:pt idx="2480">
                  <c:v>16.317260140193895</c:v>
                </c:pt>
                <c:pt idx="2481">
                  <c:v>16.401311769761495</c:v>
                </c:pt>
                <c:pt idx="2482">
                  <c:v>16.500449428060996</c:v>
                </c:pt>
                <c:pt idx="2483">
                  <c:v>16.595277391144393</c:v>
                </c:pt>
                <c:pt idx="2484">
                  <c:v>16.649156264756094</c:v>
                </c:pt>
                <c:pt idx="2485">
                  <c:v>16.761225104179495</c:v>
                </c:pt>
                <c:pt idx="2486">
                  <c:v>16.681483868319994</c:v>
                </c:pt>
                <c:pt idx="2487">
                  <c:v>16.571569876504594</c:v>
                </c:pt>
                <c:pt idx="2488">
                  <c:v>16.420708192201396</c:v>
                </c:pt>
                <c:pt idx="2489">
                  <c:v>16.390535436245596</c:v>
                </c:pt>
                <c:pt idx="2490">
                  <c:v>16.330190622825896</c:v>
                </c:pt>
                <c:pt idx="2491">
                  <c:v>16.358207832681796</c:v>
                </c:pt>
                <c:pt idx="2492">
                  <c:v>16.388380588637595</c:v>
                </c:pt>
                <c:pt idx="2493">
                  <c:v>16.440104614641296</c:v>
                </c:pt>
                <c:pt idx="2494">
                  <c:v>16.431483827225396</c:v>
                </c:pt>
                <c:pt idx="2495">
                  <c:v>16.356052985073795</c:v>
                </c:pt>
                <c:pt idx="2496">
                  <c:v>16.259070174382295</c:v>
                </c:pt>
                <c:pt idx="2497">
                  <c:v>16.203035754670594</c:v>
                </c:pt>
                <c:pt idx="2498">
                  <c:v>16.336656562633895</c:v>
                </c:pt>
                <c:pt idx="2499">
                  <c:v>16.405622163469495</c:v>
                </c:pt>
                <c:pt idx="2500">
                  <c:v>16.478897459521093</c:v>
                </c:pt>
                <c:pt idx="2501">
                  <c:v>16.526311790308796</c:v>
                </c:pt>
                <c:pt idx="2502">
                  <c:v>16.509070215476893</c:v>
                </c:pt>
                <c:pt idx="2503">
                  <c:v>16.198725360962595</c:v>
                </c:pt>
                <c:pt idx="2504">
                  <c:v>15.976742529723893</c:v>
                </c:pt>
                <c:pt idx="2505">
                  <c:v>15.897001293864296</c:v>
                </c:pt>
                <c:pt idx="2506">
                  <c:v>15.877604871424396</c:v>
                </c:pt>
                <c:pt idx="2507">
                  <c:v>15.901311687572296</c:v>
                </c:pt>
                <c:pt idx="2508">
                  <c:v>15.961656500991893</c:v>
                </c:pt>
                <c:pt idx="2509">
                  <c:v>15.907776928888296</c:v>
                </c:pt>
                <c:pt idx="2510">
                  <c:v>15.866828537908493</c:v>
                </c:pt>
                <c:pt idx="2511">
                  <c:v>15.772001273316995</c:v>
                </c:pt>
                <c:pt idx="2512">
                  <c:v>15.683639250041495</c:v>
                </c:pt>
                <c:pt idx="2513">
                  <c:v>15.562949623202094</c:v>
                </c:pt>
                <c:pt idx="2514">
                  <c:v>15.631915224037794</c:v>
                </c:pt>
                <c:pt idx="2515">
                  <c:v>15.638380465353695</c:v>
                </c:pt>
                <c:pt idx="2516">
                  <c:v>15.647001252769694</c:v>
                </c:pt>
                <c:pt idx="2517">
                  <c:v>15.662087281501595</c:v>
                </c:pt>
                <c:pt idx="2518">
                  <c:v>15.692260037457395</c:v>
                </c:pt>
                <c:pt idx="2519">
                  <c:v>15.610363255497894</c:v>
                </c:pt>
                <c:pt idx="2520">
                  <c:v>15.625449284229795</c:v>
                </c:pt>
                <c:pt idx="2521">
                  <c:v>15.513380444806394</c:v>
                </c:pt>
                <c:pt idx="2522">
                  <c:v>15.371138849427295</c:v>
                </c:pt>
                <c:pt idx="2523">
                  <c:v>15.254759616295894</c:v>
                </c:pt>
                <c:pt idx="2524">
                  <c:v>15.203035590292194</c:v>
                </c:pt>
                <c:pt idx="2525">
                  <c:v>14.920707945633694</c:v>
                </c:pt>
                <c:pt idx="2526">
                  <c:v>14.868983919629995</c:v>
                </c:pt>
                <c:pt idx="2527">
                  <c:v>14.873294313337995</c:v>
                </c:pt>
                <c:pt idx="2528">
                  <c:v>14.864673525921994</c:v>
                </c:pt>
                <c:pt idx="2529">
                  <c:v>14.759069927814595</c:v>
                </c:pt>
                <c:pt idx="2530">
                  <c:v>14.868983919629995</c:v>
                </c:pt>
                <c:pt idx="2531">
                  <c:v>14.987518698861294</c:v>
                </c:pt>
                <c:pt idx="2532">
                  <c:v>14.950880701589494</c:v>
                </c:pt>
                <c:pt idx="2533">
                  <c:v>14.972431971637494</c:v>
                </c:pt>
                <c:pt idx="2534">
                  <c:v>14.989673546469295</c:v>
                </c:pt>
                <c:pt idx="2535">
                  <c:v>14.821570287334294</c:v>
                </c:pt>
                <c:pt idx="2536">
                  <c:v>14.504759493012095</c:v>
                </c:pt>
                <c:pt idx="2537">
                  <c:v>14.334501386268995</c:v>
                </c:pt>
                <c:pt idx="2538">
                  <c:v>14.067259770342494</c:v>
                </c:pt>
                <c:pt idx="2539">
                  <c:v>13.892690571399495</c:v>
                </c:pt>
                <c:pt idx="2540">
                  <c:v>13.868983755251595</c:v>
                </c:pt>
                <c:pt idx="2541">
                  <c:v>13.782777278075994</c:v>
                </c:pt>
                <c:pt idx="2542">
                  <c:v>13.737518493388295</c:v>
                </c:pt>
                <c:pt idx="2543">
                  <c:v>13.629760047672894</c:v>
                </c:pt>
                <c:pt idx="2544">
                  <c:v>13.498294087317595</c:v>
                </c:pt>
                <c:pt idx="2545">
                  <c:v>13.371139219162295</c:v>
                </c:pt>
                <c:pt idx="2546">
                  <c:v>13.226742776175094</c:v>
                </c:pt>
                <c:pt idx="2547">
                  <c:v>13.002604398836395</c:v>
                </c:pt>
                <c:pt idx="2548">
                  <c:v>12.985363522496394</c:v>
                </c:pt>
                <c:pt idx="2549">
                  <c:v>12.894845953120994</c:v>
                </c:pt>
                <c:pt idx="2550">
                  <c:v>12.759070297549695</c:v>
                </c:pt>
                <c:pt idx="2551">
                  <c:v>12.728897541593895</c:v>
                </c:pt>
                <c:pt idx="2552">
                  <c:v>12.700880331738094</c:v>
                </c:pt>
                <c:pt idx="2553">
                  <c:v>12.595276733630694</c:v>
                </c:pt>
                <c:pt idx="2554">
                  <c:v>12.515535497771095</c:v>
                </c:pt>
                <c:pt idx="2555">
                  <c:v>12.384070235907794</c:v>
                </c:pt>
                <c:pt idx="2556">
                  <c:v>12.319415028780195</c:v>
                </c:pt>
                <c:pt idx="2557">
                  <c:v>12.241828640528594</c:v>
                </c:pt>
                <c:pt idx="2558">
                  <c:v>12.164242252277095</c:v>
                </c:pt>
                <c:pt idx="2559">
                  <c:v>12.080190622709495</c:v>
                </c:pt>
                <c:pt idx="2560">
                  <c:v>12.093121803833395</c:v>
                </c:pt>
                <c:pt idx="2561">
                  <c:v>11.978897418310094</c:v>
                </c:pt>
                <c:pt idx="2562">
                  <c:v>11.828035734006894</c:v>
                </c:pt>
                <c:pt idx="2563">
                  <c:v>11.851742550154794</c:v>
                </c:pt>
                <c:pt idx="2564">
                  <c:v>11.815104552882994</c:v>
                </c:pt>
                <c:pt idx="2565">
                  <c:v>11.664242868579795</c:v>
                </c:pt>
                <c:pt idx="2566">
                  <c:v>11.647001293747895</c:v>
                </c:pt>
                <c:pt idx="2567">
                  <c:v>11.655622081163795</c:v>
                </c:pt>
                <c:pt idx="2568">
                  <c:v>11.425018462509094</c:v>
                </c:pt>
                <c:pt idx="2569">
                  <c:v>11.312949623085695</c:v>
                </c:pt>
                <c:pt idx="2570">
                  <c:v>11.263380444689995</c:v>
                </c:pt>
                <c:pt idx="2571">
                  <c:v>11.106052820578894</c:v>
                </c:pt>
                <c:pt idx="2572">
                  <c:v>11.013380403595395</c:v>
                </c:pt>
                <c:pt idx="2573">
                  <c:v>11.045708007159195</c:v>
                </c:pt>
                <c:pt idx="2574">
                  <c:v>11.052173946967194</c:v>
                </c:pt>
                <c:pt idx="2575">
                  <c:v>11.043553159551195</c:v>
                </c:pt>
                <c:pt idx="2576">
                  <c:v>11.101742426870894</c:v>
                </c:pt>
                <c:pt idx="2577">
                  <c:v>11.151311605266594</c:v>
                </c:pt>
                <c:pt idx="2578">
                  <c:v>11.129759636726794</c:v>
                </c:pt>
                <c:pt idx="2579">
                  <c:v>11.151311605266594</c:v>
                </c:pt>
                <c:pt idx="2580">
                  <c:v>11.183639208830494</c:v>
                </c:pt>
                <c:pt idx="2581">
                  <c:v>11.162087240290594</c:v>
                </c:pt>
                <c:pt idx="2582">
                  <c:v>11.062949581991095</c:v>
                </c:pt>
                <c:pt idx="2583">
                  <c:v>11.065104429599094</c:v>
                </c:pt>
                <c:pt idx="2584">
                  <c:v>11.084501550530995</c:v>
                </c:pt>
                <c:pt idx="2585">
                  <c:v>11.110363214286895</c:v>
                </c:pt>
                <c:pt idx="2586">
                  <c:v>11.127604789118795</c:v>
                </c:pt>
                <c:pt idx="2587">
                  <c:v>11.220277206102294</c:v>
                </c:pt>
                <c:pt idx="2588">
                  <c:v>11.278466473421995</c:v>
                </c:pt>
                <c:pt idx="2589">
                  <c:v>11.248294415958094</c:v>
                </c:pt>
                <c:pt idx="2590">
                  <c:v>11.345277226649594</c:v>
                </c:pt>
                <c:pt idx="2591">
                  <c:v>11.519845727100595</c:v>
                </c:pt>
                <c:pt idx="2592">
                  <c:v>11.513380485784594</c:v>
                </c:pt>
                <c:pt idx="2593">
                  <c:v>11.470277247196895</c:v>
                </c:pt>
                <c:pt idx="2594">
                  <c:v>11.465966853488894</c:v>
                </c:pt>
                <c:pt idx="2595">
                  <c:v>11.293553200645794</c:v>
                </c:pt>
                <c:pt idx="2596">
                  <c:v>11.144846363950595</c:v>
                </c:pt>
                <c:pt idx="2597">
                  <c:v>11.211656418686294</c:v>
                </c:pt>
                <c:pt idx="2598">
                  <c:v>11.211656418686294</c:v>
                </c:pt>
                <c:pt idx="2599">
                  <c:v>11.205191177370294</c:v>
                </c:pt>
                <c:pt idx="2600">
                  <c:v>11.379759677821394</c:v>
                </c:pt>
                <c:pt idx="2601">
                  <c:v>11.569414905496295</c:v>
                </c:pt>
                <c:pt idx="2602">
                  <c:v>11.672862957503794</c:v>
                </c:pt>
                <c:pt idx="2603">
                  <c:v>11.901311728550494</c:v>
                </c:pt>
                <c:pt idx="2604">
                  <c:v>12.082346168809494</c:v>
                </c:pt>
                <c:pt idx="2605">
                  <c:v>12.248294580336495</c:v>
                </c:pt>
                <c:pt idx="2606">
                  <c:v>12.323725422488094</c:v>
                </c:pt>
                <c:pt idx="2607">
                  <c:v>12.435794261911495</c:v>
                </c:pt>
                <c:pt idx="2608">
                  <c:v>12.545708253726895</c:v>
                </c:pt>
                <c:pt idx="2609">
                  <c:v>12.784931961305594</c:v>
                </c:pt>
                <c:pt idx="2610">
                  <c:v>12.866828743265094</c:v>
                </c:pt>
                <c:pt idx="2611">
                  <c:v>13.093121968211895</c:v>
                </c:pt>
                <c:pt idx="2612">
                  <c:v>13.269846014762894</c:v>
                </c:pt>
                <c:pt idx="2613">
                  <c:v>13.418552851458095</c:v>
                </c:pt>
                <c:pt idx="2614">
                  <c:v>13.541398024397395</c:v>
                </c:pt>
                <c:pt idx="2615">
                  <c:v>13.698725648508495</c:v>
                </c:pt>
                <c:pt idx="2616">
                  <c:v>13.752604522120194</c:v>
                </c:pt>
                <c:pt idx="2617">
                  <c:v>13.847432485203694</c:v>
                </c:pt>
                <c:pt idx="2618">
                  <c:v>14.000449715606795</c:v>
                </c:pt>
                <c:pt idx="2619">
                  <c:v>14.157777339717894</c:v>
                </c:pt>
                <c:pt idx="2620">
                  <c:v>14.409932228420594</c:v>
                </c:pt>
                <c:pt idx="2621">
                  <c:v>14.638380300975294</c:v>
                </c:pt>
                <c:pt idx="2622">
                  <c:v>14.817259893626295</c:v>
                </c:pt>
                <c:pt idx="2623">
                  <c:v>15.011225515009194</c:v>
                </c:pt>
                <c:pt idx="2624">
                  <c:v>15.017690756325194</c:v>
                </c:pt>
                <c:pt idx="2625">
                  <c:v>15.009069968909294</c:v>
                </c:pt>
                <c:pt idx="2626">
                  <c:v>15.097431992184795</c:v>
                </c:pt>
                <c:pt idx="2627">
                  <c:v>15.343121639571395</c:v>
                </c:pt>
                <c:pt idx="2628">
                  <c:v>15.593121680665995</c:v>
                </c:pt>
                <c:pt idx="2629">
                  <c:v>15.845277267860595</c:v>
                </c:pt>
                <c:pt idx="2630">
                  <c:v>16.011225679387593</c:v>
                </c:pt>
                <c:pt idx="2631">
                  <c:v>16.134070153834994</c:v>
                </c:pt>
                <c:pt idx="2632">
                  <c:v>16.127604912518994</c:v>
                </c:pt>
                <c:pt idx="2633">
                  <c:v>16.112518185295094</c:v>
                </c:pt>
                <c:pt idx="2634">
                  <c:v>16.179328938522694</c:v>
                </c:pt>
                <c:pt idx="2635">
                  <c:v>16.177173392422795</c:v>
                </c:pt>
                <c:pt idx="2636">
                  <c:v>16.274156203114195</c:v>
                </c:pt>
                <c:pt idx="2637">
                  <c:v>16.401311769761495</c:v>
                </c:pt>
                <c:pt idx="2638">
                  <c:v>16.530622184016796</c:v>
                </c:pt>
                <c:pt idx="2639">
                  <c:v>16.595277391144393</c:v>
                </c:pt>
                <c:pt idx="2640">
                  <c:v>16.711656624275793</c:v>
                </c:pt>
                <c:pt idx="2641">
                  <c:v>16.651311810856093</c:v>
                </c:pt>
                <c:pt idx="2642">
                  <c:v>16.625449448608293</c:v>
                </c:pt>
                <c:pt idx="2643">
                  <c:v>16.597432238752393</c:v>
                </c:pt>
                <c:pt idx="2644">
                  <c:v>16.603897480068394</c:v>
                </c:pt>
                <c:pt idx="2645">
                  <c:v>16.664242293488094</c:v>
                </c:pt>
                <c:pt idx="2646">
                  <c:v>16.769845891595494</c:v>
                </c:pt>
                <c:pt idx="2647">
                  <c:v>16.836656644823094</c:v>
                </c:pt>
                <c:pt idx="2648">
                  <c:v>16.866828702286895</c:v>
                </c:pt>
                <c:pt idx="2649">
                  <c:v>17.043552748837996</c:v>
                </c:pt>
                <c:pt idx="2650">
                  <c:v>17.090966381133693</c:v>
                </c:pt>
                <c:pt idx="2651">
                  <c:v>17.002604357858193</c:v>
                </c:pt>
                <c:pt idx="2652">
                  <c:v>16.935794303122496</c:v>
                </c:pt>
                <c:pt idx="2653">
                  <c:v>16.905621547166696</c:v>
                </c:pt>
                <c:pt idx="2654">
                  <c:v>16.765535497887495</c:v>
                </c:pt>
                <c:pt idx="2655">
                  <c:v>16.748294621547593</c:v>
                </c:pt>
                <c:pt idx="2656">
                  <c:v>16.968121906686395</c:v>
                </c:pt>
                <c:pt idx="2657">
                  <c:v>17.220276795388994</c:v>
                </c:pt>
                <c:pt idx="2658">
                  <c:v>17.194415131633093</c:v>
                </c:pt>
                <c:pt idx="2659">
                  <c:v>17.256914792660794</c:v>
                </c:pt>
                <c:pt idx="2660">
                  <c:v>17.347432362036194</c:v>
                </c:pt>
                <c:pt idx="2661">
                  <c:v>17.336656028520395</c:v>
                </c:pt>
                <c:pt idx="2662">
                  <c:v>17.215966401680994</c:v>
                </c:pt>
                <c:pt idx="2663">
                  <c:v>17.336656028520395</c:v>
                </c:pt>
                <c:pt idx="2664">
                  <c:v>17.453035960143595</c:v>
                </c:pt>
                <c:pt idx="2665">
                  <c:v>17.524156408587295</c:v>
                </c:pt>
                <c:pt idx="2666">
                  <c:v>17.543552831027196</c:v>
                </c:pt>
                <c:pt idx="2667">
                  <c:v>17.593122009422896</c:v>
                </c:pt>
                <c:pt idx="2668">
                  <c:v>17.593122009422896</c:v>
                </c:pt>
                <c:pt idx="2669">
                  <c:v>17.487518411315495</c:v>
                </c:pt>
                <c:pt idx="2670">
                  <c:v>17.358207997060195</c:v>
                </c:pt>
                <c:pt idx="2671">
                  <c:v>17.373294025792095</c:v>
                </c:pt>
                <c:pt idx="2672">
                  <c:v>17.386225206916095</c:v>
                </c:pt>
                <c:pt idx="2673">
                  <c:v>17.405621629355995</c:v>
                </c:pt>
                <c:pt idx="2674">
                  <c:v>17.399156388039994</c:v>
                </c:pt>
                <c:pt idx="2675">
                  <c:v>17.289242396224594</c:v>
                </c:pt>
                <c:pt idx="2676">
                  <c:v>17.103897562257593</c:v>
                </c:pt>
                <c:pt idx="2677">
                  <c:v>16.987518329126296</c:v>
                </c:pt>
                <c:pt idx="2678">
                  <c:v>16.873294642094894</c:v>
                </c:pt>
                <c:pt idx="2679">
                  <c:v>16.780622225111394</c:v>
                </c:pt>
                <c:pt idx="2680">
                  <c:v>16.918552728290695</c:v>
                </c:pt>
                <c:pt idx="2681">
                  <c:v>16.927173515706595</c:v>
                </c:pt>
                <c:pt idx="2682">
                  <c:v>16.950880331854496</c:v>
                </c:pt>
                <c:pt idx="2683">
                  <c:v>16.996139116542196</c:v>
                </c:pt>
                <c:pt idx="2684">
                  <c:v>17.026311872497995</c:v>
                </c:pt>
                <c:pt idx="2685">
                  <c:v>16.772001437695394</c:v>
                </c:pt>
                <c:pt idx="2686">
                  <c:v>16.636225083632194</c:v>
                </c:pt>
                <c:pt idx="2687">
                  <c:v>16.472432218205096</c:v>
                </c:pt>
                <c:pt idx="2688">
                  <c:v>16.325880229117995</c:v>
                </c:pt>
                <c:pt idx="2689">
                  <c:v>16.170708151106794</c:v>
                </c:pt>
                <c:pt idx="2690">
                  <c:v>16.084500975439294</c:v>
                </c:pt>
                <c:pt idx="2691">
                  <c:v>15.963811348599993</c:v>
                </c:pt>
                <c:pt idx="2692">
                  <c:v>15.715966853605295</c:v>
                </c:pt>
                <c:pt idx="2693">
                  <c:v>15.340966791963394</c:v>
                </c:pt>
                <c:pt idx="2694">
                  <c:v>15.050018359888995</c:v>
                </c:pt>
                <c:pt idx="2695">
                  <c:v>14.965966730321494</c:v>
                </c:pt>
                <c:pt idx="2696">
                  <c:v>14.806484258602294</c:v>
                </c:pt>
                <c:pt idx="2697">
                  <c:v>14.864673525921994</c:v>
                </c:pt>
                <c:pt idx="2698">
                  <c:v>15.050018359888995</c:v>
                </c:pt>
                <c:pt idx="2699">
                  <c:v>15.110363173308695</c:v>
                </c:pt>
                <c:pt idx="2700">
                  <c:v>15.052173905988994</c:v>
                </c:pt>
                <c:pt idx="2701">
                  <c:v>15.062949541012895</c:v>
                </c:pt>
                <c:pt idx="2702">
                  <c:v>15.030621937449094</c:v>
                </c:pt>
                <c:pt idx="2703">
                  <c:v>14.974587517737394</c:v>
                </c:pt>
                <c:pt idx="2704">
                  <c:v>14.959501489005495</c:v>
                </c:pt>
                <c:pt idx="2705">
                  <c:v>15.022001150033194</c:v>
                </c:pt>
                <c:pt idx="2706">
                  <c:v>15.006915121301194</c:v>
                </c:pt>
                <c:pt idx="2707">
                  <c:v>14.942259914173594</c:v>
                </c:pt>
                <c:pt idx="2708">
                  <c:v>14.815104347526294</c:v>
                </c:pt>
                <c:pt idx="2709">
                  <c:v>14.746139445182694</c:v>
                </c:pt>
                <c:pt idx="2710">
                  <c:v>14.748294292790694</c:v>
                </c:pt>
                <c:pt idx="2711">
                  <c:v>14.737518657766694</c:v>
                </c:pt>
                <c:pt idx="2712">
                  <c:v>14.642690694683294</c:v>
                </c:pt>
                <c:pt idx="2713">
                  <c:v>14.718122235326794</c:v>
                </c:pt>
                <c:pt idx="2714">
                  <c:v>14.832345922358195</c:v>
                </c:pt>
                <c:pt idx="2715">
                  <c:v>14.793553077478395</c:v>
                </c:pt>
                <c:pt idx="2716">
                  <c:v>14.731052717958795</c:v>
                </c:pt>
                <c:pt idx="2717">
                  <c:v>14.715966689226894</c:v>
                </c:pt>
                <c:pt idx="2718">
                  <c:v>14.586656274971595</c:v>
                </c:pt>
                <c:pt idx="2719">
                  <c:v>14.509069886719994</c:v>
                </c:pt>
                <c:pt idx="2720">
                  <c:v>14.420707863444495</c:v>
                </c:pt>
                <c:pt idx="2721">
                  <c:v>14.371139383540795</c:v>
                </c:pt>
                <c:pt idx="2722">
                  <c:v>14.317259811437095</c:v>
                </c:pt>
                <c:pt idx="2723">
                  <c:v>14.340966627584994</c:v>
                </c:pt>
                <c:pt idx="2724">
                  <c:v>14.340966627584994</c:v>
                </c:pt>
                <c:pt idx="2725">
                  <c:v>14.295707842897194</c:v>
                </c:pt>
                <c:pt idx="2726">
                  <c:v>14.280621814165295</c:v>
                </c:pt>
                <c:pt idx="2727">
                  <c:v>14.435794590668394</c:v>
                </c:pt>
                <c:pt idx="2728">
                  <c:v>14.390535805980694</c:v>
                </c:pt>
                <c:pt idx="2729">
                  <c:v>14.177173762157794</c:v>
                </c:pt>
                <c:pt idx="2730">
                  <c:v>14.166397428641895</c:v>
                </c:pt>
                <c:pt idx="2731">
                  <c:v>14.144846158593994</c:v>
                </c:pt>
                <c:pt idx="2732">
                  <c:v>14.026311379362694</c:v>
                </c:pt>
                <c:pt idx="2733">
                  <c:v>13.974587353358995</c:v>
                </c:pt>
                <c:pt idx="2734">
                  <c:v>14.062949376634494</c:v>
                </c:pt>
                <c:pt idx="2735">
                  <c:v>13.998294169506895</c:v>
                </c:pt>
                <c:pt idx="2736">
                  <c:v>14.030621773070694</c:v>
                </c:pt>
                <c:pt idx="2737">
                  <c:v>14.032777319170595</c:v>
                </c:pt>
                <c:pt idx="2738">
                  <c:v>14.067259770342494</c:v>
                </c:pt>
                <c:pt idx="2739">
                  <c:v>14.047863347902595</c:v>
                </c:pt>
                <c:pt idx="2740">
                  <c:v>13.877604542667495</c:v>
                </c:pt>
                <c:pt idx="2741">
                  <c:v>13.728897705972294</c:v>
                </c:pt>
                <c:pt idx="2742">
                  <c:v>13.584501262985095</c:v>
                </c:pt>
                <c:pt idx="2743">
                  <c:v>13.420708397557995</c:v>
                </c:pt>
                <c:pt idx="2744">
                  <c:v>13.293552830910794</c:v>
                </c:pt>
                <c:pt idx="2745">
                  <c:v>13.366828825454295</c:v>
                </c:pt>
                <c:pt idx="2746">
                  <c:v>13.349587250622495</c:v>
                </c:pt>
                <c:pt idx="2747">
                  <c:v>13.373294066770294</c:v>
                </c:pt>
                <c:pt idx="2748">
                  <c:v>13.442259667605894</c:v>
                </c:pt>
                <c:pt idx="2749">
                  <c:v>13.453036001121795</c:v>
                </c:pt>
                <c:pt idx="2750">
                  <c:v>13.450880455021894</c:v>
                </c:pt>
                <c:pt idx="2751">
                  <c:v>13.414242457750094</c:v>
                </c:pt>
                <c:pt idx="2752">
                  <c:v>13.254759986030994</c:v>
                </c:pt>
                <c:pt idx="2753">
                  <c:v>13.125449571775695</c:v>
                </c:pt>
                <c:pt idx="2754">
                  <c:v>13.041397942208095</c:v>
                </c:pt>
                <c:pt idx="2755">
                  <c:v>12.907777134244894</c:v>
                </c:pt>
                <c:pt idx="2756">
                  <c:v>12.912087527952895</c:v>
                </c:pt>
                <c:pt idx="2757">
                  <c:v>12.931483950392794</c:v>
                </c:pt>
                <c:pt idx="2758">
                  <c:v>12.901311892928895</c:v>
                </c:pt>
                <c:pt idx="2759">
                  <c:v>12.860363501949095</c:v>
                </c:pt>
                <c:pt idx="2760">
                  <c:v>12.838811533409295</c:v>
                </c:pt>
                <c:pt idx="2761">
                  <c:v>12.683639455398094</c:v>
                </c:pt>
                <c:pt idx="2762">
                  <c:v>12.550018647434895</c:v>
                </c:pt>
                <c:pt idx="2763">
                  <c:v>12.418552687079595</c:v>
                </c:pt>
                <c:pt idx="2764">
                  <c:v>12.388380629615794</c:v>
                </c:pt>
                <c:pt idx="2765">
                  <c:v>12.360363419759894</c:v>
                </c:pt>
                <c:pt idx="2766">
                  <c:v>12.306483847656194</c:v>
                </c:pt>
                <c:pt idx="2767">
                  <c:v>12.276311790192395</c:v>
                </c:pt>
                <c:pt idx="2768">
                  <c:v>12.267691002776395</c:v>
                </c:pt>
                <c:pt idx="2769">
                  <c:v>12.144845829837195</c:v>
                </c:pt>
                <c:pt idx="2770">
                  <c:v>12.024156202997794</c:v>
                </c:pt>
                <c:pt idx="2771">
                  <c:v>12.041397777829694</c:v>
                </c:pt>
                <c:pt idx="2772">
                  <c:v>11.991828599433994</c:v>
                </c:pt>
                <c:pt idx="2773">
                  <c:v>11.944414967138194</c:v>
                </c:pt>
                <c:pt idx="2774">
                  <c:v>11.916397757282395</c:v>
                </c:pt>
                <c:pt idx="2775">
                  <c:v>11.864673731278694</c:v>
                </c:pt>
                <c:pt idx="2776">
                  <c:v>11.750449345755294</c:v>
                </c:pt>
                <c:pt idx="2777">
                  <c:v>11.629759718915995</c:v>
                </c:pt>
                <c:pt idx="2778">
                  <c:v>11.487518123536795</c:v>
                </c:pt>
                <c:pt idx="2779">
                  <c:v>11.330191197917594</c:v>
                </c:pt>
                <c:pt idx="2780">
                  <c:v>11.157776846582594</c:v>
                </c:pt>
                <c:pt idx="2781">
                  <c:v>10.987518739839494</c:v>
                </c:pt>
                <c:pt idx="2782">
                  <c:v>10.888380383048094</c:v>
                </c:pt>
                <c:pt idx="2783">
                  <c:v>10.780621937332695</c:v>
                </c:pt>
                <c:pt idx="2784">
                  <c:v>10.647001129369395</c:v>
                </c:pt>
                <c:pt idx="2785">
                  <c:v>10.653467069177394</c:v>
                </c:pt>
                <c:pt idx="2786">
                  <c:v>10.543553077361995</c:v>
                </c:pt>
                <c:pt idx="2787">
                  <c:v>10.511225473798195</c:v>
                </c:pt>
                <c:pt idx="2788">
                  <c:v>10.567259893509894</c:v>
                </c:pt>
                <c:pt idx="2789">
                  <c:v>10.629759554537594</c:v>
                </c:pt>
                <c:pt idx="2790">
                  <c:v>10.608208284489594</c:v>
                </c:pt>
                <c:pt idx="2791">
                  <c:v>10.649156675469394</c:v>
                </c:pt>
                <c:pt idx="2792">
                  <c:v>10.629759554537594</c:v>
                </c:pt>
                <c:pt idx="2793">
                  <c:v>10.580191074633795</c:v>
                </c:pt>
                <c:pt idx="2794">
                  <c:v>10.519846261214095</c:v>
                </c:pt>
                <c:pt idx="2795">
                  <c:v>10.379759513442995</c:v>
                </c:pt>
                <c:pt idx="2796">
                  <c:v>10.323725093731294</c:v>
                </c:pt>
                <c:pt idx="2797">
                  <c:v>10.226742283039794</c:v>
                </c:pt>
                <c:pt idx="2798">
                  <c:v>10.037087753856795</c:v>
                </c:pt>
                <c:pt idx="2799">
                  <c:v>9.9379493970653936</c:v>
                </c:pt>
                <c:pt idx="2800">
                  <c:v>9.9099321872094936</c:v>
                </c:pt>
                <c:pt idx="2801">
                  <c:v>9.903466945893495</c:v>
                </c:pt>
                <c:pt idx="2802">
                  <c:v>9.8840698249616938</c:v>
                </c:pt>
                <c:pt idx="2803">
                  <c:v>9.9163974285254941</c:v>
                </c:pt>
                <c:pt idx="2804">
                  <c:v>9.9422597907733952</c:v>
                </c:pt>
                <c:pt idx="2805">
                  <c:v>9.9767422419451943</c:v>
                </c:pt>
                <c:pt idx="2806">
                  <c:v>9.8991565521855946</c:v>
                </c:pt>
                <c:pt idx="2807">
                  <c:v>9.8668289486217944</c:v>
                </c:pt>
                <c:pt idx="2808">
                  <c:v>9.853897767497795</c:v>
                </c:pt>
                <c:pt idx="2809">
                  <c:v>9.7892425603701945</c:v>
                </c:pt>
                <c:pt idx="2810">
                  <c:v>9.6836389622627941</c:v>
                </c:pt>
                <c:pt idx="2811">
                  <c:v>9.6728633272387938</c:v>
                </c:pt>
                <c:pt idx="2812">
                  <c:v>9.6340704823589949</c:v>
                </c:pt>
                <c:pt idx="2813">
                  <c:v>9.5737256689393941</c:v>
                </c:pt>
                <c:pt idx="2814">
                  <c:v>9.5629493354234949</c:v>
                </c:pt>
                <c:pt idx="2815">
                  <c:v>9.6340704823589949</c:v>
                </c:pt>
                <c:pt idx="2816">
                  <c:v>9.6405357236749953</c:v>
                </c:pt>
                <c:pt idx="2817">
                  <c:v>9.5909665452792936</c:v>
                </c:pt>
                <c:pt idx="2818">
                  <c:v>9.6448461173829951</c:v>
                </c:pt>
                <c:pt idx="2819">
                  <c:v>9.6254496949430948</c:v>
                </c:pt>
                <c:pt idx="2820">
                  <c:v>9.5694152752313943</c:v>
                </c:pt>
                <c:pt idx="2821">
                  <c:v>9.5198460968356944</c:v>
                </c:pt>
                <c:pt idx="2822">
                  <c:v>9.6125185138191949</c:v>
                </c:pt>
                <c:pt idx="2823">
                  <c:v>9.5931220913792945</c:v>
                </c:pt>
                <c:pt idx="2824">
                  <c:v>9.6599321461148939</c:v>
                </c:pt>
                <c:pt idx="2825">
                  <c:v>9.7396733819744945</c:v>
                </c:pt>
                <c:pt idx="2826">
                  <c:v>9.7784669253461942</c:v>
                </c:pt>
                <c:pt idx="2827">
                  <c:v>9.7763113792462946</c:v>
                </c:pt>
                <c:pt idx="2828">
                  <c:v>9.7935529540781943</c:v>
                </c:pt>
                <c:pt idx="2829">
                  <c:v>9.7288977469504943</c:v>
                </c:pt>
                <c:pt idx="2830">
                  <c:v>9.6405357236749953</c:v>
                </c:pt>
                <c:pt idx="2831">
                  <c:v>9.6987256894866949</c:v>
                </c:pt>
                <c:pt idx="2832">
                  <c:v>9.7073457784106942</c:v>
                </c:pt>
                <c:pt idx="2833">
                  <c:v>9.7181221119265953</c:v>
                </c:pt>
                <c:pt idx="2834">
                  <c:v>9.8021737414940944</c:v>
                </c:pt>
                <c:pt idx="2835">
                  <c:v>9.8905357647695951</c:v>
                </c:pt>
                <c:pt idx="2836">
                  <c:v>9.868983796229795</c:v>
                </c:pt>
                <c:pt idx="2837">
                  <c:v>9.9875185754610953</c:v>
                </c:pt>
                <c:pt idx="2838">
                  <c:v>10.088811779860494</c:v>
                </c:pt>
                <c:pt idx="2839">
                  <c:v>10.080190992444594</c:v>
                </c:pt>
                <c:pt idx="2840">
                  <c:v>10.078035446344595</c:v>
                </c:pt>
                <c:pt idx="2841">
                  <c:v>10.177173803135995</c:v>
                </c:pt>
                <c:pt idx="2842">
                  <c:v>10.170707863328094</c:v>
                </c:pt>
                <c:pt idx="2843">
                  <c:v>10.129760170840294</c:v>
                </c:pt>
                <c:pt idx="2844">
                  <c:v>10.205191012991895</c:v>
                </c:pt>
                <c:pt idx="2845">
                  <c:v>10.332345881147194</c:v>
                </c:pt>
                <c:pt idx="2846">
                  <c:v>10.381915059542894</c:v>
                </c:pt>
                <c:pt idx="2847">
                  <c:v>10.418553056814694</c:v>
                </c:pt>
                <c:pt idx="2848">
                  <c:v>10.584501468341795</c:v>
                </c:pt>
                <c:pt idx="2849">
                  <c:v>10.675018339225295</c:v>
                </c:pt>
                <c:pt idx="2850">
                  <c:v>10.728897911328994</c:v>
                </c:pt>
                <c:pt idx="2851">
                  <c:v>10.866829113000195</c:v>
                </c:pt>
                <c:pt idx="2852">
                  <c:v>10.970277165007595</c:v>
                </c:pt>
                <c:pt idx="2853">
                  <c:v>11.002604768571494</c:v>
                </c:pt>
                <c:pt idx="2854">
                  <c:v>11.157776846582594</c:v>
                </c:pt>
                <c:pt idx="2855">
                  <c:v>11.267690838397995</c:v>
                </c:pt>
                <c:pt idx="2856">
                  <c:v>11.254759657274095</c:v>
                </c:pt>
                <c:pt idx="2857">
                  <c:v>11.351742467965494</c:v>
                </c:pt>
                <c:pt idx="2858">
                  <c:v>11.588811327936195</c:v>
                </c:pt>
                <c:pt idx="2859">
                  <c:v>11.580190540520295</c:v>
                </c:pt>
                <c:pt idx="2860">
                  <c:v>11.621138931500095</c:v>
                </c:pt>
                <c:pt idx="2861">
                  <c:v>11.756915285563295</c:v>
                </c:pt>
                <c:pt idx="2862">
                  <c:v>11.864673731278694</c:v>
                </c:pt>
                <c:pt idx="2863">
                  <c:v>11.871138972594695</c:v>
                </c:pt>
                <c:pt idx="2864">
                  <c:v>12.019845809289794</c:v>
                </c:pt>
                <c:pt idx="2865">
                  <c:v>12.170708192084994</c:v>
                </c:pt>
                <c:pt idx="2866">
                  <c:v>12.397001417031694</c:v>
                </c:pt>
                <c:pt idx="2867">
                  <c:v>12.543552707626894</c:v>
                </c:pt>
                <c:pt idx="2868">
                  <c:v>12.664242334466294</c:v>
                </c:pt>
                <c:pt idx="2869">
                  <c:v>12.860363501949095</c:v>
                </c:pt>
                <c:pt idx="2870">
                  <c:v>12.935794344100694</c:v>
                </c:pt>
                <c:pt idx="2871">
                  <c:v>12.888380711804995</c:v>
                </c:pt>
                <c:pt idx="2872">
                  <c:v>12.968121947664594</c:v>
                </c:pt>
                <c:pt idx="2873">
                  <c:v>12.948725525224695</c:v>
                </c:pt>
                <c:pt idx="2874">
                  <c:v>12.825880352285395</c:v>
                </c:pt>
                <c:pt idx="2875">
                  <c:v>12.810794323553395</c:v>
                </c:pt>
                <c:pt idx="2876">
                  <c:v>12.713811512861994</c:v>
                </c:pt>
                <c:pt idx="2877">
                  <c:v>12.631914730902494</c:v>
                </c:pt>
                <c:pt idx="2878">
                  <c:v>12.670708274274194</c:v>
                </c:pt>
                <c:pt idx="2879">
                  <c:v>12.750449510133794</c:v>
                </c:pt>
                <c:pt idx="2880">
                  <c:v>12.868984289365095</c:v>
                </c:pt>
                <c:pt idx="2881">
                  <c:v>13.041397942208095</c:v>
                </c:pt>
                <c:pt idx="2882">
                  <c:v>13.121139178067695</c:v>
                </c:pt>
                <c:pt idx="2883">
                  <c:v>13.103897603235794</c:v>
                </c:pt>
                <c:pt idx="2884">
                  <c:v>13.110363543043695</c:v>
                </c:pt>
                <c:pt idx="2885">
                  <c:v>13.071569999671995</c:v>
                </c:pt>
                <c:pt idx="2886">
                  <c:v>13.101742755627795</c:v>
                </c:pt>
                <c:pt idx="2887">
                  <c:v>13.097432361919795</c:v>
                </c:pt>
                <c:pt idx="2888">
                  <c:v>13.106053149335795</c:v>
                </c:pt>
                <c:pt idx="2889">
                  <c:v>13.067259605963994</c:v>
                </c:pt>
                <c:pt idx="2890">
                  <c:v>13.041397942208095</c:v>
                </c:pt>
                <c:pt idx="2891">
                  <c:v>13.058638818548095</c:v>
                </c:pt>
                <c:pt idx="2892">
                  <c:v>13.054329123331994</c:v>
                </c:pt>
                <c:pt idx="2893">
                  <c:v>13.047863183524095</c:v>
                </c:pt>
                <c:pt idx="2894">
                  <c:v>13.172863204071394</c:v>
                </c:pt>
                <c:pt idx="2895">
                  <c:v>13.134070359191595</c:v>
                </c:pt>
                <c:pt idx="2896">
                  <c:v>12.961656706348595</c:v>
                </c:pt>
                <c:pt idx="2897">
                  <c:v>12.834501139701294</c:v>
                </c:pt>
                <c:pt idx="2898">
                  <c:v>12.871139136973094</c:v>
                </c:pt>
                <c:pt idx="2899">
                  <c:v>12.918552769268894</c:v>
                </c:pt>
                <c:pt idx="2900">
                  <c:v>13.108207996943795</c:v>
                </c:pt>
                <c:pt idx="2901">
                  <c:v>13.265535621054894</c:v>
                </c:pt>
                <c:pt idx="2902">
                  <c:v>13.448725607413895</c:v>
                </c:pt>
                <c:pt idx="2903">
                  <c:v>13.573725627961194</c:v>
                </c:pt>
                <c:pt idx="2904">
                  <c:v>13.569415234253194</c:v>
                </c:pt>
                <c:pt idx="2905">
                  <c:v>13.662087651236694</c:v>
                </c:pt>
                <c:pt idx="2906">
                  <c:v>13.741828887096295</c:v>
                </c:pt>
                <c:pt idx="2907">
                  <c:v>13.821570122955794</c:v>
                </c:pt>
                <c:pt idx="2908">
                  <c:v>13.808638941831894</c:v>
                </c:pt>
                <c:pt idx="2909">
                  <c:v>13.731053252072295</c:v>
                </c:pt>
                <c:pt idx="2910">
                  <c:v>13.530621690881494</c:v>
                </c:pt>
                <c:pt idx="2911">
                  <c:v>13.397000882918194</c:v>
                </c:pt>
                <c:pt idx="2912">
                  <c:v>13.297863224618695</c:v>
                </c:pt>
                <c:pt idx="2913">
                  <c:v>13.261225227346895</c:v>
                </c:pt>
                <c:pt idx="2914">
                  <c:v>13.226742776175094</c:v>
                </c:pt>
                <c:pt idx="2915">
                  <c:v>13.196570020219294</c:v>
                </c:pt>
                <c:pt idx="2916">
                  <c:v>13.196570020219294</c:v>
                </c:pt>
                <c:pt idx="2917">
                  <c:v>13.166397962755395</c:v>
                </c:pt>
                <c:pt idx="2918">
                  <c:v>13.067259605963994</c:v>
                </c:pt>
                <c:pt idx="2919">
                  <c:v>13.006914792544395</c:v>
                </c:pt>
                <c:pt idx="2920">
                  <c:v>12.931483950392794</c:v>
                </c:pt>
                <c:pt idx="2921">
                  <c:v>12.871139136973094</c:v>
                </c:pt>
                <c:pt idx="2922">
                  <c:v>12.709501119153995</c:v>
                </c:pt>
                <c:pt idx="2923">
                  <c:v>12.651311851834295</c:v>
                </c:pt>
                <c:pt idx="2924">
                  <c:v>12.530622224994994</c:v>
                </c:pt>
                <c:pt idx="2925">
                  <c:v>12.429329020595494</c:v>
                </c:pt>
                <c:pt idx="2926">
                  <c:v>12.300018606340295</c:v>
                </c:pt>
                <c:pt idx="2927">
                  <c:v>12.233207853112695</c:v>
                </c:pt>
                <c:pt idx="2928">
                  <c:v>12.116828619981295</c:v>
                </c:pt>
                <c:pt idx="2929">
                  <c:v>12.028466596705794</c:v>
                </c:pt>
                <c:pt idx="2930">
                  <c:v>11.901311728550494</c:v>
                </c:pt>
                <c:pt idx="2931">
                  <c:v>11.793552584343095</c:v>
                </c:pt>
                <c:pt idx="2932">
                  <c:v>11.733207770923395</c:v>
                </c:pt>
                <c:pt idx="2933">
                  <c:v>11.655622081163795</c:v>
                </c:pt>
                <c:pt idx="2934">
                  <c:v>11.534932454324494</c:v>
                </c:pt>
                <c:pt idx="2935">
                  <c:v>11.547862936956495</c:v>
                </c:pt>
                <c:pt idx="2936">
                  <c:v>11.511225638176594</c:v>
                </c:pt>
                <c:pt idx="2937">
                  <c:v>11.358208407773494</c:v>
                </c:pt>
                <c:pt idx="2938">
                  <c:v>11.125449243018794</c:v>
                </c:pt>
                <c:pt idx="2939">
                  <c:v>11.039242765843195</c:v>
                </c:pt>
                <c:pt idx="2940">
                  <c:v>10.830191115728395</c:v>
                </c:pt>
                <c:pt idx="2941">
                  <c:v>10.670707945517295</c:v>
                </c:pt>
                <c:pt idx="2942">
                  <c:v>10.629759554537594</c:v>
                </c:pt>
                <c:pt idx="2943">
                  <c:v>10.545707924969994</c:v>
                </c:pt>
                <c:pt idx="2944">
                  <c:v>10.453035507986494</c:v>
                </c:pt>
                <c:pt idx="2945">
                  <c:v>10.371139424518894</c:v>
                </c:pt>
                <c:pt idx="2946">
                  <c:v>10.304328671291394</c:v>
                </c:pt>
                <c:pt idx="2947">
                  <c:v>10.131915018448295</c:v>
                </c:pt>
                <c:pt idx="2948">
                  <c:v>10.000449756584995</c:v>
                </c:pt>
                <c:pt idx="2949">
                  <c:v>9.8948461584775949</c:v>
                </c:pt>
                <c:pt idx="2950">
                  <c:v>9.8000181953941947</c:v>
                </c:pt>
                <c:pt idx="2951">
                  <c:v>9.636225329967095</c:v>
                </c:pt>
                <c:pt idx="2952">
                  <c:v>9.500449674395794</c:v>
                </c:pt>
                <c:pt idx="2953">
                  <c:v>9.4810532519558937</c:v>
                </c:pt>
                <c:pt idx="2954">
                  <c:v>9.4056217113122944</c:v>
                </c:pt>
                <c:pt idx="2955">
                  <c:v>9.3086389006208652</c:v>
                </c:pt>
                <c:pt idx="2956">
                  <c:v>9.1448460351937548</c:v>
                </c:pt>
                <c:pt idx="2957">
                  <c:v>9.1017427966059739</c:v>
                </c:pt>
                <c:pt idx="2958">
                  <c:v>9.0004495922065448</c:v>
                </c:pt>
                <c:pt idx="2959">
                  <c:v>8.8625183905353246</c:v>
                </c:pt>
                <c:pt idx="2960">
                  <c:v>8.7224323412560842</c:v>
                </c:pt>
                <c:pt idx="2961">
                  <c:v>8.6556215880284952</c:v>
                </c:pt>
                <c:pt idx="2962">
                  <c:v>8.5413979009970848</c:v>
                </c:pt>
                <c:pt idx="2963">
                  <c:v>8.4228631217657739</c:v>
                </c:pt>
                <c:pt idx="2964">
                  <c:v>8.4185527280578043</c:v>
                </c:pt>
                <c:pt idx="2965">
                  <c:v>8.4357943028896845</c:v>
                </c:pt>
                <c:pt idx="2966">
                  <c:v>8.4465699379136545</c:v>
                </c:pt>
                <c:pt idx="2967">
                  <c:v>8.3905355182019541</c:v>
                </c:pt>
                <c:pt idx="2968">
                  <c:v>8.3754494894700251</c:v>
                </c:pt>
                <c:pt idx="2969">
                  <c:v>8.2655354976546551</c:v>
                </c:pt>
                <c:pt idx="2970">
                  <c:v>8.2590702563386653</c:v>
                </c:pt>
                <c:pt idx="2971">
                  <c:v>8.2849319200945537</c:v>
                </c:pt>
                <c:pt idx="2972">
                  <c:v>8.2849319200945537</c:v>
                </c:pt>
                <c:pt idx="2973">
                  <c:v>8.2978631012184749</c:v>
                </c:pt>
                <c:pt idx="2974">
                  <c:v>8.3301907047822947</c:v>
                </c:pt>
                <c:pt idx="2975">
                  <c:v>8.2698458913626247</c:v>
                </c:pt>
                <c:pt idx="2976">
                  <c:v>8.2116566240429041</c:v>
                </c:pt>
                <c:pt idx="2977">
                  <c:v>8.2806222248785151</c:v>
                </c:pt>
                <c:pt idx="2978">
                  <c:v>8.3064838886344141</c:v>
                </c:pt>
                <c:pt idx="2979">
                  <c:v>8.3194150697583247</c:v>
                </c:pt>
                <c:pt idx="2980">
                  <c:v>8.3495871272221951</c:v>
                </c:pt>
                <c:pt idx="2981">
                  <c:v>8.3883806705939339</c:v>
                </c:pt>
                <c:pt idx="2982">
                  <c:v>8.3000186473184243</c:v>
                </c:pt>
                <c:pt idx="2983">
                  <c:v>8.2504494689227137</c:v>
                </c:pt>
                <c:pt idx="2984">
                  <c:v>8.2396738338987543</c:v>
                </c:pt>
                <c:pt idx="2985">
                  <c:v>8.1901046555030543</c:v>
                </c:pt>
                <c:pt idx="2986">
                  <c:v>8.1750186267711147</c:v>
                </c:pt>
                <c:pt idx="2987">
                  <c:v>8.1448458708153151</c:v>
                </c:pt>
                <c:pt idx="2988">
                  <c:v>8.1232946007673945</c:v>
                </c:pt>
                <c:pt idx="2989">
                  <c:v>8.0823462097876337</c:v>
                </c:pt>
                <c:pt idx="2990">
                  <c:v>8.0241562439759839</c:v>
                </c:pt>
                <c:pt idx="2991">
                  <c:v>7.9853633990961743</c:v>
                </c:pt>
                <c:pt idx="2992">
                  <c:v>8.1082078735435239</c:v>
                </c:pt>
                <c:pt idx="2993">
                  <c:v>7.9982945802200849</c:v>
                </c:pt>
                <c:pt idx="2994">
                  <c:v>7.8776049533807537</c:v>
                </c:pt>
                <c:pt idx="2995">
                  <c:v>7.9444150081164153</c:v>
                </c:pt>
                <c:pt idx="2996">
                  <c:v>8.0349325774918849</c:v>
                </c:pt>
                <c:pt idx="2997">
                  <c:v>8.0607942412477751</c:v>
                </c:pt>
                <c:pt idx="2998">
                  <c:v>8.2482946213146953</c:v>
                </c:pt>
                <c:pt idx="2999">
                  <c:v>8.4142423343498347</c:v>
                </c:pt>
                <c:pt idx="3000">
                  <c:v>8.5241563261652047</c:v>
                </c:pt>
                <c:pt idx="3001">
                  <c:v>8.5220014785571845</c:v>
                </c:pt>
                <c:pt idx="3002">
                  <c:v>8.4508803316216241</c:v>
                </c:pt>
                <c:pt idx="3003">
                  <c:v>8.4422595442056849</c:v>
                </c:pt>
                <c:pt idx="3004">
                  <c:v>8.4487254840136039</c:v>
                </c:pt>
                <c:pt idx="3005">
                  <c:v>8.3862251244939845</c:v>
                </c:pt>
                <c:pt idx="3006">
                  <c:v>8.3517426733221445</c:v>
                </c:pt>
                <c:pt idx="3007">
                  <c:v>8.3388114921982339</c:v>
                </c:pt>
                <c:pt idx="3008">
                  <c:v>8.3345010984902643</c:v>
                </c:pt>
                <c:pt idx="3009">
                  <c:v>8.3538975209301647</c:v>
                </c:pt>
                <c:pt idx="3010">
                  <c:v>8.3043290410263939</c:v>
                </c:pt>
                <c:pt idx="3011">
                  <c:v>8.3000186473184243</c:v>
                </c:pt>
                <c:pt idx="3012">
                  <c:v>8.2935527075104947</c:v>
                </c:pt>
                <c:pt idx="3013">
                  <c:v>8.3000186473184243</c:v>
                </c:pt>
                <c:pt idx="3014">
                  <c:v>8.3086394347343653</c:v>
                </c:pt>
                <c:pt idx="3015">
                  <c:v>8.2978631012184749</c:v>
                </c:pt>
                <c:pt idx="3016">
                  <c:v>8.3280358571742745</c:v>
                </c:pt>
                <c:pt idx="3017">
                  <c:v>8.3582079146381343</c:v>
                </c:pt>
                <c:pt idx="3018">
                  <c:v>8.3711390957620537</c:v>
                </c:pt>
                <c:pt idx="3019">
                  <c:v>8.3323462508822441</c:v>
                </c:pt>
                <c:pt idx="3020">
                  <c:v>8.3668287020540841</c:v>
                </c:pt>
                <c:pt idx="3021">
                  <c:v>8.3970014580098837</c:v>
                </c:pt>
                <c:pt idx="3022">
                  <c:v>8.4207082741577537</c:v>
                </c:pt>
                <c:pt idx="3023">
                  <c:v>8.3948459119099237</c:v>
                </c:pt>
                <c:pt idx="3024">
                  <c:v>8.4120874867418145</c:v>
                </c:pt>
                <c:pt idx="3025">
                  <c:v>8.4293290615736947</c:v>
                </c:pt>
                <c:pt idx="3026">
                  <c:v>8.3258803110743145</c:v>
                </c:pt>
                <c:pt idx="3027">
                  <c:v>8.2763118311705437</c:v>
                </c:pt>
                <c:pt idx="3028">
                  <c:v>8.2504494689227137</c:v>
                </c:pt>
                <c:pt idx="3029">
                  <c:v>8.2116566240429041</c:v>
                </c:pt>
                <c:pt idx="3030">
                  <c:v>8.1944150492110239</c:v>
                </c:pt>
                <c:pt idx="3031">
                  <c:v>8.1642422932552243</c:v>
                </c:pt>
                <c:pt idx="3032">
                  <c:v>8.1534666582312649</c:v>
                </c:pt>
                <c:pt idx="3033">
                  <c:v>8.1965698968190441</c:v>
                </c:pt>
                <c:pt idx="3034">
                  <c:v>8.2482946213146953</c:v>
                </c:pt>
                <c:pt idx="3035">
                  <c:v>8.2526043165307339</c:v>
                </c:pt>
                <c:pt idx="3036">
                  <c:v>8.2870874661945049</c:v>
                </c:pt>
                <c:pt idx="3037">
                  <c:v>8.2353634401907847</c:v>
                </c:pt>
                <c:pt idx="3038">
                  <c:v>8.1771734743791349</c:v>
                </c:pt>
                <c:pt idx="3039">
                  <c:v>8.0909669972035747</c:v>
                </c:pt>
                <c:pt idx="3040">
                  <c:v>8.069415028663725</c:v>
                </c:pt>
                <c:pt idx="3041">
                  <c:v>8.0866566034956051</c:v>
                </c:pt>
                <c:pt idx="3042">
                  <c:v>8.1168286609594738</c:v>
                </c:pt>
                <c:pt idx="3043">
                  <c:v>8.0478630601238645</c:v>
                </c:pt>
                <c:pt idx="3044">
                  <c:v>8.0909669972035747</c:v>
                </c:pt>
                <c:pt idx="3045">
                  <c:v>8.0823462097876337</c:v>
                </c:pt>
                <c:pt idx="3046">
                  <c:v>8.0607942412477751</c:v>
                </c:pt>
                <c:pt idx="3047">
                  <c:v>8.0995870861275847</c:v>
                </c:pt>
                <c:pt idx="3048">
                  <c:v>8.1901046555030543</c:v>
                </c:pt>
                <c:pt idx="3049">
                  <c:v>8.0284666376839553</c:v>
                </c:pt>
                <c:pt idx="3050">
                  <c:v>8.0198458502680143</c:v>
                </c:pt>
                <c:pt idx="3051">
                  <c:v>8.0026049739280651</c:v>
                </c:pt>
                <c:pt idx="3052">
                  <c:v>7.8776049533807537</c:v>
                </c:pt>
                <c:pt idx="3053">
                  <c:v>7.7504493867335036</c:v>
                </c:pt>
                <c:pt idx="3054">
                  <c:v>7.7310529642935943</c:v>
                </c:pt>
                <c:pt idx="3055">
                  <c:v>7.5931217626223741</c:v>
                </c:pt>
                <c:pt idx="3056">
                  <c:v>7.4357941385112536</c:v>
                </c:pt>
                <c:pt idx="3057">
                  <c:v>7.3926908999234744</c:v>
                </c:pt>
                <c:pt idx="3058">
                  <c:v>7.3064837242559744</c:v>
                </c:pt>
                <c:pt idx="3059">
                  <c:v>7.3323460865038044</c:v>
                </c:pt>
                <c:pt idx="3060">
                  <c:v>7.3646736900676242</c:v>
                </c:pt>
                <c:pt idx="3061">
                  <c:v>7.405622081047385</c:v>
                </c:pt>
                <c:pt idx="3062">
                  <c:v>7.3711389313836149</c:v>
                </c:pt>
                <c:pt idx="3063">
                  <c:v>7.4379496846112048</c:v>
                </c:pt>
                <c:pt idx="3064">
                  <c:v>7.4228629573873448</c:v>
                </c:pt>
                <c:pt idx="3065">
                  <c:v>7.3237252990878643</c:v>
                </c:pt>
                <c:pt idx="3066">
                  <c:v>7.2870873018160749</c:v>
                </c:pt>
                <c:pt idx="3067">
                  <c:v>7.2935532416239948</c:v>
                </c:pt>
                <c:pt idx="3068">
                  <c:v>7.1663976749767446</c:v>
                </c:pt>
                <c:pt idx="3069">
                  <c:v>7.0457080481374046</c:v>
                </c:pt>
                <c:pt idx="3070">
                  <c:v>6.998294415841654</c:v>
                </c:pt>
                <c:pt idx="3071">
                  <c:v>6.8905359701262343</c:v>
                </c:pt>
                <c:pt idx="3072">
                  <c:v>6.769846343286904</c:v>
                </c:pt>
                <c:pt idx="3073">
                  <c:v>6.7526047684550141</c:v>
                </c:pt>
                <c:pt idx="3074">
                  <c:v>6.743983981039074</c:v>
                </c:pt>
                <c:pt idx="3075">
                  <c:v>6.7418291334310547</c:v>
                </c:pt>
                <c:pt idx="3076">
                  <c:v>6.6987251963513446</c:v>
                </c:pt>
                <c:pt idx="3077">
                  <c:v>6.6405359290316248</c:v>
                </c:pt>
                <c:pt idx="3078">
                  <c:v>6.6017423856598842</c:v>
                </c:pt>
                <c:pt idx="3079">
                  <c:v>6.5370871785322446</c:v>
                </c:pt>
                <c:pt idx="3080">
                  <c:v>6.4142427040848942</c:v>
                </c:pt>
                <c:pt idx="3081">
                  <c:v>6.3883803418370642</c:v>
                </c:pt>
                <c:pt idx="3082">
                  <c:v>6.4013115229609845</c:v>
                </c:pt>
                <c:pt idx="3083">
                  <c:v>6.3215702871014043</c:v>
                </c:pt>
                <c:pt idx="3084">
                  <c:v>6.2892426835375943</c:v>
                </c:pt>
                <c:pt idx="3085">
                  <c:v>6.2224319303100044</c:v>
                </c:pt>
                <c:pt idx="3086">
                  <c:v>6.2461394449498044</c:v>
                </c:pt>
                <c:pt idx="3087">
                  <c:v>6.2461394449498044</c:v>
                </c:pt>
                <c:pt idx="3088">
                  <c:v>6.1599322692823142</c:v>
                </c:pt>
                <c:pt idx="3089">
                  <c:v>6.1836390854301948</c:v>
                </c:pt>
                <c:pt idx="3090">
                  <c:v>6.3431215571493347</c:v>
                </c:pt>
                <c:pt idx="3091">
                  <c:v>6.3388118619332943</c:v>
                </c:pt>
                <c:pt idx="3092">
                  <c:v>6.2913975311456145</c:v>
                </c:pt>
                <c:pt idx="3093">
                  <c:v>6.3625186780811749</c:v>
                </c:pt>
                <c:pt idx="3094">
                  <c:v>6.3345014682253247</c:v>
                </c:pt>
                <c:pt idx="3095">
                  <c:v>6.3021738646615049</c:v>
                </c:pt>
                <c:pt idx="3096">
                  <c:v>6.2569150799737745</c:v>
                </c:pt>
                <c:pt idx="3097">
                  <c:v>6.3280355284174048</c:v>
                </c:pt>
                <c:pt idx="3098">
                  <c:v>6.4013115229609845</c:v>
                </c:pt>
                <c:pt idx="3099">
                  <c:v>6.4832083049205043</c:v>
                </c:pt>
                <c:pt idx="3100">
                  <c:v>6.5026047273604046</c:v>
                </c:pt>
                <c:pt idx="3101">
                  <c:v>6.5607939946801244</c:v>
                </c:pt>
                <c:pt idx="3102">
                  <c:v>6.5478635120481448</c:v>
                </c:pt>
                <c:pt idx="3103">
                  <c:v>6.5327767848242742</c:v>
                </c:pt>
                <c:pt idx="3104">
                  <c:v>6.5306219372162548</c:v>
                </c:pt>
                <c:pt idx="3105">
                  <c:v>6.4465703076487149</c:v>
                </c:pt>
                <c:pt idx="3106">
                  <c:v>6.4401043678407941</c:v>
                </c:pt>
                <c:pt idx="3107">
                  <c:v>6.4336391265247945</c:v>
                </c:pt>
                <c:pt idx="3108">
                  <c:v>6.4465703076487149</c:v>
                </c:pt>
                <c:pt idx="3109">
                  <c:v>6.455191095064654</c:v>
                </c:pt>
                <c:pt idx="3110">
                  <c:v>6.5607939946801244</c:v>
                </c:pt>
                <c:pt idx="3111">
                  <c:v>6.5564842994640848</c:v>
                </c:pt>
                <c:pt idx="3112">
                  <c:v>6.5586391470721042</c:v>
                </c:pt>
                <c:pt idx="3113">
                  <c:v>6.5715703281960147</c:v>
                </c:pt>
                <c:pt idx="3114">
                  <c:v>6.5349323309242244</c:v>
                </c:pt>
                <c:pt idx="3115">
                  <c:v>6.4681215776966345</c:v>
                </c:pt>
                <c:pt idx="3116">
                  <c:v>6.4595014887726245</c:v>
                </c:pt>
                <c:pt idx="3117">
                  <c:v>6.4896735462364941</c:v>
                </c:pt>
                <c:pt idx="3118">
                  <c:v>6.5500183596561641</c:v>
                </c:pt>
                <c:pt idx="3119">
                  <c:v>6.5866563569279544</c:v>
                </c:pt>
                <c:pt idx="3120">
                  <c:v>6.6556219577635645</c:v>
                </c:pt>
                <c:pt idx="3121">
                  <c:v>6.6965703487433244</c:v>
                </c:pt>
                <c:pt idx="3122">
                  <c:v>6.7051911361592644</c:v>
                </c:pt>
                <c:pt idx="3123">
                  <c:v>6.7504492223550647</c:v>
                </c:pt>
                <c:pt idx="3124">
                  <c:v>6.8819151827102942</c:v>
                </c:pt>
                <c:pt idx="3125">
                  <c:v>6.9508807835459043</c:v>
                </c:pt>
                <c:pt idx="3126">
                  <c:v>6.9788979934017545</c:v>
                </c:pt>
                <c:pt idx="3127">
                  <c:v>7.0176908382815641</c:v>
                </c:pt>
                <c:pt idx="3128">
                  <c:v>7.0370872607214645</c:v>
                </c:pt>
                <c:pt idx="3129">
                  <c:v>7.0284664733055244</c:v>
                </c:pt>
                <c:pt idx="3130">
                  <c:v>7.0629496229692945</c:v>
                </c:pt>
                <c:pt idx="3131">
                  <c:v>7.1750184623926847</c:v>
                </c:pt>
                <c:pt idx="3132">
                  <c:v>7.2720012730841441</c:v>
                </c:pt>
                <c:pt idx="3133">
                  <c:v>7.3215704514798441</c:v>
                </c:pt>
                <c:pt idx="3134">
                  <c:v>7.3797597187995541</c:v>
                </c:pt>
                <c:pt idx="3135">
                  <c:v>7.405622081047385</c:v>
                </c:pt>
                <c:pt idx="3136">
                  <c:v>7.4444149259271946</c:v>
                </c:pt>
                <c:pt idx="3137">
                  <c:v>7.5349324953026642</c:v>
                </c:pt>
                <c:pt idx="3138">
                  <c:v>7.5823461275984148</c:v>
                </c:pt>
                <c:pt idx="3139">
                  <c:v>7.651311728434024</c:v>
                </c:pt>
                <c:pt idx="3140">
                  <c:v>7.7439841454175138</c:v>
                </c:pt>
                <c:pt idx="3141">
                  <c:v>7.8172601399610837</c:v>
                </c:pt>
                <c:pt idx="3142">
                  <c:v>7.8560529848408951</c:v>
                </c:pt>
                <c:pt idx="3143">
                  <c:v>7.9853633990961743</c:v>
                </c:pt>
                <c:pt idx="3144">
                  <c:v>8.0370874250999051</c:v>
                </c:pt>
                <c:pt idx="3145">
                  <c:v>8.0349325774918849</c:v>
                </c:pt>
                <c:pt idx="3146">
                  <c:v>8.0758802699797148</c:v>
                </c:pt>
                <c:pt idx="3147">
                  <c:v>8.1901046555030543</c:v>
                </c:pt>
                <c:pt idx="3148">
                  <c:v>8.2159670177508737</c:v>
                </c:pt>
                <c:pt idx="3149">
                  <c:v>8.2310530464828151</c:v>
                </c:pt>
                <c:pt idx="3150">
                  <c:v>8.3194150697583247</c:v>
                </c:pt>
                <c:pt idx="3151">
                  <c:v>8.4293290615736947</c:v>
                </c:pt>
                <c:pt idx="3152">
                  <c:v>8.4595011190375651</c:v>
                </c:pt>
                <c:pt idx="3153">
                  <c:v>8.5004495100173241</c:v>
                </c:pt>
                <c:pt idx="3154">
                  <c:v>8.5478631423130746</c:v>
                </c:pt>
                <c:pt idx="3155">
                  <c:v>8.6168287431486839</c:v>
                </c:pt>
                <c:pt idx="3156">
                  <c:v>8.5607943234369941</c:v>
                </c:pt>
                <c:pt idx="3157">
                  <c:v>8.4896738749933647</c:v>
                </c:pt>
                <c:pt idx="3158">
                  <c:v>8.5263118722651541</c:v>
                </c:pt>
                <c:pt idx="3159">
                  <c:v>8.6060531081247245</c:v>
                </c:pt>
                <c:pt idx="3160">
                  <c:v>8.6448459530045341</c:v>
                </c:pt>
                <c:pt idx="3161">
                  <c:v>8.6663979215443945</c:v>
                </c:pt>
                <c:pt idx="3162">
                  <c:v>8.7482940050119851</c:v>
                </c:pt>
                <c:pt idx="3163">
                  <c:v>8.7741563672598151</c:v>
                </c:pt>
                <c:pt idx="3164">
                  <c:v>8.7332079762800436</c:v>
                </c:pt>
                <c:pt idx="3165">
                  <c:v>8.6577771341284553</c:v>
                </c:pt>
                <c:pt idx="3166">
                  <c:v>8.728897582572074</c:v>
                </c:pt>
                <c:pt idx="3167">
                  <c:v>8.7806216085758049</c:v>
                </c:pt>
                <c:pt idx="3168">
                  <c:v>8.8151047582395741</c:v>
                </c:pt>
                <c:pt idx="3169">
                  <c:v>8.8603635429273044</c:v>
                </c:pt>
                <c:pt idx="3170">
                  <c:v>8.9271735976629643</c:v>
                </c:pt>
                <c:pt idx="3171">
                  <c:v>8.9401047787868748</c:v>
                </c:pt>
                <c:pt idx="3172">
                  <c:v>8.8754495716592441</c:v>
                </c:pt>
                <c:pt idx="3173">
                  <c:v>8.797863183407685</c:v>
                </c:pt>
                <c:pt idx="3174">
                  <c:v>8.797863183407685</c:v>
                </c:pt>
                <c:pt idx="3175">
                  <c:v>8.8107943645316045</c:v>
                </c:pt>
                <c:pt idx="3176">
                  <c:v>8.7827771546757543</c:v>
                </c:pt>
                <c:pt idx="3177">
                  <c:v>8.8926911464911242</c:v>
                </c:pt>
                <c:pt idx="3178">
                  <c:v>8.968121988642725</c:v>
                </c:pt>
                <c:pt idx="3179">
                  <c:v>8.9357943850789052</c:v>
                </c:pt>
                <c:pt idx="3180">
                  <c:v>8.9314839913709339</c:v>
                </c:pt>
                <c:pt idx="3181">
                  <c:v>8.942259626394895</c:v>
                </c:pt>
                <c:pt idx="3182">
                  <c:v>8.9142424165390448</c:v>
                </c:pt>
                <c:pt idx="3183">
                  <c:v>8.9185528102470251</c:v>
                </c:pt>
                <c:pt idx="3184">
                  <c:v>8.9832080173746647</c:v>
                </c:pt>
                <c:pt idx="3185">
                  <c:v>9.0349320433783848</c:v>
                </c:pt>
                <c:pt idx="3186">
                  <c:v>9.0220008622544743</c:v>
                </c:pt>
                <c:pt idx="3187">
                  <c:v>8.9142424165390448</c:v>
                </c:pt>
                <c:pt idx="3188">
                  <c:v>8.9745872299587148</c:v>
                </c:pt>
                <c:pt idx="3189">
                  <c:v>8.9961391984985752</c:v>
                </c:pt>
                <c:pt idx="3190">
                  <c:v>9.0651047993341844</c:v>
                </c:pt>
                <c:pt idx="3191">
                  <c:v>9.1340704001697937</c:v>
                </c:pt>
                <c:pt idx="3192">
                  <c:v>9.282777236864975</c:v>
                </c:pt>
                <c:pt idx="3193">
                  <c:v>9.3301908691607238</c:v>
                </c:pt>
                <c:pt idx="3194">
                  <c:v>9.4551908897080938</c:v>
                </c:pt>
                <c:pt idx="3195">
                  <c:v>9.500449674395794</c:v>
                </c:pt>
                <c:pt idx="3196">
                  <c:v>9.5801909102553946</c:v>
                </c:pt>
                <c:pt idx="3197">
                  <c:v>9.6340704823589949</c:v>
                </c:pt>
                <c:pt idx="3198">
                  <c:v>9.5327772779595943</c:v>
                </c:pt>
                <c:pt idx="3199">
                  <c:v>9.4314840735601937</c:v>
                </c:pt>
                <c:pt idx="3200">
                  <c:v>9.3625184727245436</c:v>
                </c:pt>
                <c:pt idx="3201">
                  <c:v>9.388380834972395</c:v>
                </c:pt>
                <c:pt idx="3202">
                  <c:v>9.306484053012845</c:v>
                </c:pt>
                <c:pt idx="3203">
                  <c:v>9.2957084179888838</c:v>
                </c:pt>
                <c:pt idx="3204">
                  <c:v>9.263380814425064</c:v>
                </c:pt>
                <c:pt idx="3205">
                  <c:v>9.2612252683251146</c:v>
                </c:pt>
                <c:pt idx="3206">
                  <c:v>9.1771736387575746</c:v>
                </c:pt>
                <c:pt idx="3207">
                  <c:v>9.2051908486134248</c:v>
                </c:pt>
                <c:pt idx="3208">
                  <c:v>9.2763112970570436</c:v>
                </c:pt>
                <c:pt idx="3209">
                  <c:v>9.2396732997852542</c:v>
                </c:pt>
                <c:pt idx="3210">
                  <c:v>9.1491564289017244</c:v>
                </c:pt>
                <c:pt idx="3211">
                  <c:v>9.1319148540698336</c:v>
                </c:pt>
                <c:pt idx="3212">
                  <c:v>9.1038976442139941</c:v>
                </c:pt>
                <c:pt idx="3213">
                  <c:v>8.9659664425427739</c:v>
                </c:pt>
                <c:pt idx="3214">
                  <c:v>8.9293284452709845</c:v>
                </c:pt>
                <c:pt idx="3215">
                  <c:v>8.9228632039549947</c:v>
                </c:pt>
                <c:pt idx="3216">
                  <c:v>8.8560531492193348</c:v>
                </c:pt>
                <c:pt idx="3217">
                  <c:v>8.7827771546757543</c:v>
                </c:pt>
                <c:pt idx="3218">
                  <c:v>8.7827771546757543</c:v>
                </c:pt>
                <c:pt idx="3219">
                  <c:v>8.7784667609677847</c:v>
                </c:pt>
                <c:pt idx="3220">
                  <c:v>8.7375183699880239</c:v>
                </c:pt>
                <c:pt idx="3221">
                  <c:v>8.6944151314002447</c:v>
                </c:pt>
                <c:pt idx="3222">
                  <c:v>8.6620875278364249</c:v>
                </c:pt>
                <c:pt idx="3223">
                  <c:v>8.5888115332928443</c:v>
                </c:pt>
                <c:pt idx="3224">
                  <c:v>8.5694151108529351</c:v>
                </c:pt>
                <c:pt idx="3225">
                  <c:v>8.6017427144167549</c:v>
                </c:pt>
                <c:pt idx="3226">
                  <c:v>8.6405355592965645</c:v>
                </c:pt>
                <c:pt idx="3227">
                  <c:v>8.6663979215443945</c:v>
                </c:pt>
                <c:pt idx="3228">
                  <c:v>8.6836387978843437</c:v>
                </c:pt>
                <c:pt idx="3229">
                  <c:v>8.6254495305646337</c:v>
                </c:pt>
                <c:pt idx="3230">
                  <c:v>8.5112251450412852</c:v>
                </c:pt>
                <c:pt idx="3231">
                  <c:v>8.3797598831779947</c:v>
                </c:pt>
                <c:pt idx="3232">
                  <c:v>8.2245871066748943</c:v>
                </c:pt>
                <c:pt idx="3233">
                  <c:v>8.1405354771073437</c:v>
                </c:pt>
                <c:pt idx="3234">
                  <c:v>8.1060530259355037</c:v>
                </c:pt>
                <c:pt idx="3235">
                  <c:v>8.1405354771073437</c:v>
                </c:pt>
                <c:pt idx="3236">
                  <c:v>8.1663978393551737</c:v>
                </c:pt>
                <c:pt idx="3237">
                  <c:v>8.1750186267711147</c:v>
                </c:pt>
                <c:pt idx="3238">
                  <c:v>8.1793290204790843</c:v>
                </c:pt>
                <c:pt idx="3239">
                  <c:v>8.1599318995472547</c:v>
                </c:pt>
                <c:pt idx="3240">
                  <c:v>8.0931218448115949</c:v>
                </c:pt>
                <c:pt idx="3241">
                  <c:v>8.0737254223716945</c:v>
                </c:pt>
                <c:pt idx="3242">
                  <c:v>8.0758802699797148</c:v>
                </c:pt>
                <c:pt idx="3243">
                  <c:v>8.0133806089520245</c:v>
                </c:pt>
                <c:pt idx="3244">
                  <c:v>7.9681218242642942</c:v>
                </c:pt>
                <c:pt idx="3245">
                  <c:v>7.8776049533807537</c:v>
                </c:pt>
                <c:pt idx="3246">
                  <c:v>7.8538974387409439</c:v>
                </c:pt>
                <c:pt idx="3247">
                  <c:v>7.8000185651292053</c:v>
                </c:pt>
                <c:pt idx="3248">
                  <c:v>7.8151045938611343</c:v>
                </c:pt>
                <c:pt idx="3249">
                  <c:v>7.7870873840052948</c:v>
                </c:pt>
                <c:pt idx="3250">
                  <c:v>7.7978630190292542</c:v>
                </c:pt>
                <c:pt idx="3251">
                  <c:v>7.7245877229776045</c:v>
                </c:pt>
                <c:pt idx="3252">
                  <c:v>7.7935526253212846</c:v>
                </c:pt>
                <c:pt idx="3253">
                  <c:v>7.8107942001531647</c:v>
                </c:pt>
                <c:pt idx="3254">
                  <c:v>7.8905354360127351</c:v>
                </c:pt>
                <c:pt idx="3255">
                  <c:v>7.974587065580284</c:v>
                </c:pt>
                <c:pt idx="3256">
                  <c:v>8.0435526664158949</c:v>
                </c:pt>
                <c:pt idx="3257">
                  <c:v>7.9616565829482937</c:v>
                </c:pt>
                <c:pt idx="3258">
                  <c:v>7.8883805884047149</c:v>
                </c:pt>
                <c:pt idx="3259">
                  <c:v>7.7482945391254852</c:v>
                </c:pt>
                <c:pt idx="3260">
                  <c:v>7.6470013347260544</c:v>
                </c:pt>
                <c:pt idx="3261">
                  <c:v>7.5974321563303437</c:v>
                </c:pt>
                <c:pt idx="3262">
                  <c:v>7.4681217420750752</c:v>
                </c:pt>
                <c:pt idx="3263">
                  <c:v>7.3991561412394642</c:v>
                </c:pt>
                <c:pt idx="3264">
                  <c:v>7.3926908999234744</c:v>
                </c:pt>
                <c:pt idx="3265">
                  <c:v>7.3948457475314946</c:v>
                </c:pt>
                <c:pt idx="3266">
                  <c:v>7.3603632963596546</c:v>
                </c:pt>
                <c:pt idx="3267">
                  <c:v>7.457346107051114</c:v>
                </c:pt>
                <c:pt idx="3268">
                  <c:v>7.5112256791547853</c:v>
                </c:pt>
                <c:pt idx="3269">
                  <c:v>7.481052923198984</c:v>
                </c:pt>
                <c:pt idx="3270">
                  <c:v>7.4357941385112536</c:v>
                </c:pt>
                <c:pt idx="3271">
                  <c:v>7.3689840837755947</c:v>
                </c:pt>
                <c:pt idx="3272">
                  <c:v>7.2870873018160749</c:v>
                </c:pt>
                <c:pt idx="3273">
                  <c:v>7.2332084282043345</c:v>
                </c:pt>
                <c:pt idx="3274">
                  <c:v>7.2202772470804142</c:v>
                </c:pt>
                <c:pt idx="3275">
                  <c:v>7.1707080686847142</c:v>
                </c:pt>
                <c:pt idx="3276">
                  <c:v>7.1793288561006543</c:v>
                </c:pt>
                <c:pt idx="3277">
                  <c:v>7.2181217009804648</c:v>
                </c:pt>
                <c:pt idx="3278">
                  <c:v>7.2224320946884344</c:v>
                </c:pt>
                <c:pt idx="3279">
                  <c:v>7.2547596982522542</c:v>
                </c:pt>
                <c:pt idx="3280">
                  <c:v>7.2913976955240445</c:v>
                </c:pt>
                <c:pt idx="3281">
                  <c:v>7.2978629368400343</c:v>
                </c:pt>
                <c:pt idx="3282">
                  <c:v>7.2461389108363141</c:v>
                </c:pt>
                <c:pt idx="3283">
                  <c:v>7.2245876407883847</c:v>
                </c:pt>
                <c:pt idx="3284">
                  <c:v>7.177173310000704</c:v>
                </c:pt>
                <c:pt idx="3285">
                  <c:v>7.093121680433164</c:v>
                </c:pt>
                <c:pt idx="3286">
                  <c:v>7.0521732894533944</c:v>
                </c:pt>
                <c:pt idx="3287">
                  <c:v>7.0176908382815641</c:v>
                </c:pt>
                <c:pt idx="3288">
                  <c:v>6.9724320535938249</c:v>
                </c:pt>
                <c:pt idx="3289">
                  <c:v>6.9271739673980246</c:v>
                </c:pt>
                <c:pt idx="3290">
                  <c:v>6.9724320535938249</c:v>
                </c:pt>
                <c:pt idx="3291">
                  <c:v>6.9293288150060448</c:v>
                </c:pt>
                <c:pt idx="3292">
                  <c:v>6.8711388491944048</c:v>
                </c:pt>
                <c:pt idx="3293">
                  <c:v>6.8366563980225648</c:v>
                </c:pt>
                <c:pt idx="3294">
                  <c:v>6.8043287944587441</c:v>
                </c:pt>
                <c:pt idx="3295">
                  <c:v>6.6879495613273843</c:v>
                </c:pt>
                <c:pt idx="3296">
                  <c:v>6.5909667506359249</c:v>
                </c:pt>
                <c:pt idx="3297">
                  <c:v>6.5780355695120045</c:v>
                </c:pt>
                <c:pt idx="3298">
                  <c:v>6.5651043883880948</c:v>
                </c:pt>
                <c:pt idx="3299">
                  <c:v>6.5133803623843747</c:v>
                </c:pt>
                <c:pt idx="3300">
                  <c:v>6.5392427246322047</c:v>
                </c:pt>
                <c:pt idx="3301">
                  <c:v>6.5715703281960147</c:v>
                </c:pt>
                <c:pt idx="3302">
                  <c:v>6.5651043883880948</c:v>
                </c:pt>
                <c:pt idx="3303">
                  <c:v>6.5327767848242742</c:v>
                </c:pt>
                <c:pt idx="3304">
                  <c:v>6.5306219372162548</c:v>
                </c:pt>
                <c:pt idx="3305">
                  <c:v>6.4745875175045642</c:v>
                </c:pt>
                <c:pt idx="3306">
                  <c:v>6.4573459426726743</c:v>
                </c:pt>
                <c:pt idx="3307">
                  <c:v>6.4163975516929144</c:v>
                </c:pt>
                <c:pt idx="3308">
                  <c:v>6.455191095064654</c:v>
                </c:pt>
                <c:pt idx="3309">
                  <c:v>6.4659667300886143</c:v>
                </c:pt>
                <c:pt idx="3310">
                  <c:v>6.4487251552567342</c:v>
                </c:pt>
                <c:pt idx="3311">
                  <c:v>6.3711394654971141</c:v>
                </c:pt>
                <c:pt idx="3312">
                  <c:v>6.2418290512418348</c:v>
                </c:pt>
                <c:pt idx="3313">
                  <c:v>6.0715702460068046</c:v>
                </c:pt>
                <c:pt idx="3314">
                  <c:v>6.0176906739031244</c:v>
                </c:pt>
                <c:pt idx="3315">
                  <c:v>5.8776046246238849</c:v>
                </c:pt>
                <c:pt idx="3316">
                  <c:v>5.7978633887643145</c:v>
                </c:pt>
                <c:pt idx="3317">
                  <c:v>5.8732942309159144</c:v>
                </c:pt>
                <c:pt idx="3318">
                  <c:v>5.9099322281877047</c:v>
                </c:pt>
                <c:pt idx="3319">
                  <c:v>5.8711393833078942</c:v>
                </c:pt>
                <c:pt idx="3320">
                  <c:v>5.9077773805796845</c:v>
                </c:pt>
                <c:pt idx="3321">
                  <c:v>5.9616562541914346</c:v>
                </c:pt>
                <c:pt idx="3322">
                  <c:v>5.9681221939993545</c:v>
                </c:pt>
                <c:pt idx="3323">
                  <c:v>5.9595014065834144</c:v>
                </c:pt>
                <c:pt idx="3324">
                  <c:v>5.9357945904355347</c:v>
                </c:pt>
                <c:pt idx="3325">
                  <c:v>5.937949438043554</c:v>
                </c:pt>
                <c:pt idx="3326">
                  <c:v>5.9163974695036945</c:v>
                </c:pt>
                <c:pt idx="3327">
                  <c:v>5.8754497770158647</c:v>
                </c:pt>
                <c:pt idx="3328">
                  <c:v>5.8819150183318545</c:v>
                </c:pt>
                <c:pt idx="3329">
                  <c:v>5.8689838372079448</c:v>
                </c:pt>
                <c:pt idx="3330">
                  <c:v>5.8819150183318545</c:v>
                </c:pt>
                <c:pt idx="3331">
                  <c:v>5.8970010470637941</c:v>
                </c:pt>
                <c:pt idx="3332">
                  <c:v>5.8732942309159144</c:v>
                </c:pt>
                <c:pt idx="3333">
                  <c:v>5.7957078426643642</c:v>
                </c:pt>
                <c:pt idx="3334">
                  <c:v>5.7202770005127643</c:v>
                </c:pt>
                <c:pt idx="3335">
                  <c:v>5.6340698248452741</c:v>
                </c:pt>
                <c:pt idx="3336">
                  <c:v>5.5241565315218342</c:v>
                </c:pt>
                <c:pt idx="3337">
                  <c:v>5.4336389621463645</c:v>
                </c:pt>
                <c:pt idx="3338">
                  <c:v>5.3754496948266546</c:v>
                </c:pt>
                <c:pt idx="3339">
                  <c:v>5.334501303846884</c:v>
                </c:pt>
                <c:pt idx="3340">
                  <c:v>5.3107944876990141</c:v>
                </c:pt>
                <c:pt idx="3341">
                  <c:v>5.2913980652591048</c:v>
                </c:pt>
                <c:pt idx="3342">
                  <c:v>5.2741564904272247</c:v>
                </c:pt>
                <c:pt idx="3343">
                  <c:v>5.2418288868634049</c:v>
                </c:pt>
                <c:pt idx="3344">
                  <c:v>5.2116561309076044</c:v>
                </c:pt>
                <c:pt idx="3345">
                  <c:v>5.1922597084676942</c:v>
                </c:pt>
                <c:pt idx="3346">
                  <c:v>5.1750181336358141</c:v>
                </c:pt>
                <c:pt idx="3347">
                  <c:v>5.1297600474400147</c:v>
                </c:pt>
                <c:pt idx="3348">
                  <c:v>5.0974324438761949</c:v>
                </c:pt>
                <c:pt idx="3349">
                  <c:v>5.0327772367485544</c:v>
                </c:pt>
                <c:pt idx="3350">
                  <c:v>4.9487256071810144</c:v>
                </c:pt>
                <c:pt idx="3351">
                  <c:v>4.8905356413693646</c:v>
                </c:pt>
                <c:pt idx="3352">
                  <c:v>4.8452768566816342</c:v>
                </c:pt>
                <c:pt idx="3353">
                  <c:v>4.8194151929257343</c:v>
                </c:pt>
                <c:pt idx="3354">
                  <c:v>4.8237255866337145</c:v>
                </c:pt>
                <c:pt idx="3355">
                  <c:v>4.8107944055097942</c:v>
                </c:pt>
                <c:pt idx="3356">
                  <c:v>4.7633807732140445</c:v>
                </c:pt>
                <c:pt idx="3357">
                  <c:v>4.7482940459901748</c:v>
                </c:pt>
                <c:pt idx="3358">
                  <c:v>4.6707083562305547</c:v>
                </c:pt>
                <c:pt idx="3359">
                  <c:v>4.6383807526667349</c:v>
                </c:pt>
                <c:pt idx="3360">
                  <c:v>4.6448459939827345</c:v>
                </c:pt>
                <c:pt idx="3361">
                  <c:v>4.6814839912545247</c:v>
                </c:pt>
                <c:pt idx="3362">
                  <c:v>4.6513112352987243</c:v>
                </c:pt>
                <c:pt idx="3363">
                  <c:v>4.6405356002747542</c:v>
                </c:pt>
                <c:pt idx="3364">
                  <c:v>4.588811574271034</c:v>
                </c:pt>
                <c:pt idx="3365">
                  <c:v>4.5521735769992446</c:v>
                </c:pt>
                <c:pt idx="3366">
                  <c:v>4.4487255249917945</c:v>
                </c:pt>
                <c:pt idx="3367">
                  <c:v>4.4142423753280244</c:v>
                </c:pt>
                <c:pt idx="3368">
                  <c:v>4.3538975619083544</c:v>
                </c:pt>
                <c:pt idx="3369">
                  <c:v>4.3280358981524643</c:v>
                </c:pt>
                <c:pt idx="3370">
                  <c:v>4.2655355386328448</c:v>
                </c:pt>
                <c:pt idx="3371">
                  <c:v>4.2655355386328448</c:v>
                </c:pt>
                <c:pt idx="3372">
                  <c:v>4.2353634811689744</c:v>
                </c:pt>
                <c:pt idx="3373">
                  <c:v>4.2267426937530344</c:v>
                </c:pt>
                <c:pt idx="3374">
                  <c:v>4.2181219063370943</c:v>
                </c:pt>
                <c:pt idx="3375">
                  <c:v>4.2159670587290741</c:v>
                </c:pt>
                <c:pt idx="3376">
                  <c:v>4.1383806704775248</c:v>
                </c:pt>
                <c:pt idx="3377">
                  <c:v>4.129759883061574</c:v>
                </c:pt>
                <c:pt idx="3378">
                  <c:v>4.1513118516014345</c:v>
                </c:pt>
                <c:pt idx="3379">
                  <c:v>4.1146738543296442</c:v>
                </c:pt>
                <c:pt idx="3380">
                  <c:v>4.0758803109579045</c:v>
                </c:pt>
                <c:pt idx="3381">
                  <c:v>4.0715699172499349</c:v>
                </c:pt>
                <c:pt idx="3382">
                  <c:v>4.0155354975382345</c:v>
                </c:pt>
                <c:pt idx="3383">
                  <c:v>3.953035836510554</c:v>
                </c:pt>
                <c:pt idx="3384">
                  <c:v>3.9551906841185644</c:v>
                </c:pt>
                <c:pt idx="3385">
                  <c:v>3.9099318994308341</c:v>
                </c:pt>
                <c:pt idx="3386">
                  <c:v>3.8474322384031545</c:v>
                </c:pt>
                <c:pt idx="3387">
                  <c:v>3.8237254222552748</c:v>
                </c:pt>
                <c:pt idx="3388">
                  <c:v>3.8582078734271148</c:v>
                </c:pt>
                <c:pt idx="3389">
                  <c:v>3.8323462096712149</c:v>
                </c:pt>
                <c:pt idx="3390">
                  <c:v>3.8883806293829144</c:v>
                </c:pt>
                <c:pt idx="3391">
                  <c:v>4.0198458912462041</c:v>
                </c:pt>
                <c:pt idx="3392">
                  <c:v>4.0651046759339442</c:v>
                </c:pt>
                <c:pt idx="3393">
                  <c:v>4.1146738543296442</c:v>
                </c:pt>
                <c:pt idx="3394">
                  <c:v>4.1663978803333643</c:v>
                </c:pt>
                <c:pt idx="3395">
                  <c:v>4.1771735153573344</c:v>
                </c:pt>
                <c:pt idx="3396">
                  <c:v>4.1599319405254445</c:v>
                </c:pt>
                <c:pt idx="3397">
                  <c:v>4.1728631216493541</c:v>
                </c:pt>
                <c:pt idx="3398">
                  <c:v>4.1513118516014345</c:v>
                </c:pt>
                <c:pt idx="3399">
                  <c:v>4.1146738543296442</c:v>
                </c:pt>
                <c:pt idx="3400">
                  <c:v>4.1319147306695942</c:v>
                </c:pt>
                <c:pt idx="3401">
                  <c:v>4.1276043369616247</c:v>
                </c:pt>
                <c:pt idx="3402">
                  <c:v>4.1254494893536044</c:v>
                </c:pt>
                <c:pt idx="3403">
                  <c:v>4.1060530669137041</c:v>
                </c:pt>
                <c:pt idx="3404">
                  <c:v>4.1103634606216746</c:v>
                </c:pt>
                <c:pt idx="3405">
                  <c:v>4.1254494893536044</c:v>
                </c:pt>
                <c:pt idx="3406">
                  <c:v>4.1556215468174749</c:v>
                </c:pt>
                <c:pt idx="3407">
                  <c:v>4.1771735153573344</c:v>
                </c:pt>
                <c:pt idx="3408">
                  <c:v>4.2267426937530344</c:v>
                </c:pt>
                <c:pt idx="3409">
                  <c:v>4.2763118721487343</c:v>
                </c:pt>
                <c:pt idx="3410">
                  <c:v>4.2913979008806749</c:v>
                </c:pt>
                <c:pt idx="3411">
                  <c:v>4.2870875071727044</c:v>
                </c:pt>
                <c:pt idx="3412">
                  <c:v>4.2590702973168542</c:v>
                </c:pt>
                <c:pt idx="3413">
                  <c:v>4.3086394757125541</c:v>
                </c:pt>
                <c:pt idx="3414">
                  <c:v>4.3064839296126047</c:v>
                </c:pt>
                <c:pt idx="3415">
                  <c:v>4.2892423547807246</c:v>
                </c:pt>
                <c:pt idx="3416">
                  <c:v>4.3409663807844447</c:v>
                </c:pt>
                <c:pt idx="3417">
                  <c:v>4.4508803725998147</c:v>
                </c:pt>
                <c:pt idx="3418">
                  <c:v>4.4595011600157548</c:v>
                </c:pt>
                <c:pt idx="3419">
                  <c:v>4.4810531285556143</c:v>
                </c:pt>
                <c:pt idx="3420">
                  <c:v>4.4982940048955644</c:v>
                </c:pt>
                <c:pt idx="3421">
                  <c:v>4.5112251860194847</c:v>
                </c:pt>
                <c:pt idx="3422">
                  <c:v>4.5220015195353742</c:v>
                </c:pt>
                <c:pt idx="3423">
                  <c:v>4.5370875482673148</c:v>
                </c:pt>
                <c:pt idx="3424">
                  <c:v>4.5845011805630644</c:v>
                </c:pt>
                <c:pt idx="3425">
                  <c:v>4.6276044191508445</c:v>
                </c:pt>
                <c:pt idx="3426">
                  <c:v>4.6599320227146643</c:v>
                </c:pt>
                <c:pt idx="3427">
                  <c:v>4.6857943849624943</c:v>
                </c:pt>
                <c:pt idx="3428">
                  <c:v>4.7051908074023947</c:v>
                </c:pt>
                <c:pt idx="3429">
                  <c:v>4.7310531696502247</c:v>
                </c:pt>
                <c:pt idx="3430">
                  <c:v>4.7720008621380545</c:v>
                </c:pt>
                <c:pt idx="3431">
                  <c:v>4.7676911669220141</c:v>
                </c:pt>
                <c:pt idx="3432">
                  <c:v>4.8000187704858348</c:v>
                </c:pt>
                <c:pt idx="3433">
                  <c:v>4.8560531901975246</c:v>
                </c:pt>
                <c:pt idx="3434">
                  <c:v>4.9401048197650743</c:v>
                </c:pt>
                <c:pt idx="3435">
                  <c:v>4.9465700610810641</c:v>
                </c:pt>
                <c:pt idx="3436">
                  <c:v>5.0090704206006844</c:v>
                </c:pt>
                <c:pt idx="3437">
                  <c:v>5.047863265480494</c:v>
                </c:pt>
                <c:pt idx="3438">
                  <c:v>5.0694152340203447</c:v>
                </c:pt>
                <c:pt idx="3439">
                  <c:v>5.0629492942124248</c:v>
                </c:pt>
                <c:pt idx="3440">
                  <c:v>5.1189837139241146</c:v>
                </c:pt>
                <c:pt idx="3441">
                  <c:v>5.1383808348559548</c:v>
                </c:pt>
                <c:pt idx="3442">
                  <c:v>5.1319148950480349</c:v>
                </c:pt>
                <c:pt idx="3443">
                  <c:v>5.1426905300719943</c:v>
                </c:pt>
                <c:pt idx="3444">
                  <c:v>5.1276045013400644</c:v>
                </c:pt>
                <c:pt idx="3445">
                  <c:v>5.0888116564602548</c:v>
                </c:pt>
                <c:pt idx="3446">
                  <c:v>5.0651048403123742</c:v>
                </c:pt>
                <c:pt idx="3447">
                  <c:v>5.0888116564602548</c:v>
                </c:pt>
                <c:pt idx="3448">
                  <c:v>5.1189837139241146</c:v>
                </c:pt>
                <c:pt idx="3449">
                  <c:v>5.2138116770075547</c:v>
                </c:pt>
                <c:pt idx="3450">
                  <c:v>5.2763113380352449</c:v>
                </c:pt>
                <c:pt idx="3451">
                  <c:v>5.2763113380352449</c:v>
                </c:pt>
                <c:pt idx="3452">
                  <c:v>5.3237256688229246</c:v>
                </c:pt>
                <c:pt idx="3453">
                  <c:v>5.3452769388708541</c:v>
                </c:pt>
                <c:pt idx="3454">
                  <c:v>5.2957077604751444</c:v>
                </c:pt>
                <c:pt idx="3455">
                  <c:v>5.334501303846884</c:v>
                </c:pt>
                <c:pt idx="3456">
                  <c:v>5.3668289074107047</c:v>
                </c:pt>
                <c:pt idx="3457">
                  <c:v>5.2870876715511343</c:v>
                </c:pt>
                <c:pt idx="3458">
                  <c:v>5.2288977057394845</c:v>
                </c:pt>
                <c:pt idx="3459">
                  <c:v>5.2051908895916146</c:v>
                </c:pt>
                <c:pt idx="3460">
                  <c:v>5.1750181336358141</c:v>
                </c:pt>
                <c:pt idx="3461">
                  <c:v>5.2267428581314643</c:v>
                </c:pt>
                <c:pt idx="3462">
                  <c:v>5.2870876715511343</c:v>
                </c:pt>
                <c:pt idx="3463">
                  <c:v>5.2849321254511841</c:v>
                </c:pt>
                <c:pt idx="3464">
                  <c:v>5.3172597290150048</c:v>
                </c:pt>
                <c:pt idx="3465">
                  <c:v>5.3043285478910942</c:v>
                </c:pt>
                <c:pt idx="3466">
                  <c:v>5.2612253093033043</c:v>
                </c:pt>
                <c:pt idx="3467">
                  <c:v>5.3000181541831148</c:v>
                </c:pt>
                <c:pt idx="3468">
                  <c:v>5.3021737002830749</c:v>
                </c:pt>
                <c:pt idx="3469">
                  <c:v>5.2332080994474648</c:v>
                </c:pt>
                <c:pt idx="3470">
                  <c:v>5.190104860859674</c:v>
                </c:pt>
                <c:pt idx="3471">
                  <c:v>5.2095012832995842</c:v>
                </c:pt>
                <c:pt idx="3472">
                  <c:v>5.1211392600240746</c:v>
                </c:pt>
                <c:pt idx="3473">
                  <c:v>5.1276045013400644</c:v>
                </c:pt>
                <c:pt idx="3474">
                  <c:v>5.1168288663160943</c:v>
                </c:pt>
                <c:pt idx="3475">
                  <c:v>5.2159665246155749</c:v>
                </c:pt>
                <c:pt idx="3476">
                  <c:v>5.2224324644234947</c:v>
                </c:pt>
                <c:pt idx="3477">
                  <c:v>5.3194152751149542</c:v>
                </c:pt>
                <c:pt idx="3478">
                  <c:v>5.3948461172665541</c:v>
                </c:pt>
                <c:pt idx="3479">
                  <c:v>5.5327773189377742</c:v>
                </c:pt>
                <c:pt idx="3480">
                  <c:v>5.5564841350856549</c:v>
                </c:pt>
                <c:pt idx="3481">
                  <c:v>5.5909665862574842</c:v>
                </c:pt>
                <c:pt idx="3482">
                  <c:v>5.5500181952777243</c:v>
                </c:pt>
                <c:pt idx="3483">
                  <c:v>5.5241565315218342</c:v>
                </c:pt>
                <c:pt idx="3484">
                  <c:v>5.5306217728378249</c:v>
                </c:pt>
                <c:pt idx="3485">
                  <c:v>5.5737250114256041</c:v>
                </c:pt>
                <c:pt idx="3486">
                  <c:v>5.6685529745090442</c:v>
                </c:pt>
                <c:pt idx="3487">
                  <c:v>5.7633802391005444</c:v>
                </c:pt>
                <c:pt idx="3488">
                  <c:v>5.8366562336441241</c:v>
                </c:pt>
                <c:pt idx="3489">
                  <c:v>5.8043286300803043</c:v>
                </c:pt>
                <c:pt idx="3490">
                  <c:v>5.7310526355367246</c:v>
                </c:pt>
                <c:pt idx="3491">
                  <c:v>5.6125185547973446</c:v>
                </c:pt>
                <c:pt idx="3492">
                  <c:v>5.5694153162095645</c:v>
                </c:pt>
                <c:pt idx="3493">
                  <c:v>5.5155357441058843</c:v>
                </c:pt>
                <c:pt idx="3494">
                  <c:v>5.513380198005934</c:v>
                </c:pt>
                <c:pt idx="3495">
                  <c:v>5.504760109081924</c:v>
                </c:pt>
                <c:pt idx="3496">
                  <c:v>5.5543285889856948</c:v>
                </c:pt>
                <c:pt idx="3497">
                  <c:v>5.5457078015697547</c:v>
                </c:pt>
                <c:pt idx="3498">
                  <c:v>5.5220009854218741</c:v>
                </c:pt>
                <c:pt idx="3499">
                  <c:v>5.5327773189377742</c:v>
                </c:pt>
                <c:pt idx="3500">
                  <c:v>5.539242560253764</c:v>
                </c:pt>
                <c:pt idx="3501">
                  <c:v>5.5112253503979147</c:v>
                </c:pt>
                <c:pt idx="3502">
                  <c:v>5.5112253503979147</c:v>
                </c:pt>
                <c:pt idx="3503">
                  <c:v>5.4767428992260747</c:v>
                </c:pt>
                <c:pt idx="3504">
                  <c:v>5.4724325055181042</c:v>
                </c:pt>
                <c:pt idx="3505">
                  <c:v>5.4918289279580144</c:v>
                </c:pt>
                <c:pt idx="3506">
                  <c:v>5.4508805369782545</c:v>
                </c:pt>
                <c:pt idx="3507">
                  <c:v>5.368983755018724</c:v>
                </c:pt>
                <c:pt idx="3508">
                  <c:v>5.4077772983904646</c:v>
                </c:pt>
                <c:pt idx="3509">
                  <c:v>5.3646733613107545</c:v>
                </c:pt>
                <c:pt idx="3510">
                  <c:v>5.2935529128671241</c:v>
                </c:pt>
                <c:pt idx="3511">
                  <c:v>5.2612253093033043</c:v>
                </c:pt>
                <c:pt idx="3512">
                  <c:v>5.2870876715511343</c:v>
                </c:pt>
                <c:pt idx="3513">
                  <c:v>5.2892425191591546</c:v>
                </c:pt>
                <c:pt idx="3514">
                  <c:v>5.3151048814069846</c:v>
                </c:pt>
                <c:pt idx="3515">
                  <c:v>5.3194152751149542</c:v>
                </c:pt>
                <c:pt idx="3516">
                  <c:v>5.3151048814069846</c:v>
                </c:pt>
                <c:pt idx="3517">
                  <c:v>5.2676905506193048</c:v>
                </c:pt>
                <c:pt idx="3518">
                  <c:v>5.2202769183235445</c:v>
                </c:pt>
                <c:pt idx="3519">
                  <c:v>5.1383808348559548</c:v>
                </c:pt>
                <c:pt idx="3520">
                  <c:v>5.0780360214362847</c:v>
                </c:pt>
                <c:pt idx="3521">
                  <c:v>5.0543285067964847</c:v>
                </c:pt>
                <c:pt idx="3522">
                  <c:v>4.9853636044528047</c:v>
                </c:pt>
                <c:pt idx="3523">
                  <c:v>4.9099320638092747</c:v>
                </c:pt>
                <c:pt idx="3524">
                  <c:v>4.8560531901975246</c:v>
                </c:pt>
                <c:pt idx="3525">
                  <c:v>4.8431220090736149</c:v>
                </c:pt>
                <c:pt idx="3526">
                  <c:v>4.8301908279497043</c:v>
                </c:pt>
                <c:pt idx="3527">
                  <c:v>4.8560531901975246</c:v>
                </c:pt>
                <c:pt idx="3528">
                  <c:v>4.8215700405337545</c:v>
                </c:pt>
                <c:pt idx="3529">
                  <c:v>4.8409664629736646</c:v>
                </c:pt>
                <c:pt idx="3530">
                  <c:v>4.8151047992177647</c:v>
                </c:pt>
                <c:pt idx="3531">
                  <c:v>4.7547599857980947</c:v>
                </c:pt>
                <c:pt idx="3532">
                  <c:v>4.6857943849624943</c:v>
                </c:pt>
                <c:pt idx="3533">
                  <c:v>4.6901047786704648</c:v>
                </c:pt>
                <c:pt idx="3534">
                  <c:v>4.6103635428108944</c:v>
                </c:pt>
                <c:pt idx="3535">
                  <c:v>4.5392423958753341</c:v>
                </c:pt>
                <c:pt idx="3536">
                  <c:v>4.4918287635795746</c:v>
                </c:pt>
                <c:pt idx="3537">
                  <c:v>4.4918287635795746</c:v>
                </c:pt>
                <c:pt idx="3538">
                  <c:v>4.4810531285556143</c:v>
                </c:pt>
                <c:pt idx="3539">
                  <c:v>4.4832079761636345</c:v>
                </c:pt>
                <c:pt idx="3540">
                  <c:v>4.4788975824556641</c:v>
                </c:pt>
                <c:pt idx="3541">
                  <c:v>4.5220015195353742</c:v>
                </c:pt>
                <c:pt idx="3542">
                  <c:v>4.4918287635795746</c:v>
                </c:pt>
                <c:pt idx="3543">
                  <c:v>4.4465699788918442</c:v>
                </c:pt>
                <c:pt idx="3544">
                  <c:v>4.4250187088439246</c:v>
                </c:pt>
                <c:pt idx="3545">
                  <c:v>4.4228631627439645</c:v>
                </c:pt>
                <c:pt idx="3546">
                  <c:v>4.3452767744924143</c:v>
                </c:pt>
                <c:pt idx="3547">
                  <c:v>4.3431219268843941</c:v>
                </c:pt>
                <c:pt idx="3548">
                  <c:v>4.3582079556163347</c:v>
                </c:pt>
                <c:pt idx="3549">
                  <c:v>4.3452767744924143</c:v>
                </c:pt>
                <c:pt idx="3550">
                  <c:v>4.3388115331764245</c:v>
                </c:pt>
                <c:pt idx="3551">
                  <c:v>4.3582079556163347</c:v>
                </c:pt>
                <c:pt idx="3552">
                  <c:v>4.3323462918604347</c:v>
                </c:pt>
                <c:pt idx="3553">
                  <c:v>4.2676910847327942</c:v>
                </c:pt>
                <c:pt idx="3554">
                  <c:v>4.274156326048784</c:v>
                </c:pt>
                <c:pt idx="3555">
                  <c:v>4.2332079350690242</c:v>
                </c:pt>
                <c:pt idx="3556">
                  <c:v>4.1750186677493142</c:v>
                </c:pt>
                <c:pt idx="3557">
                  <c:v>4.1750186677493142</c:v>
                </c:pt>
                <c:pt idx="3558">
                  <c:v>4.1254494893536044</c:v>
                </c:pt>
                <c:pt idx="3559">
                  <c:v>4.0672595235419644</c:v>
                </c:pt>
                <c:pt idx="3560">
                  <c:v>4.0090702562222447</c:v>
                </c:pt>
                <c:pt idx="3561">
                  <c:v>3.9681218652424848</c:v>
                </c:pt>
                <c:pt idx="3562">
                  <c:v>3.9185526868467848</c:v>
                </c:pt>
                <c:pt idx="3563">
                  <c:v>3.8970014167988545</c:v>
                </c:pt>
                <c:pt idx="3564">
                  <c:v>3.8495870860111747</c:v>
                </c:pt>
                <c:pt idx="3565">
                  <c:v>3.8668286608430549</c:v>
                </c:pt>
                <c:pt idx="3566">
                  <c:v>3.8970014167988545</c:v>
                </c:pt>
                <c:pt idx="3567">
                  <c:v>3.8646738132350347</c:v>
                </c:pt>
                <c:pt idx="3568">
                  <c:v>3.8280358159632444</c:v>
                </c:pt>
                <c:pt idx="3569">
                  <c:v>3.8495870860111747</c:v>
                </c:pt>
                <c:pt idx="3570">
                  <c:v>3.8258802698632941</c:v>
                </c:pt>
                <c:pt idx="3571">
                  <c:v>3.7957082123994246</c:v>
                </c:pt>
                <c:pt idx="3572">
                  <c:v>3.7806221836674947</c:v>
                </c:pt>
                <c:pt idx="3573">
                  <c:v>3.7892422725915047</c:v>
                </c:pt>
                <c:pt idx="3574">
                  <c:v>3.7375182465877845</c:v>
                </c:pt>
                <c:pt idx="3575">
                  <c:v>3.7008802493159845</c:v>
                </c:pt>
                <c:pt idx="3576">
                  <c:v>3.6814838268760841</c:v>
                </c:pt>
                <c:pt idx="3577">
                  <c:v>3.6448458296042947</c:v>
                </c:pt>
                <c:pt idx="3578">
                  <c:v>3.6254494071643846</c:v>
                </c:pt>
                <c:pt idx="3579">
                  <c:v>3.5952773497005248</c:v>
                </c:pt>
                <c:pt idx="3580">
                  <c:v>3.5090701740330248</c:v>
                </c:pt>
                <c:pt idx="3581">
                  <c:v>3.4918285992011446</c:v>
                </c:pt>
                <c:pt idx="3582">
                  <c:v>3.4465705130053443</c:v>
                </c:pt>
                <c:pt idx="3583">
                  <c:v>3.3883805471936945</c:v>
                </c:pt>
                <c:pt idx="3584">
                  <c:v>3.3431217625059642</c:v>
                </c:pt>
                <c:pt idx="3585">
                  <c:v>3.3732945184617646</c:v>
                </c:pt>
                <c:pt idx="3586">
                  <c:v>3.2741561616703541</c:v>
                </c:pt>
                <c:pt idx="3587">
                  <c:v>3.2030357132267246</c:v>
                </c:pt>
                <c:pt idx="3588">
                  <c:v>3.2030357132267246</c:v>
                </c:pt>
                <c:pt idx="3589">
                  <c:v>3.2849324951862444</c:v>
                </c:pt>
                <c:pt idx="3590">
                  <c:v>3.3431217625059642</c:v>
                </c:pt>
                <c:pt idx="3591">
                  <c:v>3.4120873633415743</c:v>
                </c:pt>
                <c:pt idx="3592">
                  <c:v>3.528466596472934</c:v>
                </c:pt>
                <c:pt idx="3593">
                  <c:v>3.5780357748686349</c:v>
                </c:pt>
                <c:pt idx="3594">
                  <c:v>3.5737253811606644</c:v>
                </c:pt>
                <c:pt idx="3595">
                  <c:v>3.5823461685766045</c:v>
                </c:pt>
                <c:pt idx="3596">
                  <c:v>3.5974321973085441</c:v>
                </c:pt>
                <c:pt idx="3597">
                  <c:v>3.5457081713048142</c:v>
                </c:pt>
                <c:pt idx="3598">
                  <c:v>3.5155354153490146</c:v>
                </c:pt>
                <c:pt idx="3599">
                  <c:v>3.5047597803250543</c:v>
                </c:pt>
                <c:pt idx="3600">
                  <c:v>3.4767425704692041</c:v>
                </c:pt>
                <c:pt idx="3601">
                  <c:v>3.4810529641771844</c:v>
                </c:pt>
                <c:pt idx="3602">
                  <c:v>3.4551906019293543</c:v>
                </c:pt>
                <c:pt idx="3603">
                  <c:v>3.4724321767612345</c:v>
                </c:pt>
                <c:pt idx="3604">
                  <c:v>3.4465705130053443</c:v>
                </c:pt>
                <c:pt idx="3605">
                  <c:v>3.4314837857814746</c:v>
                </c:pt>
                <c:pt idx="3606">
                  <c:v>3.3819153058777038</c:v>
                </c:pt>
                <c:pt idx="3607">
                  <c:v>3.4207081507575143</c:v>
                </c:pt>
                <c:pt idx="3608">
                  <c:v>3.3926909409016641</c:v>
                </c:pt>
                <c:pt idx="3609">
                  <c:v>3.3668285786538341</c:v>
                </c:pt>
                <c:pt idx="3610">
                  <c:v>3.3129497050420946</c:v>
                </c:pt>
                <c:pt idx="3611">
                  <c:v>3.3107941589421443</c:v>
                </c:pt>
                <c:pt idx="3612">
                  <c:v>3.2698457679623845</c:v>
                </c:pt>
                <c:pt idx="3613">
                  <c:v>3.2332077706905942</c:v>
                </c:pt>
                <c:pt idx="3614">
                  <c:v>3.2288980754745547</c:v>
                </c:pt>
                <c:pt idx="3615">
                  <c:v>3.231052923082574</c:v>
                </c:pt>
                <c:pt idx="3616">
                  <c:v>3.2095009545427144</c:v>
                </c:pt>
                <c:pt idx="3617">
                  <c:v>3.1987253195187542</c:v>
                </c:pt>
                <c:pt idx="3618">
                  <c:v>3.2181217419586545</c:v>
                </c:pt>
                <c:pt idx="3619">
                  <c:v>3.2224321356666241</c:v>
                </c:pt>
                <c:pt idx="3620">
                  <c:v>3.2008801671267744</c:v>
                </c:pt>
                <c:pt idx="3621">
                  <c:v>3.2008801671267744</c:v>
                </c:pt>
                <c:pt idx="3622">
                  <c:v>3.2073461069346942</c:v>
                </c:pt>
                <c:pt idx="3623">
                  <c:v>3.1383805060990841</c:v>
                </c:pt>
                <c:pt idx="3624">
                  <c:v>3.0931217214113547</c:v>
                </c:pt>
                <c:pt idx="3625">
                  <c:v>3.069414905263474</c:v>
                </c:pt>
                <c:pt idx="3626">
                  <c:v>3.0284665142837142</c:v>
                </c:pt>
                <c:pt idx="3627">
                  <c:v>2.9961389107198944</c:v>
                </c:pt>
                <c:pt idx="3628">
                  <c:v>3.0069152442357945</c:v>
                </c:pt>
                <c:pt idx="3629">
                  <c:v>2.9810528819879645</c:v>
                </c:pt>
                <c:pt idx="3630">
                  <c:v>2.9638113071560745</c:v>
                </c:pt>
                <c:pt idx="3631">
                  <c:v>2.9336392496922139</c:v>
                </c:pt>
                <c:pt idx="3632">
                  <c:v>2.9465704308161245</c:v>
                </c:pt>
                <c:pt idx="3633">
                  <c:v>2.9142428272523047</c:v>
                </c:pt>
                <c:pt idx="3634">
                  <c:v>2.8926908587124442</c:v>
                </c:pt>
                <c:pt idx="3635">
                  <c:v>2.8452772264166946</c:v>
                </c:pt>
                <c:pt idx="3636">
                  <c:v>2.8495876201246642</c:v>
                </c:pt>
                <c:pt idx="3637">
                  <c:v>2.7741560794811342</c:v>
                </c:pt>
                <c:pt idx="3638">
                  <c:v>2.7741560794811342</c:v>
                </c:pt>
                <c:pt idx="3639">
                  <c:v>2.7612255968491546</c:v>
                </c:pt>
                <c:pt idx="3640">
                  <c:v>2.7741560794811342</c:v>
                </c:pt>
                <c:pt idx="3641">
                  <c:v>2.7095008723534946</c:v>
                </c:pt>
                <c:pt idx="3642">
                  <c:v>2.6750184211816546</c:v>
                </c:pt>
                <c:pt idx="3643">
                  <c:v>2.6362255763018441</c:v>
                </c:pt>
                <c:pt idx="3644">
                  <c:v>2.6082083664460045</c:v>
                </c:pt>
                <c:pt idx="3645">
                  <c:v>2.5672599754662446</c:v>
                </c:pt>
                <c:pt idx="3646">
                  <c:v>2.5564836419503445</c:v>
                </c:pt>
                <c:pt idx="3647">
                  <c:v>2.5651044293662846</c:v>
                </c:pt>
                <c:pt idx="3648">
                  <c:v>2.5564836419503445</c:v>
                </c:pt>
                <c:pt idx="3649">
                  <c:v>2.4939839809226543</c:v>
                </c:pt>
                <c:pt idx="3650">
                  <c:v>2.4551911360428447</c:v>
                </c:pt>
                <c:pt idx="3651">
                  <c:v>2.457345983650864</c:v>
                </c:pt>
                <c:pt idx="3652">
                  <c:v>2.4228635324790346</c:v>
                </c:pt>
                <c:pt idx="3653">
                  <c:v>2.3452771442274738</c:v>
                </c:pt>
                <c:pt idx="3654">
                  <c:v>2.3366563568115346</c:v>
                </c:pt>
                <c:pt idx="3655">
                  <c:v>2.3452771442274738</c:v>
                </c:pt>
                <c:pt idx="3656">
                  <c:v>2.2849323308078144</c:v>
                </c:pt>
                <c:pt idx="3657">
                  <c:v>2.2138118823641841</c:v>
                </c:pt>
                <c:pt idx="3658">
                  <c:v>2.203035548848284</c:v>
                </c:pt>
                <c:pt idx="3659">
                  <c:v>2.2138118823641841</c:v>
                </c:pt>
                <c:pt idx="3660">
                  <c:v>2.2138118823641841</c:v>
                </c:pt>
                <c:pt idx="3661">
                  <c:v>2.2418290922200343</c:v>
                </c:pt>
                <c:pt idx="3662">
                  <c:v>2.2741566957838542</c:v>
                </c:pt>
                <c:pt idx="3663">
                  <c:v>2.2224319712881941</c:v>
                </c:pt>
                <c:pt idx="3664">
                  <c:v>2.1944147614323439</c:v>
                </c:pt>
                <c:pt idx="3665">
                  <c:v>2.1620871578685241</c:v>
                </c:pt>
                <c:pt idx="3666">
                  <c:v>2.1405358878206044</c:v>
                </c:pt>
                <c:pt idx="3667">
                  <c:v>2.110363131864804</c:v>
                </c:pt>
                <c:pt idx="3668">
                  <c:v>2.1728634913844243</c:v>
                </c:pt>
                <c:pt idx="3669">
                  <c:v>2.1599323102605039</c:v>
                </c:pt>
                <c:pt idx="3670">
                  <c:v>2.118983919280744</c:v>
                </c:pt>
                <c:pt idx="3671">
                  <c:v>2.0651043471770745</c:v>
                </c:pt>
                <c:pt idx="3672">
                  <c:v>2.0327767436132547</c:v>
                </c:pt>
                <c:pt idx="3673">
                  <c:v>1.9724319301935844</c:v>
                </c:pt>
                <c:pt idx="3674">
                  <c:v>1.9465702664376943</c:v>
                </c:pt>
                <c:pt idx="3675">
                  <c:v>1.9120871167739144</c:v>
                </c:pt>
                <c:pt idx="3676">
                  <c:v>1.9314842377057542</c:v>
                </c:pt>
                <c:pt idx="3677">
                  <c:v>1.9250182978978343</c:v>
                </c:pt>
                <c:pt idx="3678">
                  <c:v>1.9444147203377342</c:v>
                </c:pt>
                <c:pt idx="3679">
                  <c:v>1.9120871167739144</c:v>
                </c:pt>
                <c:pt idx="3680">
                  <c:v>1.8840699069180744</c:v>
                </c:pt>
                <c:pt idx="3681">
                  <c:v>1.8237250934984044</c:v>
                </c:pt>
                <c:pt idx="3682">
                  <c:v>1.8172598521824141</c:v>
                </c:pt>
                <c:pt idx="3683">
                  <c:v>1.7935530360345344</c:v>
                </c:pt>
                <c:pt idx="3684">
                  <c:v>1.8172598521824141</c:v>
                </c:pt>
                <c:pt idx="3685">
                  <c:v>1.8388118207222741</c:v>
                </c:pt>
                <c:pt idx="3686">
                  <c:v>1.8409666683302943</c:v>
                </c:pt>
                <c:pt idx="3687">
                  <c:v>1.8215702458903842</c:v>
                </c:pt>
                <c:pt idx="3688">
                  <c:v>1.8064842171584543</c:v>
                </c:pt>
                <c:pt idx="3689">
                  <c:v>1.769846219886664</c:v>
                </c:pt>
                <c:pt idx="3690">
                  <c:v>1.7526046450547741</c:v>
                </c:pt>
                <c:pt idx="3691">
                  <c:v>1.7245874351989243</c:v>
                </c:pt>
                <c:pt idx="3692">
                  <c:v>1.7288978289069041</c:v>
                </c:pt>
                <c:pt idx="3693">
                  <c:v>1.7030354666590741</c:v>
                </c:pt>
                <c:pt idx="3694">
                  <c:v>1.694414679243134</c:v>
                </c:pt>
                <c:pt idx="3695">
                  <c:v>1.6836390442191644</c:v>
                </c:pt>
                <c:pt idx="3696">
                  <c:v>1.6857945903191143</c:v>
                </c:pt>
                <c:pt idx="3697">
                  <c:v>1.6426906532394041</c:v>
                </c:pt>
                <c:pt idx="3698">
                  <c:v>1.6168289894835042</c:v>
                </c:pt>
                <c:pt idx="3699">
                  <c:v>1.6060526559676143</c:v>
                </c:pt>
                <c:pt idx="3700">
                  <c:v>1.5866562335277143</c:v>
                </c:pt>
                <c:pt idx="3701">
                  <c:v>1.5672598110878042</c:v>
                </c:pt>
                <c:pt idx="3702">
                  <c:v>1.5801909922117143</c:v>
                </c:pt>
                <c:pt idx="3703">
                  <c:v>1.5801909922117143</c:v>
                </c:pt>
                <c:pt idx="3704">
                  <c:v>1.5888117796276642</c:v>
                </c:pt>
                <c:pt idx="3705">
                  <c:v>1.5672598110878042</c:v>
                </c:pt>
                <c:pt idx="3706">
                  <c:v>1.5845013859196941</c:v>
                </c:pt>
                <c:pt idx="3707">
                  <c:v>1.5758805985037443</c:v>
                </c:pt>
                <c:pt idx="3708">
                  <c:v>1.5715702047957743</c:v>
                </c:pt>
                <c:pt idx="3709">
                  <c:v>1.5370877536239342</c:v>
                </c:pt>
                <c:pt idx="3710">
                  <c:v>1.5284669662079942</c:v>
                </c:pt>
                <c:pt idx="3711">
                  <c:v>1.4810526354203144</c:v>
                </c:pt>
                <c:pt idx="3712">
                  <c:v>1.4573458192724342</c:v>
                </c:pt>
                <c:pt idx="3713">
                  <c:v>1.4638117590803541</c:v>
                </c:pt>
                <c:pt idx="3714">
                  <c:v>1.455190971664414</c:v>
                </c:pt>
                <c:pt idx="3715">
                  <c:v>1.4508805779564444</c:v>
                </c:pt>
                <c:pt idx="3716">
                  <c:v>1.4724325464963044</c:v>
                </c:pt>
                <c:pt idx="3717">
                  <c:v>1.4638117590803541</c:v>
                </c:pt>
                <c:pt idx="3718">
                  <c:v>1.4228633681005942</c:v>
                </c:pt>
                <c:pt idx="3719">
                  <c:v>1.3991565519527243</c:v>
                </c:pt>
                <c:pt idx="3720">
                  <c:v>1.4056217932687141</c:v>
                </c:pt>
                <c:pt idx="3721">
                  <c:v>1.3754497358048443</c:v>
                </c:pt>
                <c:pt idx="3722">
                  <c:v>1.3840698247288541</c:v>
                </c:pt>
                <c:pt idx="3723">
                  <c:v>1.3754497358048443</c:v>
                </c:pt>
                <c:pt idx="3724">
                  <c:v>1.3732941897048943</c:v>
                </c:pt>
                <c:pt idx="3725">
                  <c:v>1.3603630085809741</c:v>
                </c:pt>
                <c:pt idx="3726">
                  <c:v>1.3711393420968743</c:v>
                </c:pt>
                <c:pt idx="3727">
                  <c:v>1.3474325259489943</c:v>
                </c:pt>
                <c:pt idx="3728">
                  <c:v>1.3668289483889042</c:v>
                </c:pt>
                <c:pt idx="3729">
                  <c:v>1.3431221322410243</c:v>
                </c:pt>
                <c:pt idx="3730">
                  <c:v>1.3237250113091843</c:v>
                </c:pt>
                <c:pt idx="3731">
                  <c:v>1.3107945286772043</c:v>
                </c:pt>
                <c:pt idx="3732">
                  <c:v>1.2870877125293243</c:v>
                </c:pt>
                <c:pt idx="3733">
                  <c:v>1.2547601089655143</c:v>
                </c:pt>
                <c:pt idx="3734">
                  <c:v>1.2612253502815043</c:v>
                </c:pt>
                <c:pt idx="3735">
                  <c:v>1.2461393215495642</c:v>
                </c:pt>
                <c:pt idx="3736">
                  <c:v>1.2375185341336243</c:v>
                </c:pt>
                <c:pt idx="3737">
                  <c:v>1.2224325054016942</c:v>
                </c:pt>
                <c:pt idx="3738">
                  <c:v>1.2504497152575342</c:v>
                </c:pt>
                <c:pt idx="3739">
                  <c:v>1.2526045628655542</c:v>
                </c:pt>
                <c:pt idx="3740">
                  <c:v>1.2655357439894743</c:v>
                </c:pt>
                <c:pt idx="3741">
                  <c:v>1.2849321664293742</c:v>
                </c:pt>
                <c:pt idx="3742">
                  <c:v>1.3086389825772542</c:v>
                </c:pt>
                <c:pt idx="3743">
                  <c:v>1.2763113790134342</c:v>
                </c:pt>
                <c:pt idx="3744">
                  <c:v>1.2332081404256543</c:v>
                </c:pt>
                <c:pt idx="3745">
                  <c:v>1.2267428991096643</c:v>
                </c:pt>
                <c:pt idx="3746">
                  <c:v>1.1879493557379242</c:v>
                </c:pt>
                <c:pt idx="3747">
                  <c:v>1.1728633270059843</c:v>
                </c:pt>
                <c:pt idx="3748">
                  <c:v>1.1642425395900442</c:v>
                </c:pt>
                <c:pt idx="3749">
                  <c:v>1.2030353844698543</c:v>
                </c:pt>
                <c:pt idx="3750">
                  <c:v>1.2095013242777741</c:v>
                </c:pt>
                <c:pt idx="3751">
                  <c:v>1.2267428991096643</c:v>
                </c:pt>
                <c:pt idx="3752">
                  <c:v>1.2267428991096643</c:v>
                </c:pt>
                <c:pt idx="3753">
                  <c:v>1.2310525943257042</c:v>
                </c:pt>
                <c:pt idx="3754">
                  <c:v>1.2245873530097142</c:v>
                </c:pt>
                <c:pt idx="3755">
                  <c:v>1.2051909305698043</c:v>
                </c:pt>
                <c:pt idx="3756">
                  <c:v>1.1901049018378742</c:v>
                </c:pt>
                <c:pt idx="3757">
                  <c:v>1.1901049018378742</c:v>
                </c:pt>
                <c:pt idx="3758">
                  <c:v>1.1901049018378742</c:v>
                </c:pt>
                <c:pt idx="3759">
                  <c:v>1.1793285683219743</c:v>
                </c:pt>
                <c:pt idx="3760">
                  <c:v>1.1750181746140043</c:v>
                </c:pt>
                <c:pt idx="3761">
                  <c:v>1.1599321458820742</c:v>
                </c:pt>
                <c:pt idx="3762">
                  <c:v>1.1620876919820242</c:v>
                </c:pt>
                <c:pt idx="3763">
                  <c:v>1.1599321458820742</c:v>
                </c:pt>
                <c:pt idx="3764">
                  <c:v>1.1405357234421643</c:v>
                </c:pt>
                <c:pt idx="3765">
                  <c:v>1.1534669045660841</c:v>
                </c:pt>
                <c:pt idx="3766">
                  <c:v>1.1470009647581543</c:v>
                </c:pt>
                <c:pt idx="3767">
                  <c:v>1.1405357234421643</c:v>
                </c:pt>
                <c:pt idx="3768">
                  <c:v>1.1491565108581143</c:v>
                </c:pt>
                <c:pt idx="3769">
                  <c:v>1.1620876919820242</c:v>
                </c:pt>
                <c:pt idx="3770">
                  <c:v>1.1534669045660841</c:v>
                </c:pt>
                <c:pt idx="3771">
                  <c:v>1.1642425395900442</c:v>
                </c:pt>
                <c:pt idx="3772">
                  <c:v>1.1491565108581143</c:v>
                </c:pt>
                <c:pt idx="3773">
                  <c:v>1.1146733611943442</c:v>
                </c:pt>
                <c:pt idx="3774">
                  <c:v>1.1297600884182042</c:v>
                </c:pt>
                <c:pt idx="3775">
                  <c:v>1.1103629674863642</c:v>
                </c:pt>
                <c:pt idx="3776">
                  <c:v>1.0931220911464143</c:v>
                </c:pt>
                <c:pt idx="3777">
                  <c:v>1.1038977261703742</c:v>
                </c:pt>
                <c:pt idx="3778">
                  <c:v>1.1082081198783442</c:v>
                </c:pt>
                <c:pt idx="3779">
                  <c:v>1.0974324848543842</c:v>
                </c:pt>
                <c:pt idx="3780">
                  <c:v>1.0888116974384443</c:v>
                </c:pt>
                <c:pt idx="3781">
                  <c:v>1.1082081198783442</c:v>
                </c:pt>
                <c:pt idx="3782">
                  <c:v>1.1232941486102843</c:v>
                </c:pt>
                <c:pt idx="3783">
                  <c:v>1.1491565108581143</c:v>
                </c:pt>
                <c:pt idx="3784">
                  <c:v>1.1319149360262242</c:v>
                </c:pt>
                <c:pt idx="3785">
                  <c:v>1.1319149360262242</c:v>
                </c:pt>
                <c:pt idx="3786">
                  <c:v>1.1168289072942943</c:v>
                </c:pt>
                <c:pt idx="3787">
                  <c:v>1.0974324848543842</c:v>
                </c:pt>
                <c:pt idx="3788">
                  <c:v>1.0888116974384443</c:v>
                </c:pt>
                <c:pt idx="3789">
                  <c:v>1.0715701226065542</c:v>
                </c:pt>
                <c:pt idx="3790">
                  <c:v>1.1038977261703742</c:v>
                </c:pt>
                <c:pt idx="3791">
                  <c:v>1.0845013037304743</c:v>
                </c:pt>
                <c:pt idx="3792">
                  <c:v>1.0715701226065542</c:v>
                </c:pt>
                <c:pt idx="3793">
                  <c:v>1.0845013037304743</c:v>
                </c:pt>
                <c:pt idx="3794">
                  <c:v>1.1060532722703242</c:v>
                </c:pt>
                <c:pt idx="3795">
                  <c:v>1.0888116974384443</c:v>
                </c:pt>
                <c:pt idx="3796">
                  <c:v>1.1211393010022643</c:v>
                </c:pt>
                <c:pt idx="3797">
                  <c:v>1.1426905710501842</c:v>
                </c:pt>
                <c:pt idx="3798">
                  <c:v>1.1383801773422142</c:v>
                </c:pt>
                <c:pt idx="3799">
                  <c:v>1.1211393010022643</c:v>
                </c:pt>
                <c:pt idx="3800">
                  <c:v>1.1017428785623542</c:v>
                </c:pt>
                <c:pt idx="3801">
                  <c:v>1.0780353639225542</c:v>
                </c:pt>
                <c:pt idx="3802">
                  <c:v>1.0694152749985342</c:v>
                </c:pt>
                <c:pt idx="3803">
                  <c:v>1.0521737001666542</c:v>
                </c:pt>
                <c:pt idx="3804">
                  <c:v>1.0651048812905641</c:v>
                </c:pt>
                <c:pt idx="3805">
                  <c:v>1.0413980651426942</c:v>
                </c:pt>
                <c:pt idx="3806">
                  <c:v>1.0651048812905641</c:v>
                </c:pt>
                <c:pt idx="3807">
                  <c:v>1.0672597288985843</c:v>
                </c:pt>
                <c:pt idx="3808">
                  <c:v>1.0478633064586842</c:v>
                </c:pt>
                <c:pt idx="3809">
                  <c:v>1.0629493351906143</c:v>
                </c:pt>
                <c:pt idx="3810">
                  <c:v>1.0974324848543842</c:v>
                </c:pt>
                <c:pt idx="3811">
                  <c:v>1.0888116974384443</c:v>
                </c:pt>
                <c:pt idx="3812">
                  <c:v>1.0801909100225042</c:v>
                </c:pt>
                <c:pt idx="3813">
                  <c:v>1.0801909100225042</c:v>
                </c:pt>
                <c:pt idx="3814">
                  <c:v>1.0220009442108542</c:v>
                </c:pt>
                <c:pt idx="3815">
                  <c:v>1.0112253091868941</c:v>
                </c:pt>
                <c:pt idx="3816">
                  <c:v>0.98751849303901418</c:v>
                </c:pt>
                <c:pt idx="3817">
                  <c:v>0.98751849303901418</c:v>
                </c:pt>
                <c:pt idx="3818">
                  <c:v>0.98105325172302416</c:v>
                </c:pt>
                <c:pt idx="3819">
                  <c:v>1.0069149154789243</c:v>
                </c:pt>
                <c:pt idx="3820">
                  <c:v>1.0026045217709543</c:v>
                </c:pt>
                <c:pt idx="3821">
                  <c:v>1.0069149154789243</c:v>
                </c:pt>
                <c:pt idx="3822">
                  <c:v>0.97889770562307432</c:v>
                </c:pt>
                <c:pt idx="3823">
                  <c:v>0.96381167689114422</c:v>
                </c:pt>
                <c:pt idx="3824">
                  <c:v>0.96381167689114422</c:v>
                </c:pt>
                <c:pt idx="3825">
                  <c:v>0.94872564815920413</c:v>
                </c:pt>
                <c:pt idx="3826">
                  <c:v>0.95303534337524431</c:v>
                </c:pt>
                <c:pt idx="3827">
                  <c:v>0.95734573708321413</c:v>
                </c:pt>
                <c:pt idx="3828">
                  <c:v>0.95950128318316419</c:v>
                </c:pt>
                <c:pt idx="3829">
                  <c:v>0.92932852722737413</c:v>
                </c:pt>
                <c:pt idx="3830">
                  <c:v>0.9659665244991642</c:v>
                </c:pt>
                <c:pt idx="3831">
                  <c:v>0.92070843830335414</c:v>
                </c:pt>
                <c:pt idx="3832">
                  <c:v>0.90777725717944424</c:v>
                </c:pt>
                <c:pt idx="3833">
                  <c:v>0.91424249849543426</c:v>
                </c:pt>
                <c:pt idx="3834">
                  <c:v>0.92070843830335414</c:v>
                </c:pt>
                <c:pt idx="3835">
                  <c:v>0.89915646976350416</c:v>
                </c:pt>
                <c:pt idx="3836">
                  <c:v>0.90777725717944424</c:v>
                </c:pt>
                <c:pt idx="3837">
                  <c:v>0.92070843830335414</c:v>
                </c:pt>
                <c:pt idx="3838">
                  <c:v>0.91639804459538432</c:v>
                </c:pt>
                <c:pt idx="3839">
                  <c:v>0.92932852722737413</c:v>
                </c:pt>
                <c:pt idx="3840">
                  <c:v>0.89700092366355433</c:v>
                </c:pt>
                <c:pt idx="3841">
                  <c:v>0.91208765088741428</c:v>
                </c:pt>
                <c:pt idx="3842">
                  <c:v>0.89269052995558429</c:v>
                </c:pt>
                <c:pt idx="3843">
                  <c:v>0.85174283746775425</c:v>
                </c:pt>
                <c:pt idx="3844">
                  <c:v>0.83665611024388431</c:v>
                </c:pt>
                <c:pt idx="3845">
                  <c:v>0.82588047521992425</c:v>
                </c:pt>
                <c:pt idx="3846">
                  <c:v>0.82157008151195421</c:v>
                </c:pt>
                <c:pt idx="3847">
                  <c:v>0.81510484019595419</c:v>
                </c:pt>
                <c:pt idx="3848">
                  <c:v>0.82588047521992425</c:v>
                </c:pt>
                <c:pt idx="3849">
                  <c:v>0.8280360213198743</c:v>
                </c:pt>
                <c:pt idx="3850">
                  <c:v>0.82588047521992425</c:v>
                </c:pt>
                <c:pt idx="3851">
                  <c:v>0.8280360213198743</c:v>
                </c:pt>
                <c:pt idx="3852">
                  <c:v>0.83450126263586433</c:v>
                </c:pt>
                <c:pt idx="3853">
                  <c:v>0.83881165634383414</c:v>
                </c:pt>
                <c:pt idx="3854">
                  <c:v>0.80648405278001434</c:v>
                </c:pt>
                <c:pt idx="3855">
                  <c:v>0.81510484019595419</c:v>
                </c:pt>
                <c:pt idx="3856">
                  <c:v>0.81510484019595419</c:v>
                </c:pt>
                <c:pt idx="3857">
                  <c:v>0.77415644921619431</c:v>
                </c:pt>
                <c:pt idx="3858">
                  <c:v>0.7332080582364342</c:v>
                </c:pt>
                <c:pt idx="3859">
                  <c:v>0.74829408696837429</c:v>
                </c:pt>
                <c:pt idx="3860">
                  <c:v>0.69657006096464413</c:v>
                </c:pt>
                <c:pt idx="3861">
                  <c:v>0.67070839720875419</c:v>
                </c:pt>
                <c:pt idx="3862">
                  <c:v>0.69441521335662415</c:v>
                </c:pt>
                <c:pt idx="3863">
                  <c:v>0.72027687711252431</c:v>
                </c:pt>
                <c:pt idx="3864">
                  <c:v>0.71596648340455427</c:v>
                </c:pt>
                <c:pt idx="3865">
                  <c:v>0.74398369326039426</c:v>
                </c:pt>
                <c:pt idx="3866">
                  <c:v>0.71812202950450432</c:v>
                </c:pt>
                <c:pt idx="3867">
                  <c:v>0.72027687711252431</c:v>
                </c:pt>
                <c:pt idx="3868">
                  <c:v>0.69872560706459419</c:v>
                </c:pt>
                <c:pt idx="3869">
                  <c:v>0.69657006096464413</c:v>
                </c:pt>
                <c:pt idx="3870">
                  <c:v>0.70088045467261417</c:v>
                </c:pt>
                <c:pt idx="3871">
                  <c:v>0.68794927354870428</c:v>
                </c:pt>
                <c:pt idx="3872">
                  <c:v>0.65993206369285429</c:v>
                </c:pt>
                <c:pt idx="3873">
                  <c:v>0.68148403223271425</c:v>
                </c:pt>
                <c:pt idx="3874">
                  <c:v>0.6793284861327642</c:v>
                </c:pt>
                <c:pt idx="3875">
                  <c:v>0.66855285110879414</c:v>
                </c:pt>
                <c:pt idx="3876">
                  <c:v>0.70088045467261417</c:v>
                </c:pt>
                <c:pt idx="3877">
                  <c:v>0.72889766452846416</c:v>
                </c:pt>
                <c:pt idx="3878">
                  <c:v>0.70519084838058421</c:v>
                </c:pt>
                <c:pt idx="3879">
                  <c:v>0.65993206369285429</c:v>
                </c:pt>
                <c:pt idx="3880">
                  <c:v>0.68363887984073424</c:v>
                </c:pt>
                <c:pt idx="3881">
                  <c:v>0.64915642866889423</c:v>
                </c:pt>
                <c:pt idx="3882">
                  <c:v>0.64700088256894417</c:v>
                </c:pt>
                <c:pt idx="3883">
                  <c:v>0.66424245740082433</c:v>
                </c:pt>
                <c:pt idx="3884">
                  <c:v>0.67286324481677418</c:v>
                </c:pt>
                <c:pt idx="3885">
                  <c:v>0.6319148538370043</c:v>
                </c:pt>
                <c:pt idx="3886">
                  <c:v>0.66208760979280434</c:v>
                </c:pt>
                <c:pt idx="3887">
                  <c:v>0.65131127627691421</c:v>
                </c:pt>
                <c:pt idx="3888">
                  <c:v>0.6426911873529042</c:v>
                </c:pt>
                <c:pt idx="3889">
                  <c:v>0.64915642866889423</c:v>
                </c:pt>
                <c:pt idx="3890">
                  <c:v>0.64053564125295415</c:v>
                </c:pt>
                <c:pt idx="3891">
                  <c:v>0.61898367271309418</c:v>
                </c:pt>
                <c:pt idx="3892">
                  <c:v>0.60174279637314432</c:v>
                </c:pt>
                <c:pt idx="3893">
                  <c:v>0.57372558651729433</c:v>
                </c:pt>
                <c:pt idx="3894">
                  <c:v>0.57372558651729433</c:v>
                </c:pt>
                <c:pt idx="3895">
                  <c:v>0.57803598022526415</c:v>
                </c:pt>
                <c:pt idx="3896">
                  <c:v>0.59312200895719425</c:v>
                </c:pt>
                <c:pt idx="3897">
                  <c:v>0.59743240266517428</c:v>
                </c:pt>
                <c:pt idx="3898">
                  <c:v>0.61898367271309418</c:v>
                </c:pt>
                <c:pt idx="3899">
                  <c:v>0.61036358378908417</c:v>
                </c:pt>
                <c:pt idx="3900">
                  <c:v>0.59527685656521423</c:v>
                </c:pt>
                <c:pt idx="3901">
                  <c:v>0.57157004041734427</c:v>
                </c:pt>
                <c:pt idx="3902">
                  <c:v>0.55001877036941416</c:v>
                </c:pt>
                <c:pt idx="3903">
                  <c:v>0.53062164943758416</c:v>
                </c:pt>
                <c:pt idx="3904">
                  <c:v>0.52415640812158415</c:v>
                </c:pt>
                <c:pt idx="3905">
                  <c:v>0.5349320431455542</c:v>
                </c:pt>
                <c:pt idx="3906">
                  <c:v>0.52846680182956418</c:v>
                </c:pt>
                <c:pt idx="3907">
                  <c:v>0.51769116680559413</c:v>
                </c:pt>
                <c:pt idx="3908">
                  <c:v>0.51769116680559413</c:v>
                </c:pt>
                <c:pt idx="3909">
                  <c:v>0.51122522699767425</c:v>
                </c:pt>
                <c:pt idx="3910">
                  <c:v>0.50475998568168423</c:v>
                </c:pt>
                <c:pt idx="3911">
                  <c:v>0.49613919826574415</c:v>
                </c:pt>
                <c:pt idx="3912">
                  <c:v>0.49829404587376414</c:v>
                </c:pt>
                <c:pt idx="3913">
                  <c:v>0.48536356324177432</c:v>
                </c:pt>
                <c:pt idx="3914">
                  <c:v>0.46812198840989416</c:v>
                </c:pt>
                <c:pt idx="3915">
                  <c:v>0.47458722972588419</c:v>
                </c:pt>
                <c:pt idx="3916">
                  <c:v>0.46812198840989416</c:v>
                </c:pt>
                <c:pt idx="3917">
                  <c:v>0.46812198840989416</c:v>
                </c:pt>
                <c:pt idx="3918">
                  <c:v>0.45734635338593432</c:v>
                </c:pt>
                <c:pt idx="3919">
                  <c:v>0.46165604860197429</c:v>
                </c:pt>
                <c:pt idx="3920">
                  <c:v>0.44872556596998425</c:v>
                </c:pt>
                <c:pt idx="3921">
                  <c:v>0.45088041357800424</c:v>
                </c:pt>
                <c:pt idx="3922">
                  <c:v>0.45303595967796428</c:v>
                </c:pt>
                <c:pt idx="3923">
                  <c:v>0.47889762343385422</c:v>
                </c:pt>
                <c:pt idx="3924">
                  <c:v>0.49829404587376414</c:v>
                </c:pt>
                <c:pt idx="3925">
                  <c:v>0.47027683601791415</c:v>
                </c:pt>
                <c:pt idx="3926">
                  <c:v>0.47674277582583424</c:v>
                </c:pt>
                <c:pt idx="3927">
                  <c:v>0.49182880455777434</c:v>
                </c:pt>
                <c:pt idx="3928">
                  <c:v>0.46596644230994433</c:v>
                </c:pt>
                <c:pt idx="3929">
                  <c:v>0.46812198840989416</c:v>
                </c:pt>
                <c:pt idx="3930">
                  <c:v>0.48967395694975413</c:v>
                </c:pt>
                <c:pt idx="3931">
                  <c:v>0.47674277582583424</c:v>
                </c:pt>
                <c:pt idx="3932">
                  <c:v>0.47027683601791415</c:v>
                </c:pt>
                <c:pt idx="3933">
                  <c:v>0.4875184108497943</c:v>
                </c:pt>
                <c:pt idx="3934">
                  <c:v>0.4724323821178642</c:v>
                </c:pt>
                <c:pt idx="3935">
                  <c:v>0.48105316953380428</c:v>
                </c:pt>
                <c:pt idx="3936">
                  <c:v>0.47458722972588419</c:v>
                </c:pt>
                <c:pt idx="3937">
                  <c:v>0.45303595967796428</c:v>
                </c:pt>
                <c:pt idx="3938">
                  <c:v>0.45303595967796428</c:v>
                </c:pt>
                <c:pt idx="3939">
                  <c:v>0.42717359743013428</c:v>
                </c:pt>
                <c:pt idx="3940">
                  <c:v>0.40777717499022414</c:v>
                </c:pt>
                <c:pt idx="3941">
                  <c:v>0.42286320372216424</c:v>
                </c:pt>
                <c:pt idx="3942">
                  <c:v>0.40346678128225433</c:v>
                </c:pt>
                <c:pt idx="3943">
                  <c:v>0.38622520645037417</c:v>
                </c:pt>
                <c:pt idx="3944">
                  <c:v>0.41424241630621417</c:v>
                </c:pt>
                <c:pt idx="3945">
                  <c:v>0.37975996513437726</c:v>
                </c:pt>
                <c:pt idx="3946">
                  <c:v>0.36036354269447224</c:v>
                </c:pt>
                <c:pt idx="3947">
                  <c:v>0.36036354269447224</c:v>
                </c:pt>
                <c:pt idx="3948">
                  <c:v>0.35389760288655026</c:v>
                </c:pt>
                <c:pt idx="3949">
                  <c:v>0.33450118044664523</c:v>
                </c:pt>
                <c:pt idx="3950">
                  <c:v>0.37975996513437726</c:v>
                </c:pt>
                <c:pt idx="3951">
                  <c:v>0.38622520645037417</c:v>
                </c:pt>
                <c:pt idx="3952">
                  <c:v>0.40562162889027431</c:v>
                </c:pt>
                <c:pt idx="3953">
                  <c:v>0.40562162889027431</c:v>
                </c:pt>
                <c:pt idx="3954">
                  <c:v>0.41208756869819418</c:v>
                </c:pt>
                <c:pt idx="3955">
                  <c:v>0.39269114625829427</c:v>
                </c:pt>
                <c:pt idx="3956">
                  <c:v>0.35820799659452118</c:v>
                </c:pt>
                <c:pt idx="3957">
                  <c:v>0.34743236157055923</c:v>
                </c:pt>
                <c:pt idx="3958">
                  <c:v>0.3021735768828262</c:v>
                </c:pt>
                <c:pt idx="3959">
                  <c:v>0.30863881819881722</c:v>
                </c:pt>
                <c:pt idx="3960">
                  <c:v>0.31941515171471124</c:v>
                </c:pt>
                <c:pt idx="3961">
                  <c:v>0.31941515171471124</c:v>
                </c:pt>
                <c:pt idx="3962">
                  <c:v>0.34096642176263625</c:v>
                </c:pt>
                <c:pt idx="3963">
                  <c:v>0.34743236157055923</c:v>
                </c:pt>
                <c:pt idx="3964">
                  <c:v>0.31294921190678826</c:v>
                </c:pt>
                <c:pt idx="3965">
                  <c:v>0.29355278946688323</c:v>
                </c:pt>
                <c:pt idx="3966">
                  <c:v>0.31941515171471124</c:v>
                </c:pt>
                <c:pt idx="3967">
                  <c:v>0.27846676073495025</c:v>
                </c:pt>
                <c:pt idx="3968">
                  <c:v>0.33019078673867319</c:v>
                </c:pt>
                <c:pt idx="3969">
                  <c:v>0.34958720917857922</c:v>
                </c:pt>
                <c:pt idx="3970">
                  <c:v>0.33881157415461627</c:v>
                </c:pt>
                <c:pt idx="3971">
                  <c:v>0.33450118044664523</c:v>
                </c:pt>
                <c:pt idx="3972">
                  <c:v>0.35174275527853027</c:v>
                </c:pt>
                <c:pt idx="3973">
                  <c:v>0.33665602805466521</c:v>
                </c:pt>
                <c:pt idx="3974">
                  <c:v>0.31079436429876828</c:v>
                </c:pt>
                <c:pt idx="3975">
                  <c:v>0.32588039303070226</c:v>
                </c:pt>
                <c:pt idx="3976">
                  <c:v>0.32803593913065321</c:v>
                </c:pt>
                <c:pt idx="3977">
                  <c:v>0.32588039303070226</c:v>
                </c:pt>
                <c:pt idx="3978">
                  <c:v>0.29355278946688323</c:v>
                </c:pt>
                <c:pt idx="3979">
                  <c:v>0.28708754815089221</c:v>
                </c:pt>
                <c:pt idx="3980">
                  <c:v>0.27415636702697821</c:v>
                </c:pt>
                <c:pt idx="3981">
                  <c:v>0.26338073200301626</c:v>
                </c:pt>
                <c:pt idx="3982">
                  <c:v>0.27631121463499819</c:v>
                </c:pt>
                <c:pt idx="3983">
                  <c:v>0.2892423957589122</c:v>
                </c:pt>
                <c:pt idx="3984">
                  <c:v>0.30432912298277726</c:v>
                </c:pt>
                <c:pt idx="3985">
                  <c:v>0.26338073200301626</c:v>
                </c:pt>
                <c:pt idx="3986">
                  <c:v>0.27200151941895823</c:v>
                </c:pt>
                <c:pt idx="3987">
                  <c:v>0.22458718863127425</c:v>
                </c:pt>
                <c:pt idx="3988">
                  <c:v>0.22458718863127425</c:v>
                </c:pt>
                <c:pt idx="3989">
                  <c:v>0.21381155360731219</c:v>
                </c:pt>
                <c:pt idx="3990">
                  <c:v>0.27846676073495025</c:v>
                </c:pt>
                <c:pt idx="3991">
                  <c:v>0.26769112571098719</c:v>
                </c:pt>
                <c:pt idx="3992">
                  <c:v>0.26769112571098719</c:v>
                </c:pt>
                <c:pt idx="3993">
                  <c:v>0.24182876346315918</c:v>
                </c:pt>
                <c:pt idx="3994">
                  <c:v>0.25691479219509328</c:v>
                </c:pt>
                <c:pt idx="3995">
                  <c:v>0.24182876346315918</c:v>
                </c:pt>
                <c:pt idx="3996">
                  <c:v>0.20088037248339818</c:v>
                </c:pt>
                <c:pt idx="3997">
                  <c:v>0.19225958506745522</c:v>
                </c:pt>
                <c:pt idx="3998">
                  <c:v>0.21812194731528323</c:v>
                </c:pt>
                <c:pt idx="3999">
                  <c:v>0.1987255248753782</c:v>
                </c:pt>
                <c:pt idx="4000">
                  <c:v>0.17932910243547329</c:v>
                </c:pt>
                <c:pt idx="4001">
                  <c:v>0.19010473745943524</c:v>
                </c:pt>
                <c:pt idx="4002">
                  <c:v>0.22889758233924629</c:v>
                </c:pt>
                <c:pt idx="4003">
                  <c:v>0.19441513116740727</c:v>
                </c:pt>
                <c:pt idx="4004">
                  <c:v>0.18363879765151325</c:v>
                </c:pt>
                <c:pt idx="4005">
                  <c:v>0.1987255248753782</c:v>
                </c:pt>
                <c:pt idx="4006">
                  <c:v>0.21812194731528323</c:v>
                </c:pt>
                <c:pt idx="4007">
                  <c:v>0.21381155360731219</c:v>
                </c:pt>
                <c:pt idx="4008">
                  <c:v>0.22674273473122619</c:v>
                </c:pt>
                <c:pt idx="4009">
                  <c:v>0.25044955087910226</c:v>
                </c:pt>
                <c:pt idx="4010">
                  <c:v>0.22889758233924629</c:v>
                </c:pt>
                <c:pt idx="4011">
                  <c:v>0.23751836975518825</c:v>
                </c:pt>
                <c:pt idx="4012">
                  <c:v>0.20734631229132028</c:v>
                </c:pt>
                <c:pt idx="4013">
                  <c:v>0.21381155360731219</c:v>
                </c:pt>
                <c:pt idx="4014">
                  <c:v>0.21381155360731219</c:v>
                </c:pt>
                <c:pt idx="4015">
                  <c:v>0.23320797604721721</c:v>
                </c:pt>
                <c:pt idx="4016">
                  <c:v>0.21381155360731219</c:v>
                </c:pt>
                <c:pt idx="4017">
                  <c:v>0.22674273473122619</c:v>
                </c:pt>
                <c:pt idx="4018">
                  <c:v>0.24182876346315918</c:v>
                </c:pt>
                <c:pt idx="4019">
                  <c:v>0.19656997877542726</c:v>
                </c:pt>
                <c:pt idx="4020">
                  <c:v>0.20303591858334924</c:v>
                </c:pt>
                <c:pt idx="4021">
                  <c:v>0.20303591858334924</c:v>
                </c:pt>
                <c:pt idx="4022">
                  <c:v>0.20088037248339818</c:v>
                </c:pt>
                <c:pt idx="4023">
                  <c:v>0.17286316262755019</c:v>
                </c:pt>
                <c:pt idx="4024">
                  <c:v>0.19441513116740727</c:v>
                </c:pt>
                <c:pt idx="4025">
                  <c:v>0.15777713389561621</c:v>
                </c:pt>
                <c:pt idx="4026">
                  <c:v>0.16208752760358824</c:v>
                </c:pt>
                <c:pt idx="4027">
                  <c:v>0.14269110516368322</c:v>
                </c:pt>
                <c:pt idx="4028">
                  <c:v>0.15993198150363619</c:v>
                </c:pt>
                <c:pt idx="4029">
                  <c:v>0.15346674018764528</c:v>
                </c:pt>
                <c:pt idx="4030">
                  <c:v>0.16639792131155928</c:v>
                </c:pt>
                <c:pt idx="4031">
                  <c:v>0.16639792131155928</c:v>
                </c:pt>
                <c:pt idx="4032">
                  <c:v>0.19225958506745522</c:v>
                </c:pt>
                <c:pt idx="4033">
                  <c:v>0.18363879765151325</c:v>
                </c:pt>
                <c:pt idx="4034">
                  <c:v>0.20519076619136922</c:v>
                </c:pt>
                <c:pt idx="4035">
                  <c:v>0.18363879765151325</c:v>
                </c:pt>
                <c:pt idx="4036">
                  <c:v>0.1857943437514642</c:v>
                </c:pt>
                <c:pt idx="4037">
                  <c:v>0.17717355633552223</c:v>
                </c:pt>
                <c:pt idx="4038">
                  <c:v>0.17932910243547329</c:v>
                </c:pt>
                <c:pt idx="4039">
                  <c:v>0.17070831501953021</c:v>
                </c:pt>
                <c:pt idx="4040">
                  <c:v>0.18363879765151325</c:v>
                </c:pt>
                <c:pt idx="4041">
                  <c:v>0.17070831501953021</c:v>
                </c:pt>
                <c:pt idx="4042">
                  <c:v>0.15777713389561621</c:v>
                </c:pt>
                <c:pt idx="4043">
                  <c:v>0.1319147716477892</c:v>
                </c:pt>
                <c:pt idx="4044">
                  <c:v>0.10389756179194121</c:v>
                </c:pt>
                <c:pt idx="4045">
                  <c:v>0.12975992403976921</c:v>
                </c:pt>
                <c:pt idx="4046">
                  <c:v>0.12760437793981827</c:v>
                </c:pt>
                <c:pt idx="4047">
                  <c:v>0.14915634647967424</c:v>
                </c:pt>
                <c:pt idx="4048">
                  <c:v>0.14700149887165426</c:v>
                </c:pt>
                <c:pt idx="4049">
                  <c:v>0.17501870872750225</c:v>
                </c:pt>
                <c:pt idx="4050">
                  <c:v>0.16208752760358824</c:v>
                </c:pt>
                <c:pt idx="4051">
                  <c:v>0.16855276891957927</c:v>
                </c:pt>
                <c:pt idx="4052">
                  <c:v>0.15777713389561621</c:v>
                </c:pt>
                <c:pt idx="4053">
                  <c:v>0.18794919135948418</c:v>
                </c:pt>
                <c:pt idx="4054">
                  <c:v>0.18794919135948418</c:v>
                </c:pt>
                <c:pt idx="4055">
                  <c:v>0.16855276891957927</c:v>
                </c:pt>
                <c:pt idx="4056">
                  <c:v>0.1448459527717032</c:v>
                </c:pt>
                <c:pt idx="4057">
                  <c:v>0.16208752760358824</c:v>
                </c:pt>
                <c:pt idx="4058">
                  <c:v>0.17070831501953021</c:v>
                </c:pt>
                <c:pt idx="4059">
                  <c:v>0.15562158779566526</c:v>
                </c:pt>
                <c:pt idx="4060">
                  <c:v>0.16639792131155928</c:v>
                </c:pt>
                <c:pt idx="4061">
                  <c:v>0.17501870872750225</c:v>
                </c:pt>
                <c:pt idx="4062">
                  <c:v>0.17717355633552223</c:v>
                </c:pt>
                <c:pt idx="4063">
                  <c:v>0.15131189257962518</c:v>
                </c:pt>
                <c:pt idx="4064">
                  <c:v>0.16208752760358824</c:v>
                </c:pt>
                <c:pt idx="4065">
                  <c:v>0.16208752760358824</c:v>
                </c:pt>
                <c:pt idx="4066">
                  <c:v>0.16424237521160823</c:v>
                </c:pt>
                <c:pt idx="4067">
                  <c:v>0.10174271418392122</c:v>
                </c:pt>
                <c:pt idx="4068">
                  <c:v>0.11251834920788428</c:v>
                </c:pt>
                <c:pt idx="4069">
                  <c:v>0.11898428901580627</c:v>
                </c:pt>
                <c:pt idx="4070">
                  <c:v>0.10174271418392122</c:v>
                </c:pt>
                <c:pt idx="4071">
                  <c:v>0.10820795549991324</c:v>
                </c:pt>
                <c:pt idx="4072">
                  <c:v>0.16639792131155928</c:v>
                </c:pt>
                <c:pt idx="4073">
                  <c:v>0.1448459527717032</c:v>
                </c:pt>
                <c:pt idx="4074">
                  <c:v>0.13838071145571118</c:v>
                </c:pt>
                <c:pt idx="4075">
                  <c:v>0.18148395004349327</c:v>
                </c:pt>
                <c:pt idx="4076">
                  <c:v>0.18363879765151325</c:v>
                </c:pt>
                <c:pt idx="4077">
                  <c:v>0.15346674018764528</c:v>
                </c:pt>
                <c:pt idx="4078">
                  <c:v>0.17286316262755019</c:v>
                </c:pt>
                <c:pt idx="4079">
                  <c:v>0.15562158779566526</c:v>
                </c:pt>
                <c:pt idx="4080">
                  <c:v>0.1448459527717032</c:v>
                </c:pt>
                <c:pt idx="4081">
                  <c:v>0.11251834920788428</c:v>
                </c:pt>
                <c:pt idx="4082">
                  <c:v>0.1319147716477892</c:v>
                </c:pt>
                <c:pt idx="4083">
                  <c:v>0.13407031774774025</c:v>
                </c:pt>
                <c:pt idx="4084">
                  <c:v>0.16424237521160823</c:v>
                </c:pt>
                <c:pt idx="4085">
                  <c:v>0.16208752760358824</c:v>
                </c:pt>
                <c:pt idx="4086">
                  <c:v>0.19441513116740727</c:v>
                </c:pt>
                <c:pt idx="4087">
                  <c:v>0.17501870872750225</c:v>
                </c:pt>
                <c:pt idx="4088">
                  <c:v>0.16855276891957927</c:v>
                </c:pt>
                <c:pt idx="4089">
                  <c:v>0.15777713389561621</c:v>
                </c:pt>
                <c:pt idx="4090">
                  <c:v>0.14053555906373127</c:v>
                </c:pt>
                <c:pt idx="4091">
                  <c:v>0.16424237521160823</c:v>
                </c:pt>
                <c:pt idx="4092">
                  <c:v>0.16855276891957927</c:v>
                </c:pt>
                <c:pt idx="4093">
                  <c:v>0.17286316262755019</c:v>
                </c:pt>
                <c:pt idx="4094">
                  <c:v>0.19441513116740727</c:v>
                </c:pt>
                <c:pt idx="4095">
                  <c:v>0.22674273473122619</c:v>
                </c:pt>
                <c:pt idx="4096">
                  <c:v>0.20950115989934026</c:v>
                </c:pt>
                <c:pt idx="4097">
                  <c:v>0.23751836975518825</c:v>
                </c:pt>
                <c:pt idx="4098">
                  <c:v>0.23320797604721721</c:v>
                </c:pt>
                <c:pt idx="4099">
                  <c:v>0.22458718863127425</c:v>
                </c:pt>
                <c:pt idx="4100">
                  <c:v>0.20303591858334924</c:v>
                </c:pt>
                <c:pt idx="4101">
                  <c:v>0.16639792131155928</c:v>
                </c:pt>
                <c:pt idx="4102">
                  <c:v>0.15777713389561621</c:v>
                </c:pt>
                <c:pt idx="4103">
                  <c:v>0.14269110516368322</c:v>
                </c:pt>
                <c:pt idx="4104">
                  <c:v>0.13622516535576024</c:v>
                </c:pt>
                <c:pt idx="4105">
                  <c:v>0.14700149887165426</c:v>
                </c:pt>
                <c:pt idx="4106">
                  <c:v>0.17501870872750225</c:v>
                </c:pt>
                <c:pt idx="4107">
                  <c:v>0.16208752760358824</c:v>
                </c:pt>
                <c:pt idx="4108">
                  <c:v>0.17932910243547329</c:v>
                </c:pt>
                <c:pt idx="4109">
                  <c:v>0.17501870872750225</c:v>
                </c:pt>
                <c:pt idx="4110">
                  <c:v>0.19010473745943524</c:v>
                </c:pt>
                <c:pt idx="4111">
                  <c:v>0.19225958506745522</c:v>
                </c:pt>
                <c:pt idx="4112">
                  <c:v>0.18363879765151325</c:v>
                </c:pt>
                <c:pt idx="4113">
                  <c:v>0.15562158779566526</c:v>
                </c:pt>
                <c:pt idx="4114">
                  <c:v>0.15993198150363619</c:v>
                </c:pt>
                <c:pt idx="4115">
                  <c:v>0.16424237521160823</c:v>
                </c:pt>
                <c:pt idx="4116">
                  <c:v>0.16855276891957927</c:v>
                </c:pt>
                <c:pt idx="4117">
                  <c:v>0.1987255248753782</c:v>
                </c:pt>
                <c:pt idx="4118">
                  <c:v>0.25907033829504522</c:v>
                </c:pt>
                <c:pt idx="4119">
                  <c:v>0.26122518590306421</c:v>
                </c:pt>
                <c:pt idx="4120">
                  <c:v>0.23751836975518825</c:v>
                </c:pt>
                <c:pt idx="4121">
                  <c:v>0.25044955087910226</c:v>
                </c:pt>
                <c:pt idx="4122">
                  <c:v>0.24398430956311123</c:v>
                </c:pt>
                <c:pt idx="4123">
                  <c:v>0.22458718863127425</c:v>
                </c:pt>
                <c:pt idx="4124">
                  <c:v>0.24398430956311123</c:v>
                </c:pt>
                <c:pt idx="4125">
                  <c:v>0.24182876346315918</c:v>
                </c:pt>
                <c:pt idx="4126">
                  <c:v>0.22674273473122619</c:v>
                </c:pt>
                <c:pt idx="4127">
                  <c:v>0.2396739158551392</c:v>
                </c:pt>
                <c:pt idx="4128">
                  <c:v>0.24398430956311123</c:v>
                </c:pt>
                <c:pt idx="4129">
                  <c:v>0.24182876346315918</c:v>
                </c:pt>
                <c:pt idx="4130">
                  <c:v>0.26553557961103624</c:v>
                </c:pt>
                <c:pt idx="4131">
                  <c:v>0.27415636702697821</c:v>
                </c:pt>
                <c:pt idx="4132">
                  <c:v>0.26984597331900728</c:v>
                </c:pt>
                <c:pt idx="4133">
                  <c:v>0.26984597331900728</c:v>
                </c:pt>
                <c:pt idx="4134">
                  <c:v>0.25260439848712224</c:v>
                </c:pt>
                <c:pt idx="4135">
                  <c:v>0.23751836975518825</c:v>
                </c:pt>
                <c:pt idx="4136">
                  <c:v>0.25691479219509328</c:v>
                </c:pt>
                <c:pt idx="4137">
                  <c:v>0.27846676073495025</c:v>
                </c:pt>
                <c:pt idx="4138">
                  <c:v>0.25907033829504522</c:v>
                </c:pt>
                <c:pt idx="4139">
                  <c:v>0.27415636702697821</c:v>
                </c:pt>
                <c:pt idx="4140">
                  <c:v>0.29570833556683518</c:v>
                </c:pt>
                <c:pt idx="4141">
                  <c:v>0.27200151941895823</c:v>
                </c:pt>
                <c:pt idx="4142">
                  <c:v>0.26553557961103624</c:v>
                </c:pt>
                <c:pt idx="4143">
                  <c:v>0.29139794185886325</c:v>
                </c:pt>
                <c:pt idx="4144">
                  <c:v>0.29139794185886325</c:v>
                </c:pt>
                <c:pt idx="4145">
                  <c:v>0.26984597331900728</c:v>
                </c:pt>
                <c:pt idx="4146">
                  <c:v>0.28062160834297023</c:v>
                </c:pt>
                <c:pt idx="4147">
                  <c:v>0.27200151941895823</c:v>
                </c:pt>
                <c:pt idx="4148">
                  <c:v>0.25907033829504522</c:v>
                </c:pt>
                <c:pt idx="4149">
                  <c:v>0.23536352214716827</c:v>
                </c:pt>
                <c:pt idx="4150">
                  <c:v>0.22889758233924629</c:v>
                </c:pt>
                <c:pt idx="4151">
                  <c:v>0.22458718863127425</c:v>
                </c:pt>
                <c:pt idx="4152">
                  <c:v>0.24613915717113122</c:v>
                </c:pt>
                <c:pt idx="4153">
                  <c:v>0.25691479219509328</c:v>
                </c:pt>
                <c:pt idx="4154">
                  <c:v>0.28493200205094127</c:v>
                </c:pt>
                <c:pt idx="4155">
                  <c:v>0.30432912298277726</c:v>
                </c:pt>
                <c:pt idx="4156">
                  <c:v>0.31725960561476019</c:v>
                </c:pt>
                <c:pt idx="4157">
                  <c:v>0.30648397059079724</c:v>
                </c:pt>
                <c:pt idx="4158">
                  <c:v>0.31079436429876828</c:v>
                </c:pt>
                <c:pt idx="4159">
                  <c:v>0.31079436429876828</c:v>
                </c:pt>
                <c:pt idx="4160">
                  <c:v>0.30648397059079724</c:v>
                </c:pt>
                <c:pt idx="4161">
                  <c:v>0.29570833556683518</c:v>
                </c:pt>
                <c:pt idx="4162">
                  <c:v>0.2892423957589122</c:v>
                </c:pt>
                <c:pt idx="4163">
                  <c:v>0.27415636702697821</c:v>
                </c:pt>
                <c:pt idx="4164">
                  <c:v>0.2396739158551392</c:v>
                </c:pt>
                <c:pt idx="4165">
                  <c:v>0.25475994458707318</c:v>
                </c:pt>
                <c:pt idx="4166">
                  <c:v>0.25475994458707318</c:v>
                </c:pt>
                <c:pt idx="4167">
                  <c:v>0.26769112571098719</c:v>
                </c:pt>
                <c:pt idx="4168">
                  <c:v>0.26984597331900728</c:v>
                </c:pt>
                <c:pt idx="4169">
                  <c:v>0.30648397059079724</c:v>
                </c:pt>
                <c:pt idx="4170">
                  <c:v>0.28493200205094127</c:v>
                </c:pt>
                <c:pt idx="4171">
                  <c:v>0.28708754815089221</c:v>
                </c:pt>
                <c:pt idx="4172">
                  <c:v>0.26553557961103624</c:v>
                </c:pt>
                <c:pt idx="4173">
                  <c:v>0.25691479219509328</c:v>
                </c:pt>
                <c:pt idx="4174">
                  <c:v>0.22889758233924629</c:v>
                </c:pt>
                <c:pt idx="4175">
                  <c:v>0.23751836975518825</c:v>
                </c:pt>
                <c:pt idx="4176">
                  <c:v>0.25691479219509328</c:v>
                </c:pt>
                <c:pt idx="4177">
                  <c:v>0.25260439848712224</c:v>
                </c:pt>
                <c:pt idx="4178">
                  <c:v>0.24182876346315918</c:v>
                </c:pt>
                <c:pt idx="4179">
                  <c:v>0.28493200205094127</c:v>
                </c:pt>
                <c:pt idx="4180">
                  <c:v>0.27631121463499819</c:v>
                </c:pt>
                <c:pt idx="4181">
                  <c:v>0.27631121463499819</c:v>
                </c:pt>
                <c:pt idx="4182">
                  <c:v>0.30648397059079724</c:v>
                </c:pt>
                <c:pt idx="4183">
                  <c:v>0.31725960561476019</c:v>
                </c:pt>
                <c:pt idx="4184">
                  <c:v>0.30432912298277726</c:v>
                </c:pt>
                <c:pt idx="4185">
                  <c:v>0.29786318317485527</c:v>
                </c:pt>
                <c:pt idx="4186">
                  <c:v>0.29139794185886325</c:v>
                </c:pt>
                <c:pt idx="4187">
                  <c:v>0.2892423957589122</c:v>
                </c:pt>
                <c:pt idx="4188">
                  <c:v>0.31941515171471124</c:v>
                </c:pt>
                <c:pt idx="4189">
                  <c:v>0.33019078673867319</c:v>
                </c:pt>
                <c:pt idx="4190">
                  <c:v>0.35820799659452118</c:v>
                </c:pt>
                <c:pt idx="4191">
                  <c:v>0.34527681547060718</c:v>
                </c:pt>
                <c:pt idx="4192">
                  <c:v>0.29786318317485527</c:v>
                </c:pt>
                <c:pt idx="4193">
                  <c:v>0.2892423957589122</c:v>
                </c:pt>
                <c:pt idx="4194">
                  <c:v>0.29355278946688323</c:v>
                </c:pt>
                <c:pt idx="4195">
                  <c:v>0.26338073200301626</c:v>
                </c:pt>
                <c:pt idx="4196">
                  <c:v>0.27200151941895823</c:v>
                </c:pt>
                <c:pt idx="4197">
                  <c:v>0.32588039303070226</c:v>
                </c:pt>
                <c:pt idx="4198">
                  <c:v>0.33450118044664523</c:v>
                </c:pt>
                <c:pt idx="4199">
                  <c:v>0.32156999932273123</c:v>
                </c:pt>
                <c:pt idx="4200">
                  <c:v>0.33881157415461627</c:v>
                </c:pt>
                <c:pt idx="4201">
                  <c:v>0.32372554542268228</c:v>
                </c:pt>
                <c:pt idx="4202">
                  <c:v>0.31725960561476019</c:v>
                </c:pt>
                <c:pt idx="4203">
                  <c:v>0.30648397059079724</c:v>
                </c:pt>
                <c:pt idx="4204">
                  <c:v>0.31079436429876828</c:v>
                </c:pt>
                <c:pt idx="4205">
                  <c:v>0.29786318317485527</c:v>
                </c:pt>
                <c:pt idx="4206">
                  <c:v>0.3021735768828262</c:v>
                </c:pt>
                <c:pt idx="4207">
                  <c:v>0.28277715444292129</c:v>
                </c:pt>
                <c:pt idx="4208">
                  <c:v>0.28493200205094127</c:v>
                </c:pt>
                <c:pt idx="4209">
                  <c:v>0.27846676073495025</c:v>
                </c:pt>
                <c:pt idx="4210">
                  <c:v>0.26338073200301626</c:v>
                </c:pt>
                <c:pt idx="4211">
                  <c:v>0.26553557961103624</c:v>
                </c:pt>
                <c:pt idx="4212">
                  <c:v>0.28708754815089221</c:v>
                </c:pt>
                <c:pt idx="4213">
                  <c:v>0.27415636702697821</c:v>
                </c:pt>
                <c:pt idx="4214">
                  <c:v>0.28062160834297023</c:v>
                </c:pt>
                <c:pt idx="4215">
                  <c:v>0.30863881819881722</c:v>
                </c:pt>
                <c:pt idx="4216">
                  <c:v>0.30648397059079724</c:v>
                </c:pt>
                <c:pt idx="4217">
                  <c:v>0.27631121463499819</c:v>
                </c:pt>
                <c:pt idx="4218">
                  <c:v>0.27415636702697821</c:v>
                </c:pt>
                <c:pt idx="4219">
                  <c:v>0.26984597331900728</c:v>
                </c:pt>
                <c:pt idx="4220">
                  <c:v>0.27846676073495025</c:v>
                </c:pt>
                <c:pt idx="4221">
                  <c:v>0.27846676073495025</c:v>
                </c:pt>
                <c:pt idx="4222">
                  <c:v>0.31079436429876828</c:v>
                </c:pt>
                <c:pt idx="4223">
                  <c:v>0.30863881819881722</c:v>
                </c:pt>
                <c:pt idx="4224">
                  <c:v>0.32156999932273123</c:v>
                </c:pt>
                <c:pt idx="4225">
                  <c:v>0.29139794185886325</c:v>
                </c:pt>
                <c:pt idx="4226">
                  <c:v>0.30648397059079724</c:v>
                </c:pt>
                <c:pt idx="4227">
                  <c:v>0.28493200205094127</c:v>
                </c:pt>
                <c:pt idx="4228">
                  <c:v>0.26122518590306421</c:v>
                </c:pt>
                <c:pt idx="4229">
                  <c:v>0.26338073200301626</c:v>
                </c:pt>
                <c:pt idx="4230">
                  <c:v>0.28708754815089221</c:v>
                </c:pt>
                <c:pt idx="4231">
                  <c:v>0.29786318317485527</c:v>
                </c:pt>
                <c:pt idx="4232">
                  <c:v>0.30432912298277726</c:v>
                </c:pt>
                <c:pt idx="4233">
                  <c:v>0.34527681547060718</c:v>
                </c:pt>
                <c:pt idx="4234">
                  <c:v>0.30648397059079724</c:v>
                </c:pt>
                <c:pt idx="4235">
                  <c:v>0.29786318317485527</c:v>
                </c:pt>
                <c:pt idx="4236">
                  <c:v>0.3021735768828262</c:v>
                </c:pt>
                <c:pt idx="4237">
                  <c:v>0.30432912298277726</c:v>
                </c:pt>
                <c:pt idx="4238">
                  <c:v>0.27200151941895823</c:v>
                </c:pt>
                <c:pt idx="4239">
                  <c:v>0.30863881819881722</c:v>
                </c:pt>
                <c:pt idx="4240">
                  <c:v>0.33019078673867319</c:v>
                </c:pt>
                <c:pt idx="4241">
                  <c:v>0.29355278946688323</c:v>
                </c:pt>
                <c:pt idx="4242">
                  <c:v>0.28708754815089221</c:v>
                </c:pt>
                <c:pt idx="4243">
                  <c:v>0.27631121463499819</c:v>
                </c:pt>
                <c:pt idx="4244">
                  <c:v>0.28277715444292129</c:v>
                </c:pt>
                <c:pt idx="4245">
                  <c:v>0.27846676073495025</c:v>
                </c:pt>
                <c:pt idx="4246">
                  <c:v>0.30648397059079724</c:v>
                </c:pt>
                <c:pt idx="4247">
                  <c:v>0.30432912298277726</c:v>
                </c:pt>
                <c:pt idx="4248">
                  <c:v>0.32803593913065321</c:v>
                </c:pt>
                <c:pt idx="4249">
                  <c:v>0.29139794185886325</c:v>
                </c:pt>
                <c:pt idx="4250">
                  <c:v>0.27631121463499819</c:v>
                </c:pt>
                <c:pt idx="4251">
                  <c:v>0.25475994458707318</c:v>
                </c:pt>
                <c:pt idx="4252">
                  <c:v>0.26122518590306421</c:v>
                </c:pt>
                <c:pt idx="4253">
                  <c:v>0.28062160834297023</c:v>
                </c:pt>
                <c:pt idx="4254">
                  <c:v>0.30432912298277726</c:v>
                </c:pt>
                <c:pt idx="4255">
                  <c:v>0.2892423957589122</c:v>
                </c:pt>
                <c:pt idx="4256">
                  <c:v>0.30001872927480622</c:v>
                </c:pt>
                <c:pt idx="4257">
                  <c:v>0.2892423957589122</c:v>
                </c:pt>
                <c:pt idx="4258">
                  <c:v>0.30001872927480622</c:v>
                </c:pt>
                <c:pt idx="4259">
                  <c:v>0.31079436429876828</c:v>
                </c:pt>
                <c:pt idx="4260">
                  <c:v>0.33234633283862525</c:v>
                </c:pt>
                <c:pt idx="4261">
                  <c:v>0.33881157415461627</c:v>
                </c:pt>
                <c:pt idx="4262">
                  <c:v>0.3560531489865012</c:v>
                </c:pt>
                <c:pt idx="4263">
                  <c:v>0.33019078673867319</c:v>
                </c:pt>
                <c:pt idx="4264">
                  <c:v>0.33665602805466521</c:v>
                </c:pt>
                <c:pt idx="4265">
                  <c:v>0.34743236157055923</c:v>
                </c:pt>
                <c:pt idx="4266">
                  <c:v>0.3560531489865012</c:v>
                </c:pt>
                <c:pt idx="4267">
                  <c:v>0.33234633283862525</c:v>
                </c:pt>
                <c:pt idx="4268">
                  <c:v>0.33881157415461627</c:v>
                </c:pt>
                <c:pt idx="4269">
                  <c:v>0.32156999932273123</c:v>
                </c:pt>
                <c:pt idx="4270">
                  <c:v>0.32588039303070226</c:v>
                </c:pt>
                <c:pt idx="4271">
                  <c:v>0.32156999932273123</c:v>
                </c:pt>
                <c:pt idx="4272">
                  <c:v>0.34527681547060718</c:v>
                </c:pt>
                <c:pt idx="4273">
                  <c:v>0.3431219678625872</c:v>
                </c:pt>
                <c:pt idx="4274">
                  <c:v>0.33019078673867319</c:v>
                </c:pt>
                <c:pt idx="4275">
                  <c:v>0.31294921190678826</c:v>
                </c:pt>
                <c:pt idx="4276">
                  <c:v>0.32372554542268228</c:v>
                </c:pt>
                <c:pt idx="4277">
                  <c:v>0.29570833556683518</c:v>
                </c:pt>
                <c:pt idx="4278">
                  <c:v>0.28493200205094127</c:v>
                </c:pt>
                <c:pt idx="4279">
                  <c:v>0.30863881819881722</c:v>
                </c:pt>
                <c:pt idx="4280">
                  <c:v>0.32803593913065321</c:v>
                </c:pt>
                <c:pt idx="4281">
                  <c:v>0.31725960561476019</c:v>
                </c:pt>
                <c:pt idx="4282">
                  <c:v>0.34958720917857922</c:v>
                </c:pt>
                <c:pt idx="4283">
                  <c:v>0.36682878401046426</c:v>
                </c:pt>
                <c:pt idx="4284">
                  <c:v>0.36898363161848424</c:v>
                </c:pt>
                <c:pt idx="4285">
                  <c:v>0.34096642176263625</c:v>
                </c:pt>
                <c:pt idx="4286">
                  <c:v>0.32803593913065321</c:v>
                </c:pt>
                <c:pt idx="4287">
                  <c:v>0.33234633283862525</c:v>
                </c:pt>
                <c:pt idx="4288">
                  <c:v>0.33450118044664523</c:v>
                </c:pt>
                <c:pt idx="4289">
                  <c:v>0.32372554542268228</c:v>
                </c:pt>
                <c:pt idx="4290">
                  <c:v>0.34743236157055923</c:v>
                </c:pt>
                <c:pt idx="4291">
                  <c:v>0.34527681547060718</c:v>
                </c:pt>
                <c:pt idx="4292">
                  <c:v>0.33665602805466521</c:v>
                </c:pt>
                <c:pt idx="4293">
                  <c:v>0.3431219678625872</c:v>
                </c:pt>
                <c:pt idx="4294">
                  <c:v>0.34527681547060718</c:v>
                </c:pt>
                <c:pt idx="4295">
                  <c:v>0.32803593913065321</c:v>
                </c:pt>
                <c:pt idx="4296">
                  <c:v>0.32372554542268228</c:v>
                </c:pt>
                <c:pt idx="4297">
                  <c:v>0.31294921190678826</c:v>
                </c:pt>
                <c:pt idx="4298">
                  <c:v>0.32588039303070226</c:v>
                </c:pt>
                <c:pt idx="4299">
                  <c:v>0.30648397059079724</c:v>
                </c:pt>
                <c:pt idx="4300">
                  <c:v>0.3151047580067402</c:v>
                </c:pt>
                <c:pt idx="4301">
                  <c:v>0.32588039303070226</c:v>
                </c:pt>
                <c:pt idx="4302">
                  <c:v>0.33450118044664523</c:v>
                </c:pt>
                <c:pt idx="4303">
                  <c:v>0.29786318317485527</c:v>
                </c:pt>
                <c:pt idx="4304">
                  <c:v>0.33665602805466521</c:v>
                </c:pt>
                <c:pt idx="4305">
                  <c:v>0.33450118044664523</c:v>
                </c:pt>
                <c:pt idx="4306">
                  <c:v>0.33881157415461627</c:v>
                </c:pt>
                <c:pt idx="4307">
                  <c:v>0.3431219678625872</c:v>
                </c:pt>
                <c:pt idx="4308">
                  <c:v>0.32588039303070226</c:v>
                </c:pt>
                <c:pt idx="4309">
                  <c:v>0.30001872927480622</c:v>
                </c:pt>
                <c:pt idx="4310">
                  <c:v>0.32156999932273123</c:v>
                </c:pt>
                <c:pt idx="4311">
                  <c:v>0.32156999932273123</c:v>
                </c:pt>
                <c:pt idx="4312">
                  <c:v>0.32156999932273123</c:v>
                </c:pt>
                <c:pt idx="4313">
                  <c:v>0.33234633283862525</c:v>
                </c:pt>
                <c:pt idx="4314">
                  <c:v>0.30432912298277726</c:v>
                </c:pt>
                <c:pt idx="4315">
                  <c:v>0.28062160834297023</c:v>
                </c:pt>
                <c:pt idx="4316">
                  <c:v>0.26769112571098719</c:v>
                </c:pt>
                <c:pt idx="4317">
                  <c:v>0.25475994458707318</c:v>
                </c:pt>
                <c:pt idx="4318">
                  <c:v>0.26984597331900728</c:v>
                </c:pt>
                <c:pt idx="4319">
                  <c:v>0.30648397059079724</c:v>
                </c:pt>
                <c:pt idx="4320">
                  <c:v>0.30432912298277726</c:v>
                </c:pt>
                <c:pt idx="4321">
                  <c:v>0.31941515171471124</c:v>
                </c:pt>
                <c:pt idx="4322">
                  <c:v>0.34958720917857922</c:v>
                </c:pt>
                <c:pt idx="4323">
                  <c:v>0.36682878401046426</c:v>
                </c:pt>
                <c:pt idx="4324">
                  <c:v>0.37329402532645528</c:v>
                </c:pt>
                <c:pt idx="4325">
                  <c:v>0.38191481274239725</c:v>
                </c:pt>
                <c:pt idx="4326">
                  <c:v>0.36467393640244428</c:v>
                </c:pt>
                <c:pt idx="4327">
                  <c:v>0.34743236157055923</c:v>
                </c:pt>
                <c:pt idx="4328">
                  <c:v>0.33665602805466521</c:v>
                </c:pt>
                <c:pt idx="4329">
                  <c:v>0.35174275527853027</c:v>
                </c:pt>
                <c:pt idx="4330">
                  <c:v>0.36467393640244428</c:v>
                </c:pt>
                <c:pt idx="4331">
                  <c:v>0.36682878401046426</c:v>
                </c:pt>
                <c:pt idx="4332">
                  <c:v>0.37975996513437726</c:v>
                </c:pt>
                <c:pt idx="4333">
                  <c:v>0.40346678128225433</c:v>
                </c:pt>
                <c:pt idx="4334">
                  <c:v>0.36898363161848424</c:v>
                </c:pt>
                <c:pt idx="4335">
                  <c:v>0.37113917771843519</c:v>
                </c:pt>
                <c:pt idx="4336">
                  <c:v>0.36682878401046426</c:v>
                </c:pt>
                <c:pt idx="4337">
                  <c:v>0.36898363161848424</c:v>
                </c:pt>
                <c:pt idx="4338">
                  <c:v>0.34527681547060718</c:v>
                </c:pt>
                <c:pt idx="4339">
                  <c:v>0.37113917771843519</c:v>
                </c:pt>
                <c:pt idx="4340">
                  <c:v>0.37329402532645528</c:v>
                </c:pt>
                <c:pt idx="4341">
                  <c:v>0.39484599386631425</c:v>
                </c:pt>
                <c:pt idx="4342">
                  <c:v>0.39700153996626431</c:v>
                </c:pt>
                <c:pt idx="4343">
                  <c:v>0.40131123518230427</c:v>
                </c:pt>
                <c:pt idx="4344">
                  <c:v>0.37329402532645528</c:v>
                </c:pt>
                <c:pt idx="4345">
                  <c:v>0.36682878401046426</c:v>
                </c:pt>
                <c:pt idx="4346">
                  <c:v>0.37113917771843519</c:v>
                </c:pt>
                <c:pt idx="4347">
                  <c:v>0.36467393640244428</c:v>
                </c:pt>
                <c:pt idx="4348">
                  <c:v>0.37113917771843519</c:v>
                </c:pt>
                <c:pt idx="4349">
                  <c:v>0.36251839030249222</c:v>
                </c:pt>
                <c:pt idx="4350">
                  <c:v>0.34743236157055923</c:v>
                </c:pt>
                <c:pt idx="4351">
                  <c:v>0.34096642176263625</c:v>
                </c:pt>
                <c:pt idx="4352">
                  <c:v>0.35174275527853027</c:v>
                </c:pt>
                <c:pt idx="4353">
                  <c:v>0.32372554542268228</c:v>
                </c:pt>
                <c:pt idx="4354">
                  <c:v>0.35174275527853027</c:v>
                </c:pt>
                <c:pt idx="4355">
                  <c:v>0.38191481274239725</c:v>
                </c:pt>
                <c:pt idx="4356">
                  <c:v>0.39053560015834421</c:v>
                </c:pt>
                <c:pt idx="4357">
                  <c:v>0.39053560015834421</c:v>
                </c:pt>
                <c:pt idx="4358">
                  <c:v>0.38838075255032423</c:v>
                </c:pt>
                <c:pt idx="4359">
                  <c:v>0.40346678128225433</c:v>
                </c:pt>
                <c:pt idx="4360">
                  <c:v>0.38407035884235419</c:v>
                </c:pt>
                <c:pt idx="4361">
                  <c:v>0.35389760288655026</c:v>
                </c:pt>
                <c:pt idx="4362">
                  <c:v>0.3560531489865012</c:v>
                </c:pt>
                <c:pt idx="4363">
                  <c:v>0.34958720917857922</c:v>
                </c:pt>
                <c:pt idx="4364">
                  <c:v>0.3431219678625872</c:v>
                </c:pt>
                <c:pt idx="4365">
                  <c:v>0.34743236157055923</c:v>
                </c:pt>
                <c:pt idx="4366">
                  <c:v>0.36036354269447224</c:v>
                </c:pt>
                <c:pt idx="4367">
                  <c:v>0.34527681547060718</c:v>
                </c:pt>
                <c:pt idx="4368">
                  <c:v>0.36467393640244428</c:v>
                </c:pt>
                <c:pt idx="4369">
                  <c:v>0.36251839030249222</c:v>
                </c:pt>
                <c:pt idx="4370">
                  <c:v>0.35820799659452118</c:v>
                </c:pt>
                <c:pt idx="4371">
                  <c:v>0.35820799659452118</c:v>
                </c:pt>
                <c:pt idx="4372">
                  <c:v>0.36682878401046426</c:v>
                </c:pt>
                <c:pt idx="4373">
                  <c:v>0.37975996513437726</c:v>
                </c:pt>
                <c:pt idx="4374">
                  <c:v>0.37113917771843519</c:v>
                </c:pt>
                <c:pt idx="4375">
                  <c:v>0.37544957142640623</c:v>
                </c:pt>
                <c:pt idx="4376">
                  <c:v>0.38838075255032423</c:v>
                </c:pt>
                <c:pt idx="4377">
                  <c:v>0.37113917771843519</c:v>
                </c:pt>
                <c:pt idx="4378">
                  <c:v>0.37544957142640623</c:v>
                </c:pt>
                <c:pt idx="4379">
                  <c:v>0.36251839030249222</c:v>
                </c:pt>
                <c:pt idx="4380">
                  <c:v>0.36036354269447224</c:v>
                </c:pt>
                <c:pt idx="4381">
                  <c:v>0.36036354269447224</c:v>
                </c:pt>
                <c:pt idx="4382">
                  <c:v>0.36898363161848424</c:v>
                </c:pt>
                <c:pt idx="4383">
                  <c:v>0.35174275527853027</c:v>
                </c:pt>
                <c:pt idx="4384">
                  <c:v>0.35174275527853027</c:v>
                </c:pt>
                <c:pt idx="4385">
                  <c:v>0.3560531489865012</c:v>
                </c:pt>
                <c:pt idx="4386">
                  <c:v>0.32803593913065321</c:v>
                </c:pt>
                <c:pt idx="4387">
                  <c:v>0.33450118044664523</c:v>
                </c:pt>
                <c:pt idx="4388">
                  <c:v>0.34743236157055923</c:v>
                </c:pt>
                <c:pt idx="4389">
                  <c:v>0.36898363161848424</c:v>
                </c:pt>
                <c:pt idx="4390">
                  <c:v>0.37544957142640623</c:v>
                </c:pt>
                <c:pt idx="4391">
                  <c:v>0.41208756869819418</c:v>
                </c:pt>
                <c:pt idx="4392">
                  <c:v>0.37975996513437726</c:v>
                </c:pt>
                <c:pt idx="4393">
                  <c:v>0.39700153996626431</c:v>
                </c:pt>
                <c:pt idx="4394">
                  <c:v>0.37113917771843519</c:v>
                </c:pt>
                <c:pt idx="4395">
                  <c:v>0.37760441903442621</c:v>
                </c:pt>
                <c:pt idx="4396">
                  <c:v>0.36036354269447224</c:v>
                </c:pt>
                <c:pt idx="4397">
                  <c:v>0.35820799659452118</c:v>
                </c:pt>
                <c:pt idx="4398">
                  <c:v>0.35389760288655026</c:v>
                </c:pt>
                <c:pt idx="4399">
                  <c:v>0.36251839030249222</c:v>
                </c:pt>
                <c:pt idx="4400">
                  <c:v>0.39053560015834421</c:v>
                </c:pt>
                <c:pt idx="4401">
                  <c:v>0.4185528100141942</c:v>
                </c:pt>
                <c:pt idx="4402">
                  <c:v>0.41639796240617422</c:v>
                </c:pt>
                <c:pt idx="4403">
                  <c:v>0.40346678128225433</c:v>
                </c:pt>
                <c:pt idx="4404">
                  <c:v>0.43148399113810432</c:v>
                </c:pt>
                <c:pt idx="4405">
                  <c:v>0.39700153996626431</c:v>
                </c:pt>
                <c:pt idx="4406">
                  <c:v>0.39053560015834421</c:v>
                </c:pt>
                <c:pt idx="4407">
                  <c:v>0.44441517226201421</c:v>
                </c:pt>
                <c:pt idx="4408">
                  <c:v>0.45734635338593432</c:v>
                </c:pt>
                <c:pt idx="4409">
                  <c:v>0.45734635338593432</c:v>
                </c:pt>
                <c:pt idx="4410">
                  <c:v>0.45950120099395431</c:v>
                </c:pt>
                <c:pt idx="4411">
                  <c:v>0.40562162889027431</c:v>
                </c:pt>
                <c:pt idx="4412">
                  <c:v>0.40562162889027431</c:v>
                </c:pt>
                <c:pt idx="4413">
                  <c:v>0.42501874982211429</c:v>
                </c:pt>
                <c:pt idx="4414">
                  <c:v>0.4336388387461243</c:v>
                </c:pt>
                <c:pt idx="4415">
                  <c:v>0.42717359743013428</c:v>
                </c:pt>
                <c:pt idx="4416">
                  <c:v>0.45734635338593432</c:v>
                </c:pt>
                <c:pt idx="4417">
                  <c:v>0.44872556596998425</c:v>
                </c:pt>
                <c:pt idx="4418">
                  <c:v>0.44441517226201421</c:v>
                </c:pt>
                <c:pt idx="4419">
                  <c:v>0.42717359743013428</c:v>
                </c:pt>
                <c:pt idx="4420">
                  <c:v>0.42286320372216424</c:v>
                </c:pt>
                <c:pt idx="4421">
                  <c:v>0.43579438484607413</c:v>
                </c:pt>
                <c:pt idx="4422">
                  <c:v>0.42717359743013428</c:v>
                </c:pt>
                <c:pt idx="4423">
                  <c:v>0.42501874982211429</c:v>
                </c:pt>
                <c:pt idx="4424">
                  <c:v>0.42717359743013428</c:v>
                </c:pt>
                <c:pt idx="4425">
                  <c:v>0.43794923245409434</c:v>
                </c:pt>
                <c:pt idx="4426">
                  <c:v>0.45950120099395431</c:v>
                </c:pt>
                <c:pt idx="4427">
                  <c:v>0.43794923245409434</c:v>
                </c:pt>
                <c:pt idx="4428">
                  <c:v>0.40562162889027431</c:v>
                </c:pt>
                <c:pt idx="4429">
                  <c:v>0.40562162889027431</c:v>
                </c:pt>
                <c:pt idx="4430">
                  <c:v>0.41424241630621417</c:v>
                </c:pt>
                <c:pt idx="4431">
                  <c:v>0.40131123518230427</c:v>
                </c:pt>
                <c:pt idx="4432">
                  <c:v>0.42932844503815426</c:v>
                </c:pt>
                <c:pt idx="4433">
                  <c:v>0.46596644230994433</c:v>
                </c:pt>
                <c:pt idx="4434">
                  <c:v>0.46812198840989416</c:v>
                </c:pt>
                <c:pt idx="4435">
                  <c:v>0.45303595967796428</c:v>
                </c:pt>
                <c:pt idx="4436">
                  <c:v>0.41424241630621417</c:v>
                </c:pt>
                <c:pt idx="4437">
                  <c:v>0.41639796240617422</c:v>
                </c:pt>
                <c:pt idx="4438">
                  <c:v>0.40346678128225433</c:v>
                </c:pt>
                <c:pt idx="4439">
                  <c:v>0.39484599386631425</c:v>
                </c:pt>
                <c:pt idx="4440">
                  <c:v>0.39484599386631425</c:v>
                </c:pt>
                <c:pt idx="4441">
                  <c:v>0.43148399113810432</c:v>
                </c:pt>
                <c:pt idx="4442">
                  <c:v>0.40346678128225433</c:v>
                </c:pt>
                <c:pt idx="4443">
                  <c:v>0.41424241630621417</c:v>
                </c:pt>
                <c:pt idx="4444">
                  <c:v>0.43579438484607413</c:v>
                </c:pt>
                <c:pt idx="4445">
                  <c:v>0.43579438484607413</c:v>
                </c:pt>
                <c:pt idx="4446">
                  <c:v>0.45088041357800424</c:v>
                </c:pt>
                <c:pt idx="4447">
                  <c:v>0.47458722972588419</c:v>
                </c:pt>
                <c:pt idx="4448">
                  <c:v>0.46381159470192412</c:v>
                </c:pt>
                <c:pt idx="4449">
                  <c:v>0.45734635338593432</c:v>
                </c:pt>
                <c:pt idx="4450">
                  <c:v>0.46165604860197429</c:v>
                </c:pt>
                <c:pt idx="4451">
                  <c:v>0.42717359743013428</c:v>
                </c:pt>
                <c:pt idx="4452">
                  <c:v>0.44872556596998425</c:v>
                </c:pt>
                <c:pt idx="4453">
                  <c:v>0.45088041357800424</c:v>
                </c:pt>
                <c:pt idx="4454">
                  <c:v>0.45088041357800424</c:v>
                </c:pt>
                <c:pt idx="4455">
                  <c:v>0.45519080728598427</c:v>
                </c:pt>
                <c:pt idx="4456">
                  <c:v>0.4875184108497943</c:v>
                </c:pt>
                <c:pt idx="4457">
                  <c:v>0.47027683601791415</c:v>
                </c:pt>
                <c:pt idx="4458">
                  <c:v>0.45519080728598427</c:v>
                </c:pt>
                <c:pt idx="4459">
                  <c:v>0.44441517226201421</c:v>
                </c:pt>
                <c:pt idx="4460">
                  <c:v>0.42286320372216424</c:v>
                </c:pt>
                <c:pt idx="4461">
                  <c:v>0.41208756869819418</c:v>
                </c:pt>
                <c:pt idx="4462">
                  <c:v>0.39915638757428429</c:v>
                </c:pt>
                <c:pt idx="4463">
                  <c:v>0.39484599386631425</c:v>
                </c:pt>
                <c:pt idx="4464">
                  <c:v>0.37544957142640623</c:v>
                </c:pt>
                <c:pt idx="4465">
                  <c:v>0.39484599386631425</c:v>
                </c:pt>
                <c:pt idx="4466">
                  <c:v>0.39700153996626431</c:v>
                </c:pt>
                <c:pt idx="4467">
                  <c:v>0.39484599386631425</c:v>
                </c:pt>
                <c:pt idx="4468">
                  <c:v>0.40777717499022414</c:v>
                </c:pt>
                <c:pt idx="4469">
                  <c:v>0.43794923245409434</c:v>
                </c:pt>
                <c:pt idx="4470">
                  <c:v>0.42501874982211429</c:v>
                </c:pt>
                <c:pt idx="4471">
                  <c:v>0.42932844503815426</c:v>
                </c:pt>
                <c:pt idx="4472">
                  <c:v>0.41424241630621417</c:v>
                </c:pt>
                <c:pt idx="4473">
                  <c:v>0.40131123518230427</c:v>
                </c:pt>
                <c:pt idx="4474">
                  <c:v>0.38622520645037417</c:v>
                </c:pt>
                <c:pt idx="4475">
                  <c:v>0.41208756869819418</c:v>
                </c:pt>
                <c:pt idx="4476">
                  <c:v>0.4185528100141942</c:v>
                </c:pt>
                <c:pt idx="4477">
                  <c:v>0.45734635338593432</c:v>
                </c:pt>
                <c:pt idx="4478">
                  <c:v>0.45519080728598427</c:v>
                </c:pt>
                <c:pt idx="4479">
                  <c:v>0.46381159470192412</c:v>
                </c:pt>
                <c:pt idx="4480">
                  <c:v>0.46596644230994433</c:v>
                </c:pt>
                <c:pt idx="4481">
                  <c:v>0.47027683601791415</c:v>
                </c:pt>
                <c:pt idx="4482">
                  <c:v>0.47027683601791415</c:v>
                </c:pt>
                <c:pt idx="4483">
                  <c:v>0.50475998568168423</c:v>
                </c:pt>
                <c:pt idx="4484">
                  <c:v>0.51338077309762431</c:v>
                </c:pt>
                <c:pt idx="4485">
                  <c:v>0.51553562070564429</c:v>
                </c:pt>
                <c:pt idx="4486">
                  <c:v>0.51769116680559413</c:v>
                </c:pt>
                <c:pt idx="4487">
                  <c:v>0.49829404587376414</c:v>
                </c:pt>
                <c:pt idx="4488">
                  <c:v>0.46812198840989416</c:v>
                </c:pt>
                <c:pt idx="4489">
                  <c:v>0.46165604860197429</c:v>
                </c:pt>
                <c:pt idx="4490">
                  <c:v>0.42932844503815426</c:v>
                </c:pt>
                <c:pt idx="4491">
                  <c:v>0.4185528100141942</c:v>
                </c:pt>
                <c:pt idx="4492">
                  <c:v>0.42070835611414426</c:v>
                </c:pt>
                <c:pt idx="4493">
                  <c:v>0.44441517226201421</c:v>
                </c:pt>
                <c:pt idx="4494">
                  <c:v>0.44010477855404417</c:v>
                </c:pt>
                <c:pt idx="4495">
                  <c:v>0.46381159470192412</c:v>
                </c:pt>
                <c:pt idx="4496">
                  <c:v>0.46596644230994433</c:v>
                </c:pt>
                <c:pt idx="4497">
                  <c:v>0.48536356324177432</c:v>
                </c:pt>
                <c:pt idx="4498">
                  <c:v>0.47889762343385422</c:v>
                </c:pt>
                <c:pt idx="4499">
                  <c:v>0.48320801714182426</c:v>
                </c:pt>
                <c:pt idx="4500">
                  <c:v>0.49829404587376414</c:v>
                </c:pt>
                <c:pt idx="4501">
                  <c:v>0.50260443958173417</c:v>
                </c:pt>
                <c:pt idx="4502">
                  <c:v>0.49182880455777434</c:v>
                </c:pt>
                <c:pt idx="4503">
                  <c:v>0.48967395694975413</c:v>
                </c:pt>
                <c:pt idx="4504">
                  <c:v>0.48536356324177432</c:v>
                </c:pt>
                <c:pt idx="4505">
                  <c:v>0.48536356324177432</c:v>
                </c:pt>
                <c:pt idx="4506">
                  <c:v>0.47889762343385422</c:v>
                </c:pt>
                <c:pt idx="4507">
                  <c:v>0.45950120099395431</c:v>
                </c:pt>
                <c:pt idx="4508">
                  <c:v>0.45734635338593432</c:v>
                </c:pt>
                <c:pt idx="4509">
                  <c:v>0.45734635338593432</c:v>
                </c:pt>
                <c:pt idx="4510">
                  <c:v>0.4336388387461243</c:v>
                </c:pt>
                <c:pt idx="4511">
                  <c:v>0.43148399113810432</c:v>
                </c:pt>
                <c:pt idx="4512">
                  <c:v>0.43579438484607413</c:v>
                </c:pt>
                <c:pt idx="4513">
                  <c:v>0.42717359743013428</c:v>
                </c:pt>
                <c:pt idx="4514">
                  <c:v>0.43794923245409434</c:v>
                </c:pt>
                <c:pt idx="4515">
                  <c:v>0.44441517226201421</c:v>
                </c:pt>
                <c:pt idx="4516">
                  <c:v>0.44010477855404417</c:v>
                </c:pt>
                <c:pt idx="4517">
                  <c:v>0.46596644230994433</c:v>
                </c:pt>
                <c:pt idx="4518">
                  <c:v>0.46812198840989416</c:v>
                </c:pt>
                <c:pt idx="4519">
                  <c:v>0.45734635338593432</c:v>
                </c:pt>
                <c:pt idx="4520">
                  <c:v>0.46596644230994433</c:v>
                </c:pt>
                <c:pt idx="4521">
                  <c:v>0.45303595967796428</c:v>
                </c:pt>
                <c:pt idx="4522">
                  <c:v>0.45088041357800424</c:v>
                </c:pt>
                <c:pt idx="4523">
                  <c:v>0.46381159470192412</c:v>
                </c:pt>
                <c:pt idx="4524">
                  <c:v>0.46596644230994433</c:v>
                </c:pt>
                <c:pt idx="4525">
                  <c:v>0.46381159470192412</c:v>
                </c:pt>
                <c:pt idx="4526">
                  <c:v>0.45303595967796428</c:v>
                </c:pt>
                <c:pt idx="4527">
                  <c:v>0.45734635338593432</c:v>
                </c:pt>
                <c:pt idx="4528">
                  <c:v>0.45950120099395431</c:v>
                </c:pt>
                <c:pt idx="4529">
                  <c:v>0.47674277582583424</c:v>
                </c:pt>
                <c:pt idx="4530">
                  <c:v>0.46812198840989416</c:v>
                </c:pt>
                <c:pt idx="4531">
                  <c:v>0.50691483328970421</c:v>
                </c:pt>
                <c:pt idx="4532">
                  <c:v>0.49398365216579432</c:v>
                </c:pt>
                <c:pt idx="4533">
                  <c:v>0.48105316953380428</c:v>
                </c:pt>
                <c:pt idx="4534">
                  <c:v>0.46596644230994433</c:v>
                </c:pt>
                <c:pt idx="4535">
                  <c:v>0.46381159470192412</c:v>
                </c:pt>
                <c:pt idx="4536">
                  <c:v>0.4724323821178642</c:v>
                </c:pt>
                <c:pt idx="4537">
                  <c:v>0.47458722972588419</c:v>
                </c:pt>
                <c:pt idx="4538">
                  <c:v>0.50044959197371419</c:v>
                </c:pt>
                <c:pt idx="4539">
                  <c:v>0.49829404587376414</c:v>
                </c:pt>
                <c:pt idx="4540">
                  <c:v>0.51338077309762431</c:v>
                </c:pt>
                <c:pt idx="4541">
                  <c:v>0.4875184108497943</c:v>
                </c:pt>
                <c:pt idx="4542">
                  <c:v>0.48967395694975413</c:v>
                </c:pt>
                <c:pt idx="4543">
                  <c:v>0.4724323821178642</c:v>
                </c:pt>
                <c:pt idx="4544">
                  <c:v>0.46812198840989416</c:v>
                </c:pt>
                <c:pt idx="4545">
                  <c:v>0.46165604860197429</c:v>
                </c:pt>
                <c:pt idx="4546">
                  <c:v>0.47889762343385422</c:v>
                </c:pt>
                <c:pt idx="4547">
                  <c:v>0.47458722972588419</c:v>
                </c:pt>
                <c:pt idx="4548">
                  <c:v>0.4724323821178642</c:v>
                </c:pt>
                <c:pt idx="4549">
                  <c:v>0.49613919826574415</c:v>
                </c:pt>
                <c:pt idx="4550">
                  <c:v>0.51553562070564429</c:v>
                </c:pt>
                <c:pt idx="4551">
                  <c:v>0.52200086202163432</c:v>
                </c:pt>
                <c:pt idx="4552">
                  <c:v>0.53062164943758416</c:v>
                </c:pt>
                <c:pt idx="4553">
                  <c:v>0.54570837666144434</c:v>
                </c:pt>
                <c:pt idx="4554">
                  <c:v>0.51984601441361433</c:v>
                </c:pt>
                <c:pt idx="4555">
                  <c:v>0.52631125572960413</c:v>
                </c:pt>
                <c:pt idx="4556">
                  <c:v>0.52631125572960413</c:v>
                </c:pt>
                <c:pt idx="4557">
                  <c:v>0.53062164943758416</c:v>
                </c:pt>
                <c:pt idx="4558">
                  <c:v>0.53708758924550426</c:v>
                </c:pt>
                <c:pt idx="4559">
                  <c:v>0.57588043412531431</c:v>
                </c:pt>
                <c:pt idx="4560">
                  <c:v>0.57803598022526415</c:v>
                </c:pt>
                <c:pt idx="4561">
                  <c:v>0.55432846558545434</c:v>
                </c:pt>
                <c:pt idx="4562">
                  <c:v>0.55863885929342416</c:v>
                </c:pt>
                <c:pt idx="4563">
                  <c:v>0.56725964670937423</c:v>
                </c:pt>
                <c:pt idx="4564">
                  <c:v>0.57157004041734427</c:v>
                </c:pt>
                <c:pt idx="4565">
                  <c:v>0.56294925300140419</c:v>
                </c:pt>
                <c:pt idx="4566">
                  <c:v>0.58019082783328413</c:v>
                </c:pt>
                <c:pt idx="4567">
                  <c:v>0.58234637393323418</c:v>
                </c:pt>
                <c:pt idx="4568">
                  <c:v>0.56725964670937423</c:v>
                </c:pt>
                <c:pt idx="4569">
                  <c:v>0.53062164943758416</c:v>
                </c:pt>
                <c:pt idx="4570">
                  <c:v>0.5349320431455542</c:v>
                </c:pt>
                <c:pt idx="4571">
                  <c:v>0.53924243685352424</c:v>
                </c:pt>
                <c:pt idx="4572">
                  <c:v>0.53708758924550426</c:v>
                </c:pt>
                <c:pt idx="4573">
                  <c:v>0.53708758924550426</c:v>
                </c:pt>
                <c:pt idx="4574">
                  <c:v>0.56079440539337422</c:v>
                </c:pt>
                <c:pt idx="4575">
                  <c:v>0.5413979829534743</c:v>
                </c:pt>
                <c:pt idx="4576">
                  <c:v>0.55863885929342416</c:v>
                </c:pt>
                <c:pt idx="4577">
                  <c:v>0.58234637393323418</c:v>
                </c:pt>
                <c:pt idx="4578">
                  <c:v>0.60174279637314432</c:v>
                </c:pt>
                <c:pt idx="4579">
                  <c:v>0.59527685656521423</c:v>
                </c:pt>
                <c:pt idx="4580">
                  <c:v>0.58881161524922421</c:v>
                </c:pt>
                <c:pt idx="4581">
                  <c:v>0.59096646285724419</c:v>
                </c:pt>
                <c:pt idx="4582">
                  <c:v>0.59312200895719425</c:v>
                </c:pt>
                <c:pt idx="4583">
                  <c:v>0.61467327900512414</c:v>
                </c:pt>
                <c:pt idx="4584">
                  <c:v>0.60820803768913434</c:v>
                </c:pt>
                <c:pt idx="4585">
                  <c:v>0.65562166998488425</c:v>
                </c:pt>
                <c:pt idx="4586">
                  <c:v>0.63838079364493416</c:v>
                </c:pt>
                <c:pt idx="4587">
                  <c:v>0.62544961252101428</c:v>
                </c:pt>
                <c:pt idx="4588">
                  <c:v>0.61036358378908417</c:v>
                </c:pt>
                <c:pt idx="4589">
                  <c:v>0.61898367271309418</c:v>
                </c:pt>
                <c:pt idx="4590">
                  <c:v>0.60605319008111413</c:v>
                </c:pt>
                <c:pt idx="4591">
                  <c:v>0.61467327900512414</c:v>
                </c:pt>
                <c:pt idx="4592">
                  <c:v>0.6168288251050742</c:v>
                </c:pt>
                <c:pt idx="4593">
                  <c:v>0.6038976439811643</c:v>
                </c:pt>
                <c:pt idx="4594">
                  <c:v>0.60605319008111413</c:v>
                </c:pt>
                <c:pt idx="4595">
                  <c:v>0.59743240266517428</c:v>
                </c:pt>
                <c:pt idx="4596">
                  <c:v>0.59527685656521423</c:v>
                </c:pt>
                <c:pt idx="4597">
                  <c:v>0.6168288251050742</c:v>
                </c:pt>
                <c:pt idx="4598">
                  <c:v>0.6038976439811643</c:v>
                </c:pt>
                <c:pt idx="4599">
                  <c:v>0.62976000622898431</c:v>
                </c:pt>
                <c:pt idx="4600">
                  <c:v>0.66424245740082433</c:v>
                </c:pt>
                <c:pt idx="4601">
                  <c:v>0.68579442594068429</c:v>
                </c:pt>
                <c:pt idx="4602">
                  <c:v>0.68148403223271425</c:v>
                </c:pt>
                <c:pt idx="4603">
                  <c:v>0.71596648340455427</c:v>
                </c:pt>
                <c:pt idx="4604">
                  <c:v>0.70088045467261417</c:v>
                </c:pt>
                <c:pt idx="4605">
                  <c:v>0.69225966725667432</c:v>
                </c:pt>
                <c:pt idx="4606">
                  <c:v>0.68579442594068429</c:v>
                </c:pt>
                <c:pt idx="4607">
                  <c:v>0.68363887984073424</c:v>
                </c:pt>
                <c:pt idx="4608">
                  <c:v>0.62544961252101428</c:v>
                </c:pt>
                <c:pt idx="4609">
                  <c:v>0.64915642866889423</c:v>
                </c:pt>
                <c:pt idx="4610">
                  <c:v>0.65346682237686426</c:v>
                </c:pt>
                <c:pt idx="4611">
                  <c:v>0.66208760979280434</c:v>
                </c:pt>
                <c:pt idx="4612">
                  <c:v>0.65131127627691421</c:v>
                </c:pt>
                <c:pt idx="4613">
                  <c:v>0.71381163579653428</c:v>
                </c:pt>
                <c:pt idx="4614">
                  <c:v>0.69010481964865433</c:v>
                </c:pt>
                <c:pt idx="4615">
                  <c:v>0.69872560706459419</c:v>
                </c:pt>
                <c:pt idx="4616">
                  <c:v>0.66639800350077416</c:v>
                </c:pt>
                <c:pt idx="4617">
                  <c:v>0.69441521335662415</c:v>
                </c:pt>
                <c:pt idx="4618">
                  <c:v>0.66639800350077416</c:v>
                </c:pt>
                <c:pt idx="4619">
                  <c:v>0.69657006096464413</c:v>
                </c:pt>
                <c:pt idx="4620">
                  <c:v>0.67501879091672423</c:v>
                </c:pt>
                <c:pt idx="4621">
                  <c:v>0.71381163579653428</c:v>
                </c:pt>
                <c:pt idx="4622">
                  <c:v>0.69872560706459419</c:v>
                </c:pt>
                <c:pt idx="4623">
                  <c:v>0.7073456959886042</c:v>
                </c:pt>
                <c:pt idx="4624">
                  <c:v>0.69010481964865433</c:v>
                </c:pt>
                <c:pt idx="4625">
                  <c:v>0.69441521335662415</c:v>
                </c:pt>
                <c:pt idx="4626">
                  <c:v>0.68363887984073424</c:v>
                </c:pt>
                <c:pt idx="4627">
                  <c:v>0.66424245740082433</c:v>
                </c:pt>
                <c:pt idx="4628">
                  <c:v>0.68148403223271425</c:v>
                </c:pt>
                <c:pt idx="4629">
                  <c:v>0.69872560706459419</c:v>
                </c:pt>
                <c:pt idx="4630">
                  <c:v>0.72458727082049412</c:v>
                </c:pt>
                <c:pt idx="4631">
                  <c:v>0.73967329955242422</c:v>
                </c:pt>
                <c:pt idx="4632">
                  <c:v>0.75691487438431415</c:v>
                </c:pt>
                <c:pt idx="4633">
                  <c:v>0.74613923936035431</c:v>
                </c:pt>
                <c:pt idx="4634">
                  <c:v>0.74829408696837429</c:v>
                </c:pt>
                <c:pt idx="4635">
                  <c:v>0.72889766452846416</c:v>
                </c:pt>
                <c:pt idx="4636">
                  <c:v>0.73105321062841422</c:v>
                </c:pt>
                <c:pt idx="4637">
                  <c:v>0.7332080582364342</c:v>
                </c:pt>
                <c:pt idx="4638">
                  <c:v>0.72027687711252431</c:v>
                </c:pt>
                <c:pt idx="4639">
                  <c:v>0.69657006096464413</c:v>
                </c:pt>
                <c:pt idx="4640">
                  <c:v>0.71596648340455427</c:v>
                </c:pt>
                <c:pt idx="4641">
                  <c:v>0.73105321062841422</c:v>
                </c:pt>
                <c:pt idx="4642">
                  <c:v>0.74182884565237428</c:v>
                </c:pt>
                <c:pt idx="4643">
                  <c:v>0.75476002677629417</c:v>
                </c:pt>
                <c:pt idx="4644">
                  <c:v>0.78277723663214416</c:v>
                </c:pt>
                <c:pt idx="4645">
                  <c:v>0.78924247794813418</c:v>
                </c:pt>
                <c:pt idx="4646">
                  <c:v>0.75260448067634433</c:v>
                </c:pt>
                <c:pt idx="4647">
                  <c:v>0.75476002677629417</c:v>
                </c:pt>
                <c:pt idx="4648">
                  <c:v>0.77846684292416413</c:v>
                </c:pt>
                <c:pt idx="4649">
                  <c:v>0.78924247794813418</c:v>
                </c:pt>
                <c:pt idx="4650">
                  <c:v>0.76984605550822427</c:v>
                </c:pt>
                <c:pt idx="4651">
                  <c:v>0.7870876303401142</c:v>
                </c:pt>
                <c:pt idx="4652">
                  <c:v>0.79786326536407426</c:v>
                </c:pt>
                <c:pt idx="4653">
                  <c:v>0.78493208424016414</c:v>
                </c:pt>
                <c:pt idx="4654">
                  <c:v>0.76122526809228419</c:v>
                </c:pt>
                <c:pt idx="4655">
                  <c:v>0.76122526809228419</c:v>
                </c:pt>
                <c:pt idx="4656">
                  <c:v>0.75476002677629417</c:v>
                </c:pt>
                <c:pt idx="4657">
                  <c:v>0.73105321062841422</c:v>
                </c:pt>
                <c:pt idx="4658">
                  <c:v>0.75476002677629417</c:v>
                </c:pt>
                <c:pt idx="4659">
                  <c:v>0.75260448067634433</c:v>
                </c:pt>
                <c:pt idx="4660">
                  <c:v>0.74613923936035431</c:v>
                </c:pt>
                <c:pt idx="4661">
                  <c:v>0.77200090311624425</c:v>
                </c:pt>
                <c:pt idx="4662">
                  <c:v>0.79355287165610422</c:v>
                </c:pt>
                <c:pt idx="4663">
                  <c:v>0.79139802404808424</c:v>
                </c:pt>
                <c:pt idx="4664">
                  <c:v>0.8021736590720443</c:v>
                </c:pt>
                <c:pt idx="4665">
                  <c:v>0.81941523390393423</c:v>
                </c:pt>
                <c:pt idx="4666">
                  <c:v>0.80001811297209424</c:v>
                </c:pt>
                <c:pt idx="4667">
                  <c:v>0.80001811297209424</c:v>
                </c:pt>
                <c:pt idx="4668">
                  <c:v>0.77631129682421429</c:v>
                </c:pt>
                <c:pt idx="4669">
                  <c:v>0.78493208424016414</c:v>
                </c:pt>
                <c:pt idx="4670">
                  <c:v>0.75691487438431415</c:v>
                </c:pt>
                <c:pt idx="4671">
                  <c:v>0.75260448067634433</c:v>
                </c:pt>
                <c:pt idx="4672">
                  <c:v>0.73536360433638426</c:v>
                </c:pt>
                <c:pt idx="4673">
                  <c:v>0.76122526809228419</c:v>
                </c:pt>
                <c:pt idx="4674">
                  <c:v>0.74398369326039426</c:v>
                </c:pt>
                <c:pt idx="4675">
                  <c:v>0.78277723663214416</c:v>
                </c:pt>
                <c:pt idx="4676">
                  <c:v>0.81941523390393423</c:v>
                </c:pt>
                <c:pt idx="4677">
                  <c:v>0.8280360213198743</c:v>
                </c:pt>
                <c:pt idx="4678">
                  <c:v>0.8280360213198743</c:v>
                </c:pt>
                <c:pt idx="4679">
                  <c:v>0.86682886619968413</c:v>
                </c:pt>
                <c:pt idx="4680">
                  <c:v>0.86682886619968413</c:v>
                </c:pt>
                <c:pt idx="4681">
                  <c:v>0.83234571653591427</c:v>
                </c:pt>
                <c:pt idx="4682">
                  <c:v>0.84096650395185413</c:v>
                </c:pt>
                <c:pt idx="4683">
                  <c:v>0.84743244375977422</c:v>
                </c:pt>
                <c:pt idx="4684">
                  <c:v>0.83234571653591427</c:v>
                </c:pt>
                <c:pt idx="4685">
                  <c:v>0.79355287165610422</c:v>
                </c:pt>
                <c:pt idx="4686">
                  <c:v>0.8280360213198743</c:v>
                </c:pt>
                <c:pt idx="4687">
                  <c:v>0.84527689765982417</c:v>
                </c:pt>
                <c:pt idx="4688">
                  <c:v>0.85605323117572429</c:v>
                </c:pt>
                <c:pt idx="4689">
                  <c:v>0.85605323117572429</c:v>
                </c:pt>
                <c:pt idx="4690">
                  <c:v>0.90777725717944424</c:v>
                </c:pt>
                <c:pt idx="4691">
                  <c:v>0.90562171107949418</c:v>
                </c:pt>
                <c:pt idx="4692">
                  <c:v>0.88191489493161423</c:v>
                </c:pt>
                <c:pt idx="4693">
                  <c:v>0.84312205005180418</c:v>
                </c:pt>
                <c:pt idx="4694">
                  <c:v>0.83881165634383414</c:v>
                </c:pt>
                <c:pt idx="4695">
                  <c:v>0.85174283746775425</c:v>
                </c:pt>
                <c:pt idx="4696">
                  <c:v>0.85174283746775425</c:v>
                </c:pt>
                <c:pt idx="4697">
                  <c:v>0.85605323117572429</c:v>
                </c:pt>
                <c:pt idx="4698">
                  <c:v>0.89053568234756431</c:v>
                </c:pt>
                <c:pt idx="4699">
                  <c:v>0.88838083473954432</c:v>
                </c:pt>
                <c:pt idx="4700">
                  <c:v>0.8646733200997343</c:v>
                </c:pt>
                <c:pt idx="4701">
                  <c:v>0.85820807878374428</c:v>
                </c:pt>
                <c:pt idx="4702">
                  <c:v>0.83234571653591427</c:v>
                </c:pt>
                <c:pt idx="4703">
                  <c:v>0.83665611024388431</c:v>
                </c:pt>
                <c:pt idx="4704">
                  <c:v>0.85174283746775425</c:v>
                </c:pt>
                <c:pt idx="4705">
                  <c:v>0.84312205005180418</c:v>
                </c:pt>
                <c:pt idx="4706">
                  <c:v>0.83881165634383414</c:v>
                </c:pt>
                <c:pt idx="4707">
                  <c:v>0.86036292639176426</c:v>
                </c:pt>
                <c:pt idx="4708">
                  <c:v>0.83881165634383414</c:v>
                </c:pt>
                <c:pt idx="4709">
                  <c:v>0.83881165634383414</c:v>
                </c:pt>
                <c:pt idx="4710">
                  <c:v>0.8280360213198743</c:v>
                </c:pt>
                <c:pt idx="4711">
                  <c:v>0.84312205005180418</c:v>
                </c:pt>
                <c:pt idx="4712">
                  <c:v>0.84312205005180418</c:v>
                </c:pt>
                <c:pt idx="4713">
                  <c:v>0.86898371380770434</c:v>
                </c:pt>
                <c:pt idx="4714">
                  <c:v>0.86898371380770434</c:v>
                </c:pt>
                <c:pt idx="4715">
                  <c:v>0.89484607605553412</c:v>
                </c:pt>
                <c:pt idx="4716">
                  <c:v>0.88838083473954432</c:v>
                </c:pt>
                <c:pt idx="4717">
                  <c:v>0.90562171107949418</c:v>
                </c:pt>
                <c:pt idx="4718">
                  <c:v>0.87976004732359425</c:v>
                </c:pt>
                <c:pt idx="4719">
                  <c:v>0.8776045012236442</c:v>
                </c:pt>
                <c:pt idx="4720">
                  <c:v>0.86251847249171432</c:v>
                </c:pt>
                <c:pt idx="4721">
                  <c:v>0.86898371380770434</c:v>
                </c:pt>
                <c:pt idx="4722">
                  <c:v>0.84958729136779421</c:v>
                </c:pt>
                <c:pt idx="4723">
                  <c:v>0.84312205005180418</c:v>
                </c:pt>
                <c:pt idx="4724">
                  <c:v>0.84527689765982417</c:v>
                </c:pt>
                <c:pt idx="4725">
                  <c:v>0.85389768507577424</c:v>
                </c:pt>
                <c:pt idx="4726">
                  <c:v>0.84743244375977422</c:v>
                </c:pt>
                <c:pt idx="4727">
                  <c:v>0.86251847249171432</c:v>
                </c:pt>
                <c:pt idx="4728">
                  <c:v>0.85605323117572429</c:v>
                </c:pt>
                <c:pt idx="4729">
                  <c:v>0.85820807878374428</c:v>
                </c:pt>
                <c:pt idx="4730">
                  <c:v>0.86682886619968413</c:v>
                </c:pt>
                <c:pt idx="4731">
                  <c:v>0.85389768507577424</c:v>
                </c:pt>
                <c:pt idx="4732">
                  <c:v>0.85820807878374428</c:v>
                </c:pt>
                <c:pt idx="4733">
                  <c:v>0.90131131737152415</c:v>
                </c:pt>
                <c:pt idx="4734">
                  <c:v>0.90777725717944424</c:v>
                </c:pt>
                <c:pt idx="4735">
                  <c:v>0.91639804459538432</c:v>
                </c:pt>
                <c:pt idx="4736">
                  <c:v>0.92070843830335414</c:v>
                </c:pt>
                <c:pt idx="4737">
                  <c:v>0.90777725717944424</c:v>
                </c:pt>
                <c:pt idx="4738">
                  <c:v>0.88622528863958427</c:v>
                </c:pt>
                <c:pt idx="4739">
                  <c:v>0.87976004732359425</c:v>
                </c:pt>
                <c:pt idx="4740">
                  <c:v>0.87544965361562421</c:v>
                </c:pt>
                <c:pt idx="4741">
                  <c:v>0.89053568234756431</c:v>
                </c:pt>
                <c:pt idx="4742">
                  <c:v>0.91208765088741428</c:v>
                </c:pt>
                <c:pt idx="4743">
                  <c:v>0.93148407332732419</c:v>
                </c:pt>
                <c:pt idx="4744">
                  <c:v>0.93794931464331421</c:v>
                </c:pt>
                <c:pt idx="4745">
                  <c:v>0.91424249849543426</c:v>
                </c:pt>
                <c:pt idx="4746">
                  <c:v>0.91639804459538432</c:v>
                </c:pt>
                <c:pt idx="4747">
                  <c:v>0.88838083473954432</c:v>
                </c:pt>
                <c:pt idx="4748">
                  <c:v>0.84527689765982417</c:v>
                </c:pt>
                <c:pt idx="4749">
                  <c:v>0.86036292639176426</c:v>
                </c:pt>
                <c:pt idx="4750">
                  <c:v>0.88191489493161423</c:v>
                </c:pt>
                <c:pt idx="4751">
                  <c:v>0.84743244375977422</c:v>
                </c:pt>
                <c:pt idx="4752">
                  <c:v>0.8776045012236442</c:v>
                </c:pt>
                <c:pt idx="4753">
                  <c:v>0.89484607605553412</c:v>
                </c:pt>
                <c:pt idx="4754">
                  <c:v>0.87113925990765417</c:v>
                </c:pt>
                <c:pt idx="4755">
                  <c:v>0.87544965361562421</c:v>
                </c:pt>
                <c:pt idx="4756">
                  <c:v>0.90131131737152415</c:v>
                </c:pt>
                <c:pt idx="4757">
                  <c:v>0.89700092366355433</c:v>
                </c:pt>
                <c:pt idx="4758">
                  <c:v>0.9034668634714742</c:v>
                </c:pt>
                <c:pt idx="4759">
                  <c:v>0.89269052995558429</c:v>
                </c:pt>
                <c:pt idx="4760">
                  <c:v>0.89700092366355433</c:v>
                </c:pt>
                <c:pt idx="4761">
                  <c:v>0.92286328591137434</c:v>
                </c:pt>
                <c:pt idx="4762">
                  <c:v>0.91424249849543426</c:v>
                </c:pt>
                <c:pt idx="4763">
                  <c:v>0.9034668634714742</c:v>
                </c:pt>
                <c:pt idx="4764">
                  <c:v>0.90131131737152415</c:v>
                </c:pt>
                <c:pt idx="4765">
                  <c:v>0.87976004732359425</c:v>
                </c:pt>
                <c:pt idx="4766">
                  <c:v>0.85605323117572429</c:v>
                </c:pt>
                <c:pt idx="4767">
                  <c:v>0.84527689765982417</c:v>
                </c:pt>
                <c:pt idx="4768">
                  <c:v>0.86251847249171432</c:v>
                </c:pt>
                <c:pt idx="4769">
                  <c:v>0.86036292639176426</c:v>
                </c:pt>
                <c:pt idx="4770">
                  <c:v>0.86036292639176426</c:v>
                </c:pt>
                <c:pt idx="4771">
                  <c:v>0.8776045012236442</c:v>
                </c:pt>
                <c:pt idx="4772">
                  <c:v>0.8776045012236442</c:v>
                </c:pt>
                <c:pt idx="4773">
                  <c:v>0.89700092366355433</c:v>
                </c:pt>
                <c:pt idx="4774">
                  <c:v>0.9185528922034043</c:v>
                </c:pt>
                <c:pt idx="4775">
                  <c:v>0.94657010205925429</c:v>
                </c:pt>
                <c:pt idx="4776">
                  <c:v>0.95519088947519415</c:v>
                </c:pt>
                <c:pt idx="4777">
                  <c:v>0.9659665244991642</c:v>
                </c:pt>
                <c:pt idx="4778">
                  <c:v>0.96381167689114422</c:v>
                </c:pt>
                <c:pt idx="4779">
                  <c:v>0.95303534337524431</c:v>
                </c:pt>
                <c:pt idx="4780">
                  <c:v>0.94657010205925429</c:v>
                </c:pt>
                <c:pt idx="4781">
                  <c:v>0.94441525445123431</c:v>
                </c:pt>
                <c:pt idx="4782">
                  <c:v>0.95303534337524431</c:v>
                </c:pt>
                <c:pt idx="4783">
                  <c:v>0.94225970835128425</c:v>
                </c:pt>
                <c:pt idx="4784">
                  <c:v>0.95519088947519415</c:v>
                </c:pt>
                <c:pt idx="4785">
                  <c:v>0.95088049576722433</c:v>
                </c:pt>
                <c:pt idx="4786">
                  <c:v>0.94657010205925429</c:v>
                </c:pt>
                <c:pt idx="4787">
                  <c:v>0.94225970835128425</c:v>
                </c:pt>
                <c:pt idx="4788">
                  <c:v>0.94657010205925429</c:v>
                </c:pt>
                <c:pt idx="4789">
                  <c:v>0.94657010205925429</c:v>
                </c:pt>
                <c:pt idx="4790">
                  <c:v>0.96812207059911426</c:v>
                </c:pt>
                <c:pt idx="4791">
                  <c:v>0.97889770562307432</c:v>
                </c:pt>
                <c:pt idx="4792">
                  <c:v>0.98105325172302416</c:v>
                </c:pt>
                <c:pt idx="4793">
                  <c:v>0.94657010205925429</c:v>
                </c:pt>
                <c:pt idx="4794">
                  <c:v>0.95734573708321413</c:v>
                </c:pt>
                <c:pt idx="4795">
                  <c:v>0.92717367961935415</c:v>
                </c:pt>
                <c:pt idx="4796">
                  <c:v>0.92286328591137434</c:v>
                </c:pt>
                <c:pt idx="4797">
                  <c:v>0.92286328591137434</c:v>
                </c:pt>
                <c:pt idx="4798">
                  <c:v>0.94657010205925429</c:v>
                </c:pt>
                <c:pt idx="4799">
                  <c:v>0.90993210478746422</c:v>
                </c:pt>
                <c:pt idx="4800">
                  <c:v>0.90562171107949418</c:v>
                </c:pt>
                <c:pt idx="4801">
                  <c:v>0.88838083473954432</c:v>
                </c:pt>
                <c:pt idx="4802">
                  <c:v>0.87113925990765417</c:v>
                </c:pt>
                <c:pt idx="4803">
                  <c:v>0.8776045012236442</c:v>
                </c:pt>
                <c:pt idx="4804">
                  <c:v>0.88838083473954432</c:v>
                </c:pt>
                <c:pt idx="4805">
                  <c:v>0.92286328591137434</c:v>
                </c:pt>
                <c:pt idx="4806">
                  <c:v>0.93579446703529423</c:v>
                </c:pt>
                <c:pt idx="4807">
                  <c:v>0.94657010205925429</c:v>
                </c:pt>
                <c:pt idx="4808">
                  <c:v>0.94010486074326427</c:v>
                </c:pt>
                <c:pt idx="4809">
                  <c:v>0.96812207059911426</c:v>
                </c:pt>
                <c:pt idx="4810">
                  <c:v>0.97027691820713424</c:v>
                </c:pt>
                <c:pt idx="4811">
                  <c:v>0.97674285801505434</c:v>
                </c:pt>
                <c:pt idx="4812">
                  <c:v>0.98320809933104414</c:v>
                </c:pt>
                <c:pt idx="4813">
                  <c:v>0.98105325172302416</c:v>
                </c:pt>
                <c:pt idx="4814">
                  <c:v>0.94657010205925429</c:v>
                </c:pt>
                <c:pt idx="4815">
                  <c:v>0.94657010205925429</c:v>
                </c:pt>
                <c:pt idx="4816">
                  <c:v>0.92932852722737413</c:v>
                </c:pt>
                <c:pt idx="4817">
                  <c:v>0.9185528922034043</c:v>
                </c:pt>
                <c:pt idx="4818">
                  <c:v>0.94225970835128425</c:v>
                </c:pt>
                <c:pt idx="4819">
                  <c:v>0.96381167689114422</c:v>
                </c:pt>
                <c:pt idx="4820">
                  <c:v>0.94657010205925429</c:v>
                </c:pt>
                <c:pt idx="4821">
                  <c:v>0.95734573708321413</c:v>
                </c:pt>
                <c:pt idx="4822">
                  <c:v>0.98536294693906434</c:v>
                </c:pt>
                <c:pt idx="4823">
                  <c:v>0.96812207059911426</c:v>
                </c:pt>
                <c:pt idx="4824">
                  <c:v>0.95088049576722433</c:v>
                </c:pt>
                <c:pt idx="4825">
                  <c:v>0.94225970835128425</c:v>
                </c:pt>
                <c:pt idx="4826">
                  <c:v>0.91424249849543426</c:v>
                </c:pt>
                <c:pt idx="4827">
                  <c:v>0.89053568234756431</c:v>
                </c:pt>
                <c:pt idx="4828">
                  <c:v>0.88191489493161423</c:v>
                </c:pt>
                <c:pt idx="4829">
                  <c:v>0.9034668634714742</c:v>
                </c:pt>
                <c:pt idx="4830">
                  <c:v>0.88838083473954432</c:v>
                </c:pt>
                <c:pt idx="4831">
                  <c:v>0.90993210478746422</c:v>
                </c:pt>
                <c:pt idx="4832">
                  <c:v>0.92501813351939433</c:v>
                </c:pt>
                <c:pt idx="4833">
                  <c:v>0.90993210478746422</c:v>
                </c:pt>
                <c:pt idx="4834">
                  <c:v>0.89269052995558429</c:v>
                </c:pt>
                <c:pt idx="4835">
                  <c:v>0.92286328591137434</c:v>
                </c:pt>
                <c:pt idx="4836">
                  <c:v>0.9185528922034043</c:v>
                </c:pt>
                <c:pt idx="4837">
                  <c:v>0.87976004732359425</c:v>
                </c:pt>
                <c:pt idx="4838">
                  <c:v>0.91208765088741428</c:v>
                </c:pt>
                <c:pt idx="4839">
                  <c:v>0.93148407332732419</c:v>
                </c:pt>
                <c:pt idx="4840">
                  <c:v>0.89484607605553412</c:v>
                </c:pt>
                <c:pt idx="4841">
                  <c:v>0.9034668634714742</c:v>
                </c:pt>
                <c:pt idx="4842">
                  <c:v>0.94010486074326427</c:v>
                </c:pt>
                <c:pt idx="4843">
                  <c:v>0.94225970835128425</c:v>
                </c:pt>
                <c:pt idx="4844">
                  <c:v>0.90562171107949418</c:v>
                </c:pt>
                <c:pt idx="4845">
                  <c:v>0.94872564815920413</c:v>
                </c:pt>
                <c:pt idx="4846">
                  <c:v>0.96812207059911426</c:v>
                </c:pt>
                <c:pt idx="4847">
                  <c:v>0.98536294693906434</c:v>
                </c:pt>
                <c:pt idx="4848">
                  <c:v>0.97889770562307432</c:v>
                </c:pt>
                <c:pt idx="4849">
                  <c:v>1.0112253091868941</c:v>
                </c:pt>
                <c:pt idx="4850">
                  <c:v>1.0090704615788741</c:v>
                </c:pt>
                <c:pt idx="4851">
                  <c:v>1.0176905505028842</c:v>
                </c:pt>
                <c:pt idx="4852">
                  <c:v>1.0090704615788741</c:v>
                </c:pt>
                <c:pt idx="4853">
                  <c:v>1.0263113379188242</c:v>
                </c:pt>
                <c:pt idx="4854">
                  <c:v>1.0521737001666542</c:v>
                </c:pt>
                <c:pt idx="4855">
                  <c:v>1.0715701226065542</c:v>
                </c:pt>
                <c:pt idx="4856">
                  <c:v>1.0543285477746742</c:v>
                </c:pt>
                <c:pt idx="4857">
                  <c:v>1.0564840938746243</c:v>
                </c:pt>
                <c:pt idx="4858">
                  <c:v>1.0284668840187743</c:v>
                </c:pt>
                <c:pt idx="4859">
                  <c:v>1.0349321253347643</c:v>
                </c:pt>
                <c:pt idx="4860">
                  <c:v>1.0370876714347241</c:v>
                </c:pt>
                <c:pt idx="4861">
                  <c:v>1.0457077603587341</c:v>
                </c:pt>
                <c:pt idx="4862">
                  <c:v>1.0263113379188242</c:v>
                </c:pt>
                <c:pt idx="4863">
                  <c:v>1.0672597288985843</c:v>
                </c:pt>
                <c:pt idx="4864">
                  <c:v>1.0586389414826443</c:v>
                </c:pt>
                <c:pt idx="4865">
                  <c:v>1.0672597288985843</c:v>
                </c:pt>
                <c:pt idx="4866">
                  <c:v>1.0694152749985342</c:v>
                </c:pt>
                <c:pt idx="4867">
                  <c:v>1.0823457576305242</c:v>
                </c:pt>
                <c:pt idx="4868">
                  <c:v>1.0952769387544343</c:v>
                </c:pt>
                <c:pt idx="4869">
                  <c:v>1.1082081198783442</c:v>
                </c:pt>
                <c:pt idx="4870">
                  <c:v>1.1103629674863642</c:v>
                </c:pt>
                <c:pt idx="4871">
                  <c:v>1.0931220911464143</c:v>
                </c:pt>
                <c:pt idx="4872">
                  <c:v>1.0952769387544343</c:v>
                </c:pt>
                <c:pt idx="4873">
                  <c:v>1.0845013037304743</c:v>
                </c:pt>
                <c:pt idx="4874">
                  <c:v>1.0694152749985342</c:v>
                </c:pt>
                <c:pt idx="4875">
                  <c:v>1.0586389414826443</c:v>
                </c:pt>
                <c:pt idx="4876">
                  <c:v>1.0651048812905641</c:v>
                </c:pt>
                <c:pt idx="4877">
                  <c:v>1.0586389414826443</c:v>
                </c:pt>
                <c:pt idx="4878">
                  <c:v>1.0435529127507142</c:v>
                </c:pt>
                <c:pt idx="4879">
                  <c:v>1.0500181540667042</c:v>
                </c:pt>
                <c:pt idx="4880">
                  <c:v>1.0284668840187743</c:v>
                </c:pt>
                <c:pt idx="4881">
                  <c:v>1.0176905505028842</c:v>
                </c:pt>
                <c:pt idx="4882">
                  <c:v>1.0284668840187743</c:v>
                </c:pt>
                <c:pt idx="4883">
                  <c:v>1.0306217316267943</c:v>
                </c:pt>
                <c:pt idx="4884">
                  <c:v>1.0069149154789243</c:v>
                </c:pt>
                <c:pt idx="4885">
                  <c:v>1.0327772777267443</c:v>
                </c:pt>
                <c:pt idx="4886">
                  <c:v>1.0198460966028342</c:v>
                </c:pt>
                <c:pt idx="4887">
                  <c:v>1.0004496741629343</c:v>
                </c:pt>
                <c:pt idx="4888">
                  <c:v>1.0069149154789243</c:v>
                </c:pt>
                <c:pt idx="4889">
                  <c:v>1.0349321253347643</c:v>
                </c:pt>
                <c:pt idx="4890">
                  <c:v>1.0284668840187743</c:v>
                </c:pt>
                <c:pt idx="4891">
                  <c:v>1.0672597288985843</c:v>
                </c:pt>
                <c:pt idx="4892">
                  <c:v>1.0995873324624041</c:v>
                </c:pt>
                <c:pt idx="4893">
                  <c:v>1.0931220911464143</c:v>
                </c:pt>
                <c:pt idx="4894">
                  <c:v>1.0457077603587341</c:v>
                </c:pt>
                <c:pt idx="4895">
                  <c:v>1.0220009442108542</c:v>
                </c:pt>
                <c:pt idx="4896">
                  <c:v>0.99182888674698422</c:v>
                </c:pt>
                <c:pt idx="4897">
                  <c:v>0.99182888674698422</c:v>
                </c:pt>
                <c:pt idx="4898">
                  <c:v>0.96381167689114422</c:v>
                </c:pt>
                <c:pt idx="4899">
                  <c:v>0.98320809933104414</c:v>
                </c:pt>
                <c:pt idx="4900">
                  <c:v>0.98751849303901418</c:v>
                </c:pt>
                <c:pt idx="4901">
                  <c:v>0.98751849303901418</c:v>
                </c:pt>
                <c:pt idx="4902">
                  <c:v>0.97889770562307432</c:v>
                </c:pt>
                <c:pt idx="4903">
                  <c:v>0.95950128318316419</c:v>
                </c:pt>
                <c:pt idx="4904">
                  <c:v>0.96812207059911426</c:v>
                </c:pt>
                <c:pt idx="4905">
                  <c:v>0.97027691820713424</c:v>
                </c:pt>
                <c:pt idx="4906">
                  <c:v>0.97674285801505434</c:v>
                </c:pt>
                <c:pt idx="4907">
                  <c:v>0.96165613079118417</c:v>
                </c:pt>
                <c:pt idx="4908">
                  <c:v>0.99829412806297424</c:v>
                </c:pt>
                <c:pt idx="4909">
                  <c:v>0.9939837343550042</c:v>
                </c:pt>
                <c:pt idx="4910">
                  <c:v>0.98320809933104414</c:v>
                </c:pt>
                <c:pt idx="4911">
                  <c:v>1.0004496741629343</c:v>
                </c:pt>
                <c:pt idx="4912">
                  <c:v>1.0176905505028842</c:v>
                </c:pt>
                <c:pt idx="4913">
                  <c:v>1.0413980651426942</c:v>
                </c:pt>
                <c:pt idx="4914">
                  <c:v>1.0413980651426942</c:v>
                </c:pt>
                <c:pt idx="4915">
                  <c:v>1.0543285477746742</c:v>
                </c:pt>
                <c:pt idx="4916">
                  <c:v>1.0112253091868941</c:v>
                </c:pt>
                <c:pt idx="4917">
                  <c:v>1.0198460966028342</c:v>
                </c:pt>
                <c:pt idx="4918">
                  <c:v>0.98967334064703416</c:v>
                </c:pt>
                <c:pt idx="4919">
                  <c:v>0.95088049576722433</c:v>
                </c:pt>
                <c:pt idx="4920">
                  <c:v>0.90131131737152415</c:v>
                </c:pt>
                <c:pt idx="4921">
                  <c:v>0.94441525445123431</c:v>
                </c:pt>
                <c:pt idx="4922">
                  <c:v>0.93363892093534417</c:v>
                </c:pt>
                <c:pt idx="4923">
                  <c:v>0.96381167689114422</c:v>
                </c:pt>
                <c:pt idx="4924">
                  <c:v>1.0155357028948642</c:v>
                </c:pt>
                <c:pt idx="4925">
                  <c:v>1.0457077603587341</c:v>
                </c:pt>
                <c:pt idx="4926">
                  <c:v>1.0090704615788741</c:v>
                </c:pt>
                <c:pt idx="4927">
                  <c:v>0.99829412806297424</c:v>
                </c:pt>
                <c:pt idx="4928">
                  <c:v>0.97889770562307432</c:v>
                </c:pt>
                <c:pt idx="4929">
                  <c:v>0.94225970835128425</c:v>
                </c:pt>
                <c:pt idx="4930">
                  <c:v>0.9659665244991642</c:v>
                </c:pt>
                <c:pt idx="4931">
                  <c:v>0.98751849303901418</c:v>
                </c:pt>
                <c:pt idx="4932">
                  <c:v>0.98105325172302416</c:v>
                </c:pt>
                <c:pt idx="4933">
                  <c:v>0.95088049576722433</c:v>
                </c:pt>
                <c:pt idx="4934">
                  <c:v>0.96812207059911426</c:v>
                </c:pt>
                <c:pt idx="4935">
                  <c:v>0.93579446703529423</c:v>
                </c:pt>
                <c:pt idx="4936">
                  <c:v>0.93794931464331421</c:v>
                </c:pt>
                <c:pt idx="4937">
                  <c:v>0.95734573708321413</c:v>
                </c:pt>
                <c:pt idx="4938">
                  <c:v>0.98105325172302416</c:v>
                </c:pt>
                <c:pt idx="4939">
                  <c:v>0.96165613079118417</c:v>
                </c:pt>
                <c:pt idx="4940">
                  <c:v>0.96381167689114422</c:v>
                </c:pt>
                <c:pt idx="4941">
                  <c:v>0.9724324643070843</c:v>
                </c:pt>
                <c:pt idx="4942">
                  <c:v>0.96381167689114422</c:v>
                </c:pt>
                <c:pt idx="4943">
                  <c:v>0.97674285801505434</c:v>
                </c:pt>
                <c:pt idx="4944">
                  <c:v>0.99613928045495426</c:v>
                </c:pt>
                <c:pt idx="4945">
                  <c:v>0.99613928045495426</c:v>
                </c:pt>
                <c:pt idx="4946">
                  <c:v>0.98320809933104414</c:v>
                </c:pt>
                <c:pt idx="4947">
                  <c:v>0.98105325172302416</c:v>
                </c:pt>
                <c:pt idx="4948">
                  <c:v>0.96165613079118417</c:v>
                </c:pt>
                <c:pt idx="4949">
                  <c:v>0.96165613079118417</c:v>
                </c:pt>
                <c:pt idx="4950">
                  <c:v>0.96381167689114422</c:v>
                </c:pt>
                <c:pt idx="4951">
                  <c:v>0.96165613079118417</c:v>
                </c:pt>
                <c:pt idx="4952">
                  <c:v>0.96812207059911426</c:v>
                </c:pt>
                <c:pt idx="4953">
                  <c:v>0.9724324643070843</c:v>
                </c:pt>
                <c:pt idx="4954">
                  <c:v>0.97027691820713424</c:v>
                </c:pt>
                <c:pt idx="4955">
                  <c:v>0.95950128318316419</c:v>
                </c:pt>
                <c:pt idx="4956">
                  <c:v>0.93363892093534417</c:v>
                </c:pt>
                <c:pt idx="4957">
                  <c:v>0.94441525445123431</c:v>
                </c:pt>
                <c:pt idx="4958">
                  <c:v>0.9659665244991642</c:v>
                </c:pt>
                <c:pt idx="4959">
                  <c:v>0.92932852722737413</c:v>
                </c:pt>
                <c:pt idx="4960">
                  <c:v>0.94225970835128425</c:v>
                </c:pt>
                <c:pt idx="4961">
                  <c:v>0.94657010205925429</c:v>
                </c:pt>
                <c:pt idx="4962">
                  <c:v>0.94225970835128425</c:v>
                </c:pt>
                <c:pt idx="4963">
                  <c:v>0.90993210478746422</c:v>
                </c:pt>
                <c:pt idx="4964">
                  <c:v>0.95088049576722433</c:v>
                </c:pt>
                <c:pt idx="4965">
                  <c:v>0.97027691820713424</c:v>
                </c:pt>
                <c:pt idx="4966">
                  <c:v>0.98105325172302416</c:v>
                </c:pt>
                <c:pt idx="4967">
                  <c:v>0.95303534337524431</c:v>
                </c:pt>
                <c:pt idx="4968">
                  <c:v>0.95519088947519415</c:v>
                </c:pt>
                <c:pt idx="4969">
                  <c:v>0.93363892093534417</c:v>
                </c:pt>
                <c:pt idx="4970">
                  <c:v>0.92070843830335414</c:v>
                </c:pt>
                <c:pt idx="4971">
                  <c:v>0.93148407332732419</c:v>
                </c:pt>
                <c:pt idx="4972">
                  <c:v>0.98105325172302416</c:v>
                </c:pt>
                <c:pt idx="4973">
                  <c:v>0.98751849303901418</c:v>
                </c:pt>
                <c:pt idx="4974">
                  <c:v>0.98967334064703416</c:v>
                </c:pt>
                <c:pt idx="4975">
                  <c:v>0.98320809933104414</c:v>
                </c:pt>
                <c:pt idx="4976">
                  <c:v>0.96381167689114422</c:v>
                </c:pt>
                <c:pt idx="4977">
                  <c:v>0.92932852722737413</c:v>
                </c:pt>
                <c:pt idx="4978">
                  <c:v>0.92501813351939433</c:v>
                </c:pt>
                <c:pt idx="4979">
                  <c:v>0.95303534337524431</c:v>
                </c:pt>
                <c:pt idx="4980">
                  <c:v>0.9659665244991642</c:v>
                </c:pt>
                <c:pt idx="4981">
                  <c:v>0.96812207059911426</c:v>
                </c:pt>
                <c:pt idx="4982">
                  <c:v>0.9724324643070843</c:v>
                </c:pt>
                <c:pt idx="4983">
                  <c:v>0.95950128318316419</c:v>
                </c:pt>
                <c:pt idx="4984">
                  <c:v>0.95519088947519415</c:v>
                </c:pt>
                <c:pt idx="4985">
                  <c:v>0.96381167689114422</c:v>
                </c:pt>
                <c:pt idx="4986">
                  <c:v>0.98105325172302416</c:v>
                </c:pt>
                <c:pt idx="4987">
                  <c:v>0.97889770562307432</c:v>
                </c:pt>
                <c:pt idx="4988">
                  <c:v>0.98105325172302416</c:v>
                </c:pt>
                <c:pt idx="4989">
                  <c:v>0.96381167689114422</c:v>
                </c:pt>
                <c:pt idx="4990">
                  <c:v>0.95303534337524431</c:v>
                </c:pt>
                <c:pt idx="4991">
                  <c:v>0.93363892093534417</c:v>
                </c:pt>
                <c:pt idx="4992">
                  <c:v>0.91424249849543426</c:v>
                </c:pt>
                <c:pt idx="4993">
                  <c:v>0.9185528922034043</c:v>
                </c:pt>
                <c:pt idx="4994">
                  <c:v>0.93579446703529423</c:v>
                </c:pt>
                <c:pt idx="4995">
                  <c:v>0.90993210478746422</c:v>
                </c:pt>
                <c:pt idx="4996">
                  <c:v>0.92501813351939433</c:v>
                </c:pt>
                <c:pt idx="4997">
                  <c:v>0.95734573708321413</c:v>
                </c:pt>
                <c:pt idx="4998">
                  <c:v>0.95950128318316419</c:v>
                </c:pt>
                <c:pt idx="4999">
                  <c:v>0.95088049576722433</c:v>
                </c:pt>
                <c:pt idx="5000">
                  <c:v>0.96165613079118417</c:v>
                </c:pt>
                <c:pt idx="5001">
                  <c:v>0.94872564815920413</c:v>
                </c:pt>
                <c:pt idx="5002">
                  <c:v>0.92717367961935415</c:v>
                </c:pt>
                <c:pt idx="5003">
                  <c:v>0.89484607605553412</c:v>
                </c:pt>
                <c:pt idx="5004">
                  <c:v>0.87329410751567416</c:v>
                </c:pt>
                <c:pt idx="5005">
                  <c:v>0.88191489493161423</c:v>
                </c:pt>
                <c:pt idx="5006">
                  <c:v>0.84312205005180418</c:v>
                </c:pt>
                <c:pt idx="5007">
                  <c:v>0.85820807878374428</c:v>
                </c:pt>
                <c:pt idx="5008">
                  <c:v>0.89484607605553412</c:v>
                </c:pt>
                <c:pt idx="5009">
                  <c:v>0.92501813351939433</c:v>
                </c:pt>
                <c:pt idx="5010">
                  <c:v>0.89700092366355433</c:v>
                </c:pt>
                <c:pt idx="5011">
                  <c:v>0.95303534337524431</c:v>
                </c:pt>
                <c:pt idx="5012">
                  <c:v>0.95303534337524431</c:v>
                </c:pt>
                <c:pt idx="5013">
                  <c:v>0.96165613079118417</c:v>
                </c:pt>
                <c:pt idx="5014">
                  <c:v>0.95519088947519415</c:v>
                </c:pt>
                <c:pt idx="5015">
                  <c:v>0.9724324643070843</c:v>
                </c:pt>
                <c:pt idx="5016">
                  <c:v>0.97889770562307432</c:v>
                </c:pt>
                <c:pt idx="5017">
                  <c:v>0.98105325172302416</c:v>
                </c:pt>
                <c:pt idx="5018">
                  <c:v>0.98751849303901418</c:v>
                </c:pt>
                <c:pt idx="5019">
                  <c:v>0.9939837343550042</c:v>
                </c:pt>
                <c:pt idx="5020">
                  <c:v>1.0133808552868442</c:v>
                </c:pt>
                <c:pt idx="5021">
                  <c:v>1.0176905505028842</c:v>
                </c:pt>
                <c:pt idx="5022">
                  <c:v>1.0176905505028842</c:v>
                </c:pt>
                <c:pt idx="5023">
                  <c:v>1.0198460966028342</c:v>
                </c:pt>
                <c:pt idx="5024">
                  <c:v>1.0370876714347241</c:v>
                </c:pt>
                <c:pt idx="5025">
                  <c:v>1.0306217316267943</c:v>
                </c:pt>
                <c:pt idx="5026">
                  <c:v>1.0047600678709043</c:v>
                </c:pt>
                <c:pt idx="5027">
                  <c:v>1.0263113379188242</c:v>
                </c:pt>
                <c:pt idx="5028">
                  <c:v>1.0241564903108042</c:v>
                </c:pt>
                <c:pt idx="5029">
                  <c:v>0.97889770562307432</c:v>
                </c:pt>
                <c:pt idx="5030">
                  <c:v>0.97889770562307432</c:v>
                </c:pt>
                <c:pt idx="5031">
                  <c:v>1.0198460966028342</c:v>
                </c:pt>
                <c:pt idx="5032">
                  <c:v>0.99613928045495426</c:v>
                </c:pt>
                <c:pt idx="5033">
                  <c:v>0.98967334064703416</c:v>
                </c:pt>
                <c:pt idx="5034">
                  <c:v>1.0370876714347241</c:v>
                </c:pt>
                <c:pt idx="5035">
                  <c:v>1.0327772777267443</c:v>
                </c:pt>
                <c:pt idx="5036">
                  <c:v>0.97889770562307432</c:v>
                </c:pt>
                <c:pt idx="5037">
                  <c:v>0.9939837343550042</c:v>
                </c:pt>
                <c:pt idx="5038">
                  <c:v>0.98320809933104414</c:v>
                </c:pt>
                <c:pt idx="5039">
                  <c:v>0.98320809933104414</c:v>
                </c:pt>
                <c:pt idx="5040">
                  <c:v>1.0026045217709543</c:v>
                </c:pt>
                <c:pt idx="5041">
                  <c:v>1.0564840938746243</c:v>
                </c:pt>
                <c:pt idx="5042">
                  <c:v>1.0521737001666542</c:v>
                </c:pt>
                <c:pt idx="5043">
                  <c:v>1.0435529127507142</c:v>
                </c:pt>
                <c:pt idx="5044">
                  <c:v>1.0457077603587341</c:v>
                </c:pt>
                <c:pt idx="5045">
                  <c:v>1.0284668840187743</c:v>
                </c:pt>
                <c:pt idx="5046">
                  <c:v>1.0176905505028842</c:v>
                </c:pt>
                <c:pt idx="5047">
                  <c:v>1.0090704615788741</c:v>
                </c:pt>
                <c:pt idx="5048">
                  <c:v>1.0607944875825943</c:v>
                </c:pt>
                <c:pt idx="5049">
                  <c:v>1.0349321253347643</c:v>
                </c:pt>
                <c:pt idx="5050">
                  <c:v>1.0306217316267943</c:v>
                </c:pt>
                <c:pt idx="5051">
                  <c:v>1.0413980651426942</c:v>
                </c:pt>
                <c:pt idx="5052">
                  <c:v>1.0435529127507142</c:v>
                </c:pt>
                <c:pt idx="5053">
                  <c:v>1.0198460966028342</c:v>
                </c:pt>
                <c:pt idx="5054">
                  <c:v>1.0155357028948642</c:v>
                </c:pt>
                <c:pt idx="5055">
                  <c:v>1.0155357028948642</c:v>
                </c:pt>
                <c:pt idx="5056">
                  <c:v>0.99829412806297424</c:v>
                </c:pt>
                <c:pt idx="5057">
                  <c:v>1.0090704615788741</c:v>
                </c:pt>
                <c:pt idx="5058">
                  <c:v>1.0176905505028842</c:v>
                </c:pt>
                <c:pt idx="5059">
                  <c:v>1.0370876714347241</c:v>
                </c:pt>
                <c:pt idx="5060">
                  <c:v>1.0478633064586842</c:v>
                </c:pt>
                <c:pt idx="5061">
                  <c:v>1.0607944875825943</c:v>
                </c:pt>
                <c:pt idx="5062">
                  <c:v>1.0478633064586842</c:v>
                </c:pt>
                <c:pt idx="5063">
                  <c:v>1.0327772777267443</c:v>
                </c:pt>
                <c:pt idx="5064">
                  <c:v>1.0090704615788741</c:v>
                </c:pt>
                <c:pt idx="5065">
                  <c:v>0.98967334064703416</c:v>
                </c:pt>
                <c:pt idx="5066">
                  <c:v>0.98967334064703416</c:v>
                </c:pt>
                <c:pt idx="5067">
                  <c:v>0.97889770562307432</c:v>
                </c:pt>
                <c:pt idx="5068">
                  <c:v>0.94657010205925429</c:v>
                </c:pt>
                <c:pt idx="5069">
                  <c:v>0.9724324643070843</c:v>
                </c:pt>
                <c:pt idx="5070">
                  <c:v>0.98536294693906434</c:v>
                </c:pt>
                <c:pt idx="5071">
                  <c:v>0.96165613079118417</c:v>
                </c:pt>
                <c:pt idx="5072">
                  <c:v>0.93148407332732419</c:v>
                </c:pt>
                <c:pt idx="5073">
                  <c:v>0.9724324643070843</c:v>
                </c:pt>
                <c:pt idx="5074">
                  <c:v>0.98751849303901418</c:v>
                </c:pt>
                <c:pt idx="5075">
                  <c:v>0.9939837343550042</c:v>
                </c:pt>
                <c:pt idx="5076">
                  <c:v>0.98320809933104414</c:v>
                </c:pt>
                <c:pt idx="5077">
                  <c:v>0.98967334064703416</c:v>
                </c:pt>
                <c:pt idx="5078">
                  <c:v>0.97458731191510428</c:v>
                </c:pt>
                <c:pt idx="5079">
                  <c:v>0.92286328591137434</c:v>
                </c:pt>
                <c:pt idx="5080">
                  <c:v>0.91639804459538432</c:v>
                </c:pt>
                <c:pt idx="5081">
                  <c:v>0.95734573708321413</c:v>
                </c:pt>
                <c:pt idx="5082">
                  <c:v>0.98536294693906434</c:v>
                </c:pt>
                <c:pt idx="5083">
                  <c:v>0.97674285801505434</c:v>
                </c:pt>
                <c:pt idx="5084">
                  <c:v>0.9724324643070843</c:v>
                </c:pt>
                <c:pt idx="5085">
                  <c:v>0.95950128318316419</c:v>
                </c:pt>
                <c:pt idx="5086">
                  <c:v>0.93579446703529423</c:v>
                </c:pt>
                <c:pt idx="5087">
                  <c:v>0.95519088947519415</c:v>
                </c:pt>
                <c:pt idx="5088">
                  <c:v>0.96165613079118417</c:v>
                </c:pt>
                <c:pt idx="5089">
                  <c:v>0.98105325172302416</c:v>
                </c:pt>
                <c:pt idx="5090">
                  <c:v>0.96812207059911426</c:v>
                </c:pt>
                <c:pt idx="5091">
                  <c:v>0.93579446703529423</c:v>
                </c:pt>
                <c:pt idx="5092">
                  <c:v>0.91424249849543426</c:v>
                </c:pt>
                <c:pt idx="5093">
                  <c:v>0.91639804459538432</c:v>
                </c:pt>
                <c:pt idx="5094">
                  <c:v>0.94225970835128425</c:v>
                </c:pt>
                <c:pt idx="5095">
                  <c:v>0.98105325172302416</c:v>
                </c:pt>
                <c:pt idx="5096">
                  <c:v>1.0607944875825943</c:v>
                </c:pt>
                <c:pt idx="5097">
                  <c:v>1.0952769387544343</c:v>
                </c:pt>
                <c:pt idx="5098">
                  <c:v>1.1189837549023143</c:v>
                </c:pt>
                <c:pt idx="5099">
                  <c:v>1.1276045423182541</c:v>
                </c:pt>
                <c:pt idx="5100">
                  <c:v>1.1276045423182541</c:v>
                </c:pt>
                <c:pt idx="5101">
                  <c:v>1.0995873324624041</c:v>
                </c:pt>
                <c:pt idx="5102">
                  <c:v>1.1038977261703742</c:v>
                </c:pt>
                <c:pt idx="5103">
                  <c:v>1.1038977261703742</c:v>
                </c:pt>
                <c:pt idx="5104">
                  <c:v>1.0974324848543842</c:v>
                </c:pt>
                <c:pt idx="5105">
                  <c:v>1.1017428785623542</c:v>
                </c:pt>
                <c:pt idx="5106">
                  <c:v>1.1146733611943442</c:v>
                </c:pt>
                <c:pt idx="5107">
                  <c:v>1.0866561513384942</c:v>
                </c:pt>
                <c:pt idx="5108">
                  <c:v>1.0651048812905641</c:v>
                </c:pt>
                <c:pt idx="5109">
                  <c:v>1.0629493351906143</c:v>
                </c:pt>
                <c:pt idx="5110">
                  <c:v>1.0607944875825943</c:v>
                </c:pt>
                <c:pt idx="5111">
                  <c:v>1.0112253091868941</c:v>
                </c:pt>
                <c:pt idx="5112">
                  <c:v>1.0478633064586842</c:v>
                </c:pt>
                <c:pt idx="5113">
                  <c:v>1.0715701226065542</c:v>
                </c:pt>
                <c:pt idx="5114">
                  <c:v>1.0586389414826443</c:v>
                </c:pt>
                <c:pt idx="5115">
                  <c:v>1.0543285477746742</c:v>
                </c:pt>
                <c:pt idx="5116">
                  <c:v>1.0888116974384443</c:v>
                </c:pt>
                <c:pt idx="5117">
                  <c:v>1.0263113379188242</c:v>
                </c:pt>
                <c:pt idx="5118">
                  <c:v>1.0047600678709043</c:v>
                </c:pt>
                <c:pt idx="5119">
                  <c:v>1.0155357028948642</c:v>
                </c:pt>
                <c:pt idx="5120">
                  <c:v>0.9939837343550042</c:v>
                </c:pt>
                <c:pt idx="5121">
                  <c:v>0.98320809933104414</c:v>
                </c:pt>
                <c:pt idx="5122">
                  <c:v>1.0198460966028342</c:v>
                </c:pt>
                <c:pt idx="5123">
                  <c:v>1.0284668840187743</c:v>
                </c:pt>
                <c:pt idx="5124">
                  <c:v>0.98967334064703416</c:v>
                </c:pt>
                <c:pt idx="5125">
                  <c:v>0.99613928045495426</c:v>
                </c:pt>
                <c:pt idx="5126">
                  <c:v>1.0047600678709043</c:v>
                </c:pt>
                <c:pt idx="5127">
                  <c:v>0.98536294693906434</c:v>
                </c:pt>
                <c:pt idx="5128">
                  <c:v>0.96812207059911426</c:v>
                </c:pt>
                <c:pt idx="5129">
                  <c:v>1.0004496741629343</c:v>
                </c:pt>
                <c:pt idx="5130">
                  <c:v>0.98967334064703416</c:v>
                </c:pt>
                <c:pt idx="5131">
                  <c:v>0.98967334064703416</c:v>
                </c:pt>
                <c:pt idx="5132">
                  <c:v>0.95088049576722433</c:v>
                </c:pt>
                <c:pt idx="5133">
                  <c:v>0.91639804459538432</c:v>
                </c:pt>
                <c:pt idx="5134">
                  <c:v>0.89484607605553412</c:v>
                </c:pt>
                <c:pt idx="5135">
                  <c:v>0.9034668634714742</c:v>
                </c:pt>
                <c:pt idx="5136">
                  <c:v>0.89269052995558429</c:v>
                </c:pt>
                <c:pt idx="5137">
                  <c:v>0.94225970835128425</c:v>
                </c:pt>
                <c:pt idx="5138">
                  <c:v>0.96165613079118417</c:v>
                </c:pt>
                <c:pt idx="5139">
                  <c:v>0.95519088947519415</c:v>
                </c:pt>
                <c:pt idx="5140">
                  <c:v>0.95088049576722433</c:v>
                </c:pt>
                <c:pt idx="5141">
                  <c:v>0.93579446703529423</c:v>
                </c:pt>
                <c:pt idx="5142">
                  <c:v>0.87329410751567416</c:v>
                </c:pt>
                <c:pt idx="5143">
                  <c:v>0.89053568234756431</c:v>
                </c:pt>
                <c:pt idx="5144">
                  <c:v>0.90131131737152415</c:v>
                </c:pt>
                <c:pt idx="5145">
                  <c:v>0.86036292639176426</c:v>
                </c:pt>
                <c:pt idx="5146">
                  <c:v>0.86251847249171432</c:v>
                </c:pt>
                <c:pt idx="5147">
                  <c:v>0.92286328591137434</c:v>
                </c:pt>
                <c:pt idx="5148">
                  <c:v>0.87329410751567416</c:v>
                </c:pt>
                <c:pt idx="5149">
                  <c:v>0.88407044103156429</c:v>
                </c:pt>
                <c:pt idx="5150">
                  <c:v>0.92501813351939433</c:v>
                </c:pt>
                <c:pt idx="5151">
                  <c:v>0.91639804459538432</c:v>
                </c:pt>
                <c:pt idx="5152">
                  <c:v>0.89269052995558429</c:v>
                </c:pt>
                <c:pt idx="5153">
                  <c:v>0.90131131737152415</c:v>
                </c:pt>
                <c:pt idx="5154">
                  <c:v>0.8646733200997343</c:v>
                </c:pt>
                <c:pt idx="5155">
                  <c:v>0.86251847249171432</c:v>
                </c:pt>
                <c:pt idx="5156">
                  <c:v>0.87113925990765417</c:v>
                </c:pt>
                <c:pt idx="5157">
                  <c:v>0.84743244375977422</c:v>
                </c:pt>
                <c:pt idx="5158">
                  <c:v>0.84958729136779421</c:v>
                </c:pt>
                <c:pt idx="5159">
                  <c:v>0.85389768507577424</c:v>
                </c:pt>
                <c:pt idx="5160">
                  <c:v>0.8280360213198743</c:v>
                </c:pt>
                <c:pt idx="5161">
                  <c:v>0.81941523390393423</c:v>
                </c:pt>
                <c:pt idx="5162">
                  <c:v>0.80432850668006428</c:v>
                </c:pt>
                <c:pt idx="5163">
                  <c:v>0.79786326536407426</c:v>
                </c:pt>
                <c:pt idx="5164">
                  <c:v>0.77631129682421429</c:v>
                </c:pt>
                <c:pt idx="5165">
                  <c:v>0.77846684292416413</c:v>
                </c:pt>
                <c:pt idx="5166">
                  <c:v>0.76338081419223425</c:v>
                </c:pt>
                <c:pt idx="5167">
                  <c:v>0.79786326536407426</c:v>
                </c:pt>
                <c:pt idx="5168">
                  <c:v>0.79139802404808424</c:v>
                </c:pt>
                <c:pt idx="5169">
                  <c:v>0.78493208424016414</c:v>
                </c:pt>
                <c:pt idx="5170">
                  <c:v>0.78493208424016414</c:v>
                </c:pt>
                <c:pt idx="5171">
                  <c:v>0.76984605550822427</c:v>
                </c:pt>
                <c:pt idx="5172">
                  <c:v>0.75044963306832413</c:v>
                </c:pt>
                <c:pt idx="5173">
                  <c:v>0.74829408696837429</c:v>
                </c:pt>
                <c:pt idx="5174">
                  <c:v>0.78062169053218433</c:v>
                </c:pt>
                <c:pt idx="5175">
                  <c:v>0.74398369326039426</c:v>
                </c:pt>
                <c:pt idx="5176">
                  <c:v>0.76769120790020429</c:v>
                </c:pt>
                <c:pt idx="5177">
                  <c:v>0.7870876303401142</c:v>
                </c:pt>
                <c:pt idx="5178">
                  <c:v>0.78277723663214416</c:v>
                </c:pt>
                <c:pt idx="5179">
                  <c:v>0.76553566180025423</c:v>
                </c:pt>
                <c:pt idx="5180">
                  <c:v>0.7870876303401142</c:v>
                </c:pt>
                <c:pt idx="5181">
                  <c:v>0.74613923936035431</c:v>
                </c:pt>
                <c:pt idx="5182">
                  <c:v>0.73967329955242422</c:v>
                </c:pt>
                <c:pt idx="5183">
                  <c:v>0.72027687711252431</c:v>
                </c:pt>
                <c:pt idx="5184">
                  <c:v>0.70303600077256423</c:v>
                </c:pt>
                <c:pt idx="5185">
                  <c:v>0.71381163579653428</c:v>
                </c:pt>
                <c:pt idx="5186">
                  <c:v>0.74829408696837429</c:v>
                </c:pt>
                <c:pt idx="5187">
                  <c:v>0.71812202950450432</c:v>
                </c:pt>
                <c:pt idx="5188">
                  <c:v>0.72674281692044418</c:v>
                </c:pt>
                <c:pt idx="5189">
                  <c:v>0.73105321062841422</c:v>
                </c:pt>
                <c:pt idx="5190">
                  <c:v>0.72458727082049412</c:v>
                </c:pt>
                <c:pt idx="5191">
                  <c:v>0.69657006096464413</c:v>
                </c:pt>
                <c:pt idx="5192">
                  <c:v>0.70950124208856424</c:v>
                </c:pt>
                <c:pt idx="5193">
                  <c:v>0.70519084838058421</c:v>
                </c:pt>
                <c:pt idx="5194">
                  <c:v>0.68363887984073424</c:v>
                </c:pt>
                <c:pt idx="5195">
                  <c:v>0.66639800350077416</c:v>
                </c:pt>
                <c:pt idx="5196">
                  <c:v>0.65562166998488425</c:v>
                </c:pt>
                <c:pt idx="5197">
                  <c:v>0.65131127627691421</c:v>
                </c:pt>
                <c:pt idx="5198">
                  <c:v>0.6577772160848343</c:v>
                </c:pt>
                <c:pt idx="5199">
                  <c:v>0.67717363852474421</c:v>
                </c:pt>
                <c:pt idx="5200">
                  <c:v>0.65562166998488425</c:v>
                </c:pt>
                <c:pt idx="5201">
                  <c:v>0.66424245740082433</c:v>
                </c:pt>
                <c:pt idx="5202">
                  <c:v>0.65993206369285429</c:v>
                </c:pt>
                <c:pt idx="5203">
                  <c:v>0.64053564125295415</c:v>
                </c:pt>
                <c:pt idx="5204">
                  <c:v>0.65131127627691421</c:v>
                </c:pt>
                <c:pt idx="5205">
                  <c:v>0.64484603496092419</c:v>
                </c:pt>
                <c:pt idx="5206">
                  <c:v>0.62329406642106422</c:v>
                </c:pt>
                <c:pt idx="5207">
                  <c:v>0.62113921881304424</c:v>
                </c:pt>
                <c:pt idx="5208">
                  <c:v>0.64484603496092419</c:v>
                </c:pt>
                <c:pt idx="5209">
                  <c:v>0.62544961252101428</c:v>
                </c:pt>
                <c:pt idx="5210">
                  <c:v>0.63838079364493416</c:v>
                </c:pt>
                <c:pt idx="5211">
                  <c:v>0.64484603496092419</c:v>
                </c:pt>
                <c:pt idx="5212">
                  <c:v>0.63838079364493416</c:v>
                </c:pt>
                <c:pt idx="5213">
                  <c:v>0.61467327900512414</c:v>
                </c:pt>
                <c:pt idx="5214">
                  <c:v>0.61467327900512414</c:v>
                </c:pt>
                <c:pt idx="5215">
                  <c:v>0.60820803768913434</c:v>
                </c:pt>
                <c:pt idx="5216">
                  <c:v>0.6168288251050742</c:v>
                </c:pt>
                <c:pt idx="5217">
                  <c:v>0.60174279637314432</c:v>
                </c:pt>
                <c:pt idx="5218">
                  <c:v>0.55863885929342416</c:v>
                </c:pt>
                <c:pt idx="5219">
                  <c:v>0.56510479910135425</c:v>
                </c:pt>
                <c:pt idx="5220">
                  <c:v>0.53924243685352424</c:v>
                </c:pt>
                <c:pt idx="5221">
                  <c:v>0.5349320431455542</c:v>
                </c:pt>
                <c:pt idx="5222">
                  <c:v>0.53277719553753422</c:v>
                </c:pt>
                <c:pt idx="5223">
                  <c:v>0.57157004041734427</c:v>
                </c:pt>
                <c:pt idx="5224">
                  <c:v>0.55217361797743414</c:v>
                </c:pt>
                <c:pt idx="5225">
                  <c:v>0.56725964670937423</c:v>
                </c:pt>
                <c:pt idx="5226">
                  <c:v>0.54786322426946432</c:v>
                </c:pt>
                <c:pt idx="5227">
                  <c:v>0.54355283056149428</c:v>
                </c:pt>
                <c:pt idx="5228">
                  <c:v>0.55648401168540418</c:v>
                </c:pt>
                <c:pt idx="5229">
                  <c:v>0.55863885929342416</c:v>
                </c:pt>
                <c:pt idx="5230">
                  <c:v>0.55648401168540418</c:v>
                </c:pt>
                <c:pt idx="5231">
                  <c:v>0.55217361797743414</c:v>
                </c:pt>
                <c:pt idx="5232">
                  <c:v>0.58019082783328413</c:v>
                </c:pt>
                <c:pt idx="5233">
                  <c:v>0.55001877036941416</c:v>
                </c:pt>
                <c:pt idx="5234">
                  <c:v>0.50475998568168423</c:v>
                </c:pt>
                <c:pt idx="5235">
                  <c:v>0.52415640812158415</c:v>
                </c:pt>
                <c:pt idx="5236">
                  <c:v>0.57588043412531431</c:v>
                </c:pt>
                <c:pt idx="5237">
                  <c:v>0.57157004041734427</c:v>
                </c:pt>
                <c:pt idx="5238">
                  <c:v>0.59312200895719425</c:v>
                </c:pt>
                <c:pt idx="5239">
                  <c:v>0.6577772160848343</c:v>
                </c:pt>
                <c:pt idx="5240">
                  <c:v>0.61898367271309418</c:v>
                </c:pt>
                <c:pt idx="5241">
                  <c:v>0.6038976439811643</c:v>
                </c:pt>
                <c:pt idx="5242">
                  <c:v>0.59312200895719425</c:v>
                </c:pt>
                <c:pt idx="5243">
                  <c:v>0.6038976439811643</c:v>
                </c:pt>
                <c:pt idx="5244">
                  <c:v>0.59743240266517428</c:v>
                </c:pt>
                <c:pt idx="5245">
                  <c:v>0.62329406642106422</c:v>
                </c:pt>
                <c:pt idx="5246">
                  <c:v>0.60174279637314432</c:v>
                </c:pt>
                <c:pt idx="5247">
                  <c:v>0.60605319008111413</c:v>
                </c:pt>
                <c:pt idx="5248">
                  <c:v>0.58450122154125417</c:v>
                </c:pt>
                <c:pt idx="5249">
                  <c:v>0.57803598022526415</c:v>
                </c:pt>
                <c:pt idx="5250">
                  <c:v>0.58019082783328413</c:v>
                </c:pt>
                <c:pt idx="5251">
                  <c:v>0.58881161524922421</c:v>
                </c:pt>
                <c:pt idx="5252">
                  <c:v>0.57372558651729433</c:v>
                </c:pt>
                <c:pt idx="5253">
                  <c:v>0.58234637393323418</c:v>
                </c:pt>
                <c:pt idx="5254">
                  <c:v>0.56941519280932429</c:v>
                </c:pt>
                <c:pt idx="5255">
                  <c:v>0.56079440539337422</c:v>
                </c:pt>
                <c:pt idx="5256">
                  <c:v>0.55648401168540418</c:v>
                </c:pt>
                <c:pt idx="5257">
                  <c:v>0.56294925300140419</c:v>
                </c:pt>
                <c:pt idx="5258">
                  <c:v>0.56725964670937423</c:v>
                </c:pt>
                <c:pt idx="5259">
                  <c:v>0.57588043412531431</c:v>
                </c:pt>
                <c:pt idx="5260">
                  <c:v>0.57588043412531431</c:v>
                </c:pt>
                <c:pt idx="5261">
                  <c:v>0.57372558651729433</c:v>
                </c:pt>
                <c:pt idx="5262">
                  <c:v>0.54570837666144434</c:v>
                </c:pt>
                <c:pt idx="5263">
                  <c:v>0.50475998568168423</c:v>
                </c:pt>
                <c:pt idx="5264">
                  <c:v>0.50475998568168423</c:v>
                </c:pt>
                <c:pt idx="5265">
                  <c:v>0.50475998568168423</c:v>
                </c:pt>
                <c:pt idx="5266">
                  <c:v>0.51338077309762431</c:v>
                </c:pt>
                <c:pt idx="5267">
                  <c:v>0.49182880455777434</c:v>
                </c:pt>
                <c:pt idx="5268">
                  <c:v>0.4875184108497943</c:v>
                </c:pt>
                <c:pt idx="5269">
                  <c:v>0.48967395694975413</c:v>
                </c:pt>
                <c:pt idx="5270">
                  <c:v>0.49398365216579432</c:v>
                </c:pt>
                <c:pt idx="5271">
                  <c:v>0.47458722972588419</c:v>
                </c:pt>
                <c:pt idx="5272">
                  <c:v>0.50907037938965427</c:v>
                </c:pt>
                <c:pt idx="5273">
                  <c:v>0.53062164943758416</c:v>
                </c:pt>
                <c:pt idx="5274">
                  <c:v>0.52415640812158415</c:v>
                </c:pt>
                <c:pt idx="5275">
                  <c:v>0.50907037938965427</c:v>
                </c:pt>
                <c:pt idx="5276">
                  <c:v>0.52200086202163432</c:v>
                </c:pt>
                <c:pt idx="5277">
                  <c:v>0.53277719553753422</c:v>
                </c:pt>
                <c:pt idx="5278">
                  <c:v>0.54355283056149428</c:v>
                </c:pt>
                <c:pt idx="5279">
                  <c:v>0.51769116680559413</c:v>
                </c:pt>
                <c:pt idx="5280">
                  <c:v>0.52631125572960413</c:v>
                </c:pt>
                <c:pt idx="5281">
                  <c:v>0.47889762343385422</c:v>
                </c:pt>
                <c:pt idx="5282">
                  <c:v>0.44225962616206416</c:v>
                </c:pt>
                <c:pt idx="5283">
                  <c:v>0.43794923245409434</c:v>
                </c:pt>
                <c:pt idx="5284">
                  <c:v>0.4465700198700342</c:v>
                </c:pt>
                <c:pt idx="5285">
                  <c:v>0.43794923245409434</c:v>
                </c:pt>
                <c:pt idx="5286">
                  <c:v>0.48320801714182426</c:v>
                </c:pt>
                <c:pt idx="5287">
                  <c:v>0.49613919826574415</c:v>
                </c:pt>
                <c:pt idx="5288">
                  <c:v>0.48536356324177432</c:v>
                </c:pt>
                <c:pt idx="5289">
                  <c:v>0.46596644230994433</c:v>
                </c:pt>
                <c:pt idx="5290">
                  <c:v>0.45303595967796428</c:v>
                </c:pt>
                <c:pt idx="5291">
                  <c:v>0.44225962616206416</c:v>
                </c:pt>
                <c:pt idx="5292">
                  <c:v>0.45519080728598427</c:v>
                </c:pt>
                <c:pt idx="5293">
                  <c:v>0.4724323821178642</c:v>
                </c:pt>
                <c:pt idx="5294">
                  <c:v>0.50044959197371419</c:v>
                </c:pt>
                <c:pt idx="5295">
                  <c:v>0.49613919826574415</c:v>
                </c:pt>
                <c:pt idx="5296">
                  <c:v>0.47674277582583424</c:v>
                </c:pt>
                <c:pt idx="5297">
                  <c:v>0.45303595967796428</c:v>
                </c:pt>
                <c:pt idx="5298">
                  <c:v>0.42717359743013428</c:v>
                </c:pt>
                <c:pt idx="5299">
                  <c:v>0.42717359743013428</c:v>
                </c:pt>
                <c:pt idx="5300">
                  <c:v>0.4336388387461243</c:v>
                </c:pt>
                <c:pt idx="5301">
                  <c:v>0.45519080728598427</c:v>
                </c:pt>
                <c:pt idx="5302">
                  <c:v>0.47458722972588419</c:v>
                </c:pt>
                <c:pt idx="5303">
                  <c:v>0.47674277582583424</c:v>
                </c:pt>
                <c:pt idx="5304">
                  <c:v>0.44872556596998425</c:v>
                </c:pt>
                <c:pt idx="5305">
                  <c:v>0.44872556596998425</c:v>
                </c:pt>
                <c:pt idx="5306">
                  <c:v>0.44010477855404417</c:v>
                </c:pt>
                <c:pt idx="5307">
                  <c:v>0.44225962616206416</c:v>
                </c:pt>
                <c:pt idx="5308">
                  <c:v>0.43794923245409434</c:v>
                </c:pt>
                <c:pt idx="5309">
                  <c:v>0.4465700198700342</c:v>
                </c:pt>
                <c:pt idx="5310">
                  <c:v>0.42070835611414426</c:v>
                </c:pt>
                <c:pt idx="5311">
                  <c:v>0.4336388387461243</c:v>
                </c:pt>
                <c:pt idx="5312">
                  <c:v>0.42070835611414426</c:v>
                </c:pt>
                <c:pt idx="5313">
                  <c:v>0.42932844503815426</c:v>
                </c:pt>
                <c:pt idx="5314">
                  <c:v>0.4465700198700342</c:v>
                </c:pt>
                <c:pt idx="5315">
                  <c:v>0.48320801714182426</c:v>
                </c:pt>
                <c:pt idx="5316">
                  <c:v>0.4465700198700342</c:v>
                </c:pt>
                <c:pt idx="5317">
                  <c:v>0.43794923245409434</c:v>
                </c:pt>
                <c:pt idx="5318">
                  <c:v>0.40131123518230427</c:v>
                </c:pt>
                <c:pt idx="5319">
                  <c:v>0.38407035884235419</c:v>
                </c:pt>
                <c:pt idx="5320">
                  <c:v>0.36251839030249222</c:v>
                </c:pt>
                <c:pt idx="5321">
                  <c:v>0.38838075255032423</c:v>
                </c:pt>
                <c:pt idx="5322">
                  <c:v>0.39915638757428429</c:v>
                </c:pt>
                <c:pt idx="5323">
                  <c:v>0.42932844503815426</c:v>
                </c:pt>
                <c:pt idx="5324">
                  <c:v>0.39700153996626431</c:v>
                </c:pt>
                <c:pt idx="5325">
                  <c:v>0.39053560015834421</c:v>
                </c:pt>
                <c:pt idx="5326">
                  <c:v>0.37329402532645528</c:v>
                </c:pt>
                <c:pt idx="5327">
                  <c:v>0.36036354269447224</c:v>
                </c:pt>
                <c:pt idx="5328">
                  <c:v>0.3431219678625872</c:v>
                </c:pt>
                <c:pt idx="5329">
                  <c:v>0.33234633283862525</c:v>
                </c:pt>
                <c:pt idx="5330">
                  <c:v>0.36467393640244428</c:v>
                </c:pt>
                <c:pt idx="5331">
                  <c:v>0.36036354269447224</c:v>
                </c:pt>
                <c:pt idx="5332">
                  <c:v>0.37113917771843519</c:v>
                </c:pt>
                <c:pt idx="5333">
                  <c:v>0.36682878401046426</c:v>
                </c:pt>
                <c:pt idx="5334">
                  <c:v>0.40993202259824413</c:v>
                </c:pt>
                <c:pt idx="5335">
                  <c:v>0.36251839030249222</c:v>
                </c:pt>
                <c:pt idx="5336">
                  <c:v>0.35174275527853027</c:v>
                </c:pt>
                <c:pt idx="5337">
                  <c:v>0.32372554542268228</c:v>
                </c:pt>
                <c:pt idx="5338">
                  <c:v>0.34743236157055923</c:v>
                </c:pt>
                <c:pt idx="5339">
                  <c:v>0.31941515171471124</c:v>
                </c:pt>
                <c:pt idx="5340">
                  <c:v>0.34527681547060718</c:v>
                </c:pt>
                <c:pt idx="5341">
                  <c:v>0.35389760288655026</c:v>
                </c:pt>
                <c:pt idx="5342">
                  <c:v>0.37544957142640623</c:v>
                </c:pt>
                <c:pt idx="5343">
                  <c:v>0.37544957142640623</c:v>
                </c:pt>
                <c:pt idx="5344">
                  <c:v>0.39915638757428429</c:v>
                </c:pt>
                <c:pt idx="5345">
                  <c:v>0.40131123518230427</c:v>
                </c:pt>
                <c:pt idx="5346">
                  <c:v>0.39269114625829427</c:v>
                </c:pt>
                <c:pt idx="5347">
                  <c:v>0.37975996513437726</c:v>
                </c:pt>
                <c:pt idx="5348">
                  <c:v>0.3560531489865012</c:v>
                </c:pt>
                <c:pt idx="5349">
                  <c:v>0.33234633283862525</c:v>
                </c:pt>
                <c:pt idx="5350">
                  <c:v>0.33450118044664523</c:v>
                </c:pt>
                <c:pt idx="5351">
                  <c:v>0.33665602805466521</c:v>
                </c:pt>
                <c:pt idx="5352">
                  <c:v>0.34743236157055923</c:v>
                </c:pt>
                <c:pt idx="5353">
                  <c:v>0.35389760288655026</c:v>
                </c:pt>
                <c:pt idx="5354">
                  <c:v>0.36898363161848424</c:v>
                </c:pt>
                <c:pt idx="5355">
                  <c:v>0.33450118044664523</c:v>
                </c:pt>
                <c:pt idx="5356">
                  <c:v>0.32372554542268228</c:v>
                </c:pt>
                <c:pt idx="5357">
                  <c:v>0.3021735768828262</c:v>
                </c:pt>
                <c:pt idx="5358">
                  <c:v>0.30863881819881722</c:v>
                </c:pt>
                <c:pt idx="5359">
                  <c:v>0.29139794185886325</c:v>
                </c:pt>
                <c:pt idx="5360">
                  <c:v>0.28493200205094127</c:v>
                </c:pt>
                <c:pt idx="5361">
                  <c:v>0.3021735768828262</c:v>
                </c:pt>
                <c:pt idx="5362">
                  <c:v>0.32803593913065321</c:v>
                </c:pt>
                <c:pt idx="5363">
                  <c:v>0.32156999932273123</c:v>
                </c:pt>
                <c:pt idx="5364">
                  <c:v>0.31725960561476019</c:v>
                </c:pt>
                <c:pt idx="5365">
                  <c:v>0.34743236157055923</c:v>
                </c:pt>
                <c:pt idx="5366">
                  <c:v>0.3151047580067402</c:v>
                </c:pt>
                <c:pt idx="5367">
                  <c:v>0.28493200205094127</c:v>
                </c:pt>
                <c:pt idx="5368">
                  <c:v>0.28708754815089221</c:v>
                </c:pt>
                <c:pt idx="5369">
                  <c:v>0.29570833556683518</c:v>
                </c:pt>
                <c:pt idx="5370">
                  <c:v>0.29570833556683518</c:v>
                </c:pt>
                <c:pt idx="5371">
                  <c:v>0.31294921190678826</c:v>
                </c:pt>
                <c:pt idx="5372">
                  <c:v>0.30648397059079724</c:v>
                </c:pt>
                <c:pt idx="5373">
                  <c:v>0.30648397059079724</c:v>
                </c:pt>
                <c:pt idx="5374">
                  <c:v>0.30001872927480622</c:v>
                </c:pt>
                <c:pt idx="5375">
                  <c:v>0.3021735768828262</c:v>
                </c:pt>
                <c:pt idx="5376">
                  <c:v>0.29570833556683518</c:v>
                </c:pt>
                <c:pt idx="5377">
                  <c:v>0.30432912298277726</c:v>
                </c:pt>
                <c:pt idx="5378">
                  <c:v>0.30432912298277726</c:v>
                </c:pt>
                <c:pt idx="5379">
                  <c:v>0.32803593913065321</c:v>
                </c:pt>
                <c:pt idx="5380">
                  <c:v>0.31941515171471124</c:v>
                </c:pt>
                <c:pt idx="5381">
                  <c:v>0.30001872927480622</c:v>
                </c:pt>
                <c:pt idx="5382">
                  <c:v>0.3021735768828262</c:v>
                </c:pt>
                <c:pt idx="5383">
                  <c:v>0.27415636702697821</c:v>
                </c:pt>
                <c:pt idx="5384">
                  <c:v>0.26553557961103624</c:v>
                </c:pt>
                <c:pt idx="5385">
                  <c:v>0.27415636702697821</c:v>
                </c:pt>
                <c:pt idx="5386">
                  <c:v>0.29355278946688323</c:v>
                </c:pt>
                <c:pt idx="5387">
                  <c:v>0.29139794185886325</c:v>
                </c:pt>
                <c:pt idx="5388">
                  <c:v>0.30863881819881722</c:v>
                </c:pt>
                <c:pt idx="5389">
                  <c:v>0.30001872927480622</c:v>
                </c:pt>
                <c:pt idx="5390">
                  <c:v>0.2892423957589122</c:v>
                </c:pt>
                <c:pt idx="5391">
                  <c:v>0.27846676073495025</c:v>
                </c:pt>
                <c:pt idx="5392">
                  <c:v>0.24613915717113122</c:v>
                </c:pt>
                <c:pt idx="5393">
                  <c:v>0.23105312843919723</c:v>
                </c:pt>
                <c:pt idx="5394">
                  <c:v>0.23320797604721721</c:v>
                </c:pt>
                <c:pt idx="5395">
                  <c:v>0.23751836975518825</c:v>
                </c:pt>
                <c:pt idx="5396">
                  <c:v>0.25044955087910226</c:v>
                </c:pt>
                <c:pt idx="5397">
                  <c:v>0.27415636702697821</c:v>
                </c:pt>
                <c:pt idx="5398">
                  <c:v>0.3151047580067402</c:v>
                </c:pt>
                <c:pt idx="5399">
                  <c:v>0.32156999932273123</c:v>
                </c:pt>
                <c:pt idx="5400">
                  <c:v>0.31941515171471124</c:v>
                </c:pt>
                <c:pt idx="5401">
                  <c:v>0.32156999932273123</c:v>
                </c:pt>
                <c:pt idx="5402">
                  <c:v>0.33019078673867319</c:v>
                </c:pt>
                <c:pt idx="5403">
                  <c:v>0.30001872927480622</c:v>
                </c:pt>
                <c:pt idx="5404">
                  <c:v>0.29139794185886325</c:v>
                </c:pt>
                <c:pt idx="5405">
                  <c:v>0.30432912298277726</c:v>
                </c:pt>
                <c:pt idx="5406">
                  <c:v>0.32156999932273123</c:v>
                </c:pt>
                <c:pt idx="5407">
                  <c:v>0.31725960561476019</c:v>
                </c:pt>
                <c:pt idx="5408">
                  <c:v>0.31941515171471124</c:v>
                </c:pt>
                <c:pt idx="5409">
                  <c:v>0.31725960561476019</c:v>
                </c:pt>
                <c:pt idx="5410">
                  <c:v>0.30648397059079724</c:v>
                </c:pt>
                <c:pt idx="5411">
                  <c:v>0.29786318317485527</c:v>
                </c:pt>
                <c:pt idx="5412">
                  <c:v>0.3021735768828262</c:v>
                </c:pt>
                <c:pt idx="5413">
                  <c:v>0.3151047580067402</c:v>
                </c:pt>
                <c:pt idx="5414">
                  <c:v>0.32588039303070226</c:v>
                </c:pt>
                <c:pt idx="5415">
                  <c:v>0.31941515171471124</c:v>
                </c:pt>
                <c:pt idx="5416">
                  <c:v>0.28062160834297023</c:v>
                </c:pt>
                <c:pt idx="5417">
                  <c:v>0.27631121463499819</c:v>
                </c:pt>
                <c:pt idx="5418">
                  <c:v>0.26769112571098719</c:v>
                </c:pt>
                <c:pt idx="5419">
                  <c:v>0.26769112571098719</c:v>
                </c:pt>
                <c:pt idx="5420">
                  <c:v>0.26984597331900728</c:v>
                </c:pt>
                <c:pt idx="5421">
                  <c:v>0.31079436429876828</c:v>
                </c:pt>
                <c:pt idx="5422">
                  <c:v>0.31079436429876828</c:v>
                </c:pt>
                <c:pt idx="5423">
                  <c:v>0.3021735768828262</c:v>
                </c:pt>
                <c:pt idx="5424">
                  <c:v>0.29139794185886325</c:v>
                </c:pt>
                <c:pt idx="5425">
                  <c:v>0.29355278946688323</c:v>
                </c:pt>
                <c:pt idx="5426">
                  <c:v>0.26984597331900728</c:v>
                </c:pt>
                <c:pt idx="5427">
                  <c:v>0.27200151941895823</c:v>
                </c:pt>
                <c:pt idx="5428">
                  <c:v>0.28277715444292129</c:v>
                </c:pt>
                <c:pt idx="5429">
                  <c:v>0.28708754815089221</c:v>
                </c:pt>
                <c:pt idx="5430">
                  <c:v>0.27846676073495025</c:v>
                </c:pt>
                <c:pt idx="5431">
                  <c:v>0.28062160834297023</c:v>
                </c:pt>
                <c:pt idx="5432">
                  <c:v>0.25907033829504522</c:v>
                </c:pt>
                <c:pt idx="5433">
                  <c:v>0.25691479219509328</c:v>
                </c:pt>
                <c:pt idx="5434">
                  <c:v>0.2482940047791512</c:v>
                </c:pt>
                <c:pt idx="5435">
                  <c:v>0.25475994458707318</c:v>
                </c:pt>
                <c:pt idx="5436">
                  <c:v>0.26984597331900728</c:v>
                </c:pt>
                <c:pt idx="5437">
                  <c:v>0.29570833556683518</c:v>
                </c:pt>
                <c:pt idx="5438">
                  <c:v>0.29139794185886325</c:v>
                </c:pt>
                <c:pt idx="5439">
                  <c:v>0.29139794185886325</c:v>
                </c:pt>
                <c:pt idx="5440">
                  <c:v>0.25691479219509328</c:v>
                </c:pt>
                <c:pt idx="5441">
                  <c:v>0.25044955087910226</c:v>
                </c:pt>
                <c:pt idx="5442">
                  <c:v>0.21381155360731219</c:v>
                </c:pt>
                <c:pt idx="5443">
                  <c:v>0.18148395004349327</c:v>
                </c:pt>
                <c:pt idx="5444">
                  <c:v>0.20303591858334924</c:v>
                </c:pt>
                <c:pt idx="5445">
                  <c:v>0.23320797604721721</c:v>
                </c:pt>
                <c:pt idx="5446">
                  <c:v>0.23751836975518825</c:v>
                </c:pt>
                <c:pt idx="5447">
                  <c:v>0.27415636702697821</c:v>
                </c:pt>
                <c:pt idx="5448">
                  <c:v>0.2892423957589122</c:v>
                </c:pt>
                <c:pt idx="5449">
                  <c:v>0.2892423957589122</c:v>
                </c:pt>
                <c:pt idx="5450">
                  <c:v>0.27631121463499819</c:v>
                </c:pt>
                <c:pt idx="5451">
                  <c:v>0.26338073200301626</c:v>
                </c:pt>
                <c:pt idx="5452">
                  <c:v>0.24398430956311123</c:v>
                </c:pt>
                <c:pt idx="5453">
                  <c:v>0.25475994458707318</c:v>
                </c:pt>
                <c:pt idx="5454">
                  <c:v>0.23320797604721721</c:v>
                </c:pt>
                <c:pt idx="5455">
                  <c:v>0.24398430956311123</c:v>
                </c:pt>
                <c:pt idx="5456">
                  <c:v>0.25044955087910226</c:v>
                </c:pt>
                <c:pt idx="5457">
                  <c:v>0.26769112571098719</c:v>
                </c:pt>
                <c:pt idx="5458">
                  <c:v>0.27631121463499819</c:v>
                </c:pt>
                <c:pt idx="5459">
                  <c:v>0.28062160834297023</c:v>
                </c:pt>
                <c:pt idx="5460">
                  <c:v>0.27415636702697821</c:v>
                </c:pt>
                <c:pt idx="5461">
                  <c:v>0.25691479219509328</c:v>
                </c:pt>
                <c:pt idx="5462">
                  <c:v>0.26122518590306421</c:v>
                </c:pt>
                <c:pt idx="5463">
                  <c:v>0.23751836975518825</c:v>
                </c:pt>
                <c:pt idx="5464">
                  <c:v>0.25044955087910226</c:v>
                </c:pt>
                <c:pt idx="5465">
                  <c:v>0.26553557961103624</c:v>
                </c:pt>
                <c:pt idx="5466">
                  <c:v>0.27415636702697821</c:v>
                </c:pt>
                <c:pt idx="5467">
                  <c:v>0.26769112571098719</c:v>
                </c:pt>
                <c:pt idx="5468">
                  <c:v>0.26553557961103624</c:v>
                </c:pt>
                <c:pt idx="5469">
                  <c:v>0.25907033829504522</c:v>
                </c:pt>
                <c:pt idx="5470">
                  <c:v>0.23751836975518825</c:v>
                </c:pt>
                <c:pt idx="5471">
                  <c:v>0.21596640121533228</c:v>
                </c:pt>
                <c:pt idx="5472">
                  <c:v>0.21812194731528323</c:v>
                </c:pt>
                <c:pt idx="5473">
                  <c:v>0.22243234102325427</c:v>
                </c:pt>
                <c:pt idx="5474">
                  <c:v>0.16855276891957927</c:v>
                </c:pt>
                <c:pt idx="5475">
                  <c:v>0.18148395004349327</c:v>
                </c:pt>
                <c:pt idx="5476">
                  <c:v>0.20734631229132028</c:v>
                </c:pt>
                <c:pt idx="5477">
                  <c:v>0.21812194731528323</c:v>
                </c:pt>
                <c:pt idx="5478">
                  <c:v>0.2396739158551392</c:v>
                </c:pt>
                <c:pt idx="5479">
                  <c:v>0.29786318317485527</c:v>
                </c:pt>
                <c:pt idx="5480">
                  <c:v>0.28493200205094127</c:v>
                </c:pt>
                <c:pt idx="5481">
                  <c:v>0.27200151941895823</c:v>
                </c:pt>
                <c:pt idx="5482">
                  <c:v>0.21596640121533228</c:v>
                </c:pt>
                <c:pt idx="5483">
                  <c:v>0.20303591858334924</c:v>
                </c:pt>
                <c:pt idx="5484">
                  <c:v>0.18363879765151325</c:v>
                </c:pt>
                <c:pt idx="5485">
                  <c:v>0.20303591858334924</c:v>
                </c:pt>
                <c:pt idx="5486">
                  <c:v>0.19441513116740727</c:v>
                </c:pt>
                <c:pt idx="5487">
                  <c:v>0.23320797604721721</c:v>
                </c:pt>
                <c:pt idx="5488">
                  <c:v>0.22674273473122619</c:v>
                </c:pt>
                <c:pt idx="5489">
                  <c:v>0.22674273473122619</c:v>
                </c:pt>
                <c:pt idx="5490">
                  <c:v>0.21812194731528323</c:v>
                </c:pt>
                <c:pt idx="5491">
                  <c:v>0.23751836975518825</c:v>
                </c:pt>
                <c:pt idx="5492">
                  <c:v>0.2396739158551392</c:v>
                </c:pt>
                <c:pt idx="5493">
                  <c:v>0.25260439848712224</c:v>
                </c:pt>
                <c:pt idx="5494">
                  <c:v>0.24398430956311123</c:v>
                </c:pt>
                <c:pt idx="5495">
                  <c:v>0.22458718863127425</c:v>
                </c:pt>
                <c:pt idx="5496">
                  <c:v>0.22243234102325427</c:v>
                </c:pt>
                <c:pt idx="5497">
                  <c:v>0.19225958506745522</c:v>
                </c:pt>
                <c:pt idx="5498">
                  <c:v>0.17070831501953021</c:v>
                </c:pt>
                <c:pt idx="5499">
                  <c:v>0.1987255248753782</c:v>
                </c:pt>
                <c:pt idx="5500">
                  <c:v>0.20303591858334924</c:v>
                </c:pt>
                <c:pt idx="5501">
                  <c:v>0.18148395004349327</c:v>
                </c:pt>
                <c:pt idx="5502">
                  <c:v>0.20303591858334924</c:v>
                </c:pt>
                <c:pt idx="5503">
                  <c:v>0.19441513116740727</c:v>
                </c:pt>
                <c:pt idx="5504">
                  <c:v>0.17717355633552223</c:v>
                </c:pt>
                <c:pt idx="5505">
                  <c:v>0.18148395004349327</c:v>
                </c:pt>
                <c:pt idx="5506">
                  <c:v>0.19010473745943524</c:v>
                </c:pt>
                <c:pt idx="5507">
                  <c:v>0.17501870872750225</c:v>
                </c:pt>
                <c:pt idx="5508">
                  <c:v>0.20734631229132028</c:v>
                </c:pt>
                <c:pt idx="5509">
                  <c:v>0.19010473745943524</c:v>
                </c:pt>
                <c:pt idx="5510">
                  <c:v>0.20519076619136922</c:v>
                </c:pt>
                <c:pt idx="5511">
                  <c:v>0.22674273473122619</c:v>
                </c:pt>
                <c:pt idx="5512">
                  <c:v>0.23536352214716827</c:v>
                </c:pt>
                <c:pt idx="5513">
                  <c:v>0.22674273473122619</c:v>
                </c:pt>
                <c:pt idx="5514">
                  <c:v>0.25691479219509328</c:v>
                </c:pt>
                <c:pt idx="5515">
                  <c:v>0.21381155360731219</c:v>
                </c:pt>
                <c:pt idx="5516">
                  <c:v>0.20734631229132028</c:v>
                </c:pt>
                <c:pt idx="5517">
                  <c:v>0.19656997877542726</c:v>
                </c:pt>
                <c:pt idx="5518">
                  <c:v>0.16855276891957927</c:v>
                </c:pt>
                <c:pt idx="5519">
                  <c:v>0.16639792131155928</c:v>
                </c:pt>
                <c:pt idx="5520">
                  <c:v>0.18794919135948418</c:v>
                </c:pt>
                <c:pt idx="5521">
                  <c:v>0.17501870872750225</c:v>
                </c:pt>
                <c:pt idx="5522">
                  <c:v>0.17286316262755019</c:v>
                </c:pt>
                <c:pt idx="5523">
                  <c:v>0.18363879765151325</c:v>
                </c:pt>
                <c:pt idx="5524">
                  <c:v>0.18148395004349327</c:v>
                </c:pt>
                <c:pt idx="5525">
                  <c:v>0.17932910243547329</c:v>
                </c:pt>
                <c:pt idx="5526">
                  <c:v>0.17717355633552223</c:v>
                </c:pt>
                <c:pt idx="5527">
                  <c:v>0.16639792131155928</c:v>
                </c:pt>
                <c:pt idx="5528">
                  <c:v>0.16424237521160823</c:v>
                </c:pt>
                <c:pt idx="5529">
                  <c:v>0.16424237521160823</c:v>
                </c:pt>
                <c:pt idx="5530">
                  <c:v>0.14700149887165426</c:v>
                </c:pt>
                <c:pt idx="5531">
                  <c:v>0.14915634647967424</c:v>
                </c:pt>
                <c:pt idx="5532">
                  <c:v>0.17717355633552223</c:v>
                </c:pt>
                <c:pt idx="5533">
                  <c:v>0.15993198150363619</c:v>
                </c:pt>
                <c:pt idx="5534">
                  <c:v>0.15346674018764528</c:v>
                </c:pt>
                <c:pt idx="5535">
                  <c:v>0.1857943437514642</c:v>
                </c:pt>
                <c:pt idx="5536">
                  <c:v>0.16855276891957927</c:v>
                </c:pt>
                <c:pt idx="5537">
                  <c:v>0.14053555906373127</c:v>
                </c:pt>
                <c:pt idx="5538">
                  <c:v>0.1448459527717032</c:v>
                </c:pt>
                <c:pt idx="5539">
                  <c:v>0.16208752760358824</c:v>
                </c:pt>
                <c:pt idx="5540">
                  <c:v>0.11467389530783523</c:v>
                </c:pt>
                <c:pt idx="5541">
                  <c:v>0.14700149887165426</c:v>
                </c:pt>
                <c:pt idx="5542">
                  <c:v>0.16639792131155928</c:v>
                </c:pt>
                <c:pt idx="5543">
                  <c:v>0.17070831501953021</c:v>
                </c:pt>
                <c:pt idx="5544">
                  <c:v>0.14053555906373127</c:v>
                </c:pt>
                <c:pt idx="5545">
                  <c:v>0.17717355633552223</c:v>
                </c:pt>
                <c:pt idx="5546">
                  <c:v>0.1448459527717032</c:v>
                </c:pt>
                <c:pt idx="5547">
                  <c:v>0.15131189257962518</c:v>
                </c:pt>
                <c:pt idx="5548">
                  <c:v>0.14915634647967424</c:v>
                </c:pt>
                <c:pt idx="5549">
                  <c:v>0.14915634647967424</c:v>
                </c:pt>
                <c:pt idx="5550">
                  <c:v>0.12760437793981827</c:v>
                </c:pt>
                <c:pt idx="5551">
                  <c:v>0.16208752760358824</c:v>
                </c:pt>
                <c:pt idx="5552">
                  <c:v>0.14053555906373127</c:v>
                </c:pt>
                <c:pt idx="5553">
                  <c:v>0.15777713389561621</c:v>
                </c:pt>
                <c:pt idx="5554">
                  <c:v>0.17932910243547329</c:v>
                </c:pt>
                <c:pt idx="5555">
                  <c:v>0.20088037248339818</c:v>
                </c:pt>
                <c:pt idx="5556">
                  <c:v>0.20950115989934026</c:v>
                </c:pt>
                <c:pt idx="5557">
                  <c:v>0.24398430956311123</c:v>
                </c:pt>
                <c:pt idx="5558">
                  <c:v>0.2396739158551392</c:v>
                </c:pt>
                <c:pt idx="5559">
                  <c:v>0.22674273473122619</c:v>
                </c:pt>
                <c:pt idx="5560">
                  <c:v>0.22027679492330321</c:v>
                </c:pt>
                <c:pt idx="5561">
                  <c:v>0.18148395004349327</c:v>
                </c:pt>
                <c:pt idx="5562">
                  <c:v>0.15777713389561621</c:v>
                </c:pt>
                <c:pt idx="5563">
                  <c:v>0.17501870872750225</c:v>
                </c:pt>
                <c:pt idx="5564">
                  <c:v>0.19225958506745522</c:v>
                </c:pt>
                <c:pt idx="5565">
                  <c:v>0.15346674018764528</c:v>
                </c:pt>
                <c:pt idx="5566">
                  <c:v>0.19010473745943524</c:v>
                </c:pt>
                <c:pt idx="5567">
                  <c:v>0.21381155360731219</c:v>
                </c:pt>
                <c:pt idx="5568">
                  <c:v>0.20519076619136922</c:v>
                </c:pt>
                <c:pt idx="5569">
                  <c:v>0.19656997877542726</c:v>
                </c:pt>
                <c:pt idx="5570">
                  <c:v>0.20088037248339818</c:v>
                </c:pt>
                <c:pt idx="5571">
                  <c:v>0.16639792131155928</c:v>
                </c:pt>
                <c:pt idx="5572">
                  <c:v>0.16855276891957927</c:v>
                </c:pt>
                <c:pt idx="5573">
                  <c:v>0.16424237521160823</c:v>
                </c:pt>
                <c:pt idx="5574">
                  <c:v>0.16424237521160823</c:v>
                </c:pt>
                <c:pt idx="5575">
                  <c:v>0.19441513116740727</c:v>
                </c:pt>
                <c:pt idx="5576">
                  <c:v>0.18363879765151325</c:v>
                </c:pt>
                <c:pt idx="5577">
                  <c:v>0.17717355633552223</c:v>
                </c:pt>
                <c:pt idx="5578">
                  <c:v>0.17717355633552223</c:v>
                </c:pt>
                <c:pt idx="5579">
                  <c:v>0.16208752760358824</c:v>
                </c:pt>
                <c:pt idx="5580">
                  <c:v>0.16639792131155928</c:v>
                </c:pt>
                <c:pt idx="5581">
                  <c:v>0.19010473745943524</c:v>
                </c:pt>
                <c:pt idx="5582">
                  <c:v>0.17286316262755019</c:v>
                </c:pt>
                <c:pt idx="5583">
                  <c:v>0.16208752760358824</c:v>
                </c:pt>
                <c:pt idx="5584">
                  <c:v>0.15346674018764528</c:v>
                </c:pt>
                <c:pt idx="5585">
                  <c:v>0.1448459527717032</c:v>
                </c:pt>
                <c:pt idx="5586">
                  <c:v>0.16639792131155928</c:v>
                </c:pt>
                <c:pt idx="5587">
                  <c:v>0.15993198150363619</c:v>
                </c:pt>
                <c:pt idx="5588">
                  <c:v>0.15777713389561621</c:v>
                </c:pt>
                <c:pt idx="5589">
                  <c:v>0.16855276891957927</c:v>
                </c:pt>
                <c:pt idx="5590">
                  <c:v>0.15562158779566526</c:v>
                </c:pt>
                <c:pt idx="5591">
                  <c:v>0.1448459527717032</c:v>
                </c:pt>
                <c:pt idx="5592">
                  <c:v>0.14915634647967424</c:v>
                </c:pt>
                <c:pt idx="5593">
                  <c:v>0.16208752760358824</c:v>
                </c:pt>
                <c:pt idx="5594">
                  <c:v>0.17286316262755019</c:v>
                </c:pt>
                <c:pt idx="5595">
                  <c:v>0.19225958506745522</c:v>
                </c:pt>
                <c:pt idx="5596">
                  <c:v>0.19010473745943524</c:v>
                </c:pt>
                <c:pt idx="5597">
                  <c:v>0.20950115989934026</c:v>
                </c:pt>
                <c:pt idx="5598">
                  <c:v>0.21381155360731219</c:v>
                </c:pt>
                <c:pt idx="5599">
                  <c:v>0.19010473745943524</c:v>
                </c:pt>
                <c:pt idx="5600">
                  <c:v>0.17932910243547329</c:v>
                </c:pt>
                <c:pt idx="5601">
                  <c:v>0.16639792131155928</c:v>
                </c:pt>
                <c:pt idx="5602">
                  <c:v>0.12760437793981827</c:v>
                </c:pt>
                <c:pt idx="5603">
                  <c:v>0.12760437793981827</c:v>
                </c:pt>
                <c:pt idx="5604">
                  <c:v>0.1448459527717032</c:v>
                </c:pt>
                <c:pt idx="5605">
                  <c:v>0.13838071145571118</c:v>
                </c:pt>
                <c:pt idx="5606">
                  <c:v>0.14915634647967424</c:v>
                </c:pt>
                <c:pt idx="5607">
                  <c:v>0.17932910243547329</c:v>
                </c:pt>
                <c:pt idx="5608">
                  <c:v>0.16639792131155928</c:v>
                </c:pt>
                <c:pt idx="5609">
                  <c:v>0.16424237521160823</c:v>
                </c:pt>
                <c:pt idx="5610">
                  <c:v>0.18363879765151325</c:v>
                </c:pt>
                <c:pt idx="5611">
                  <c:v>0.17070831501953021</c:v>
                </c:pt>
                <c:pt idx="5612">
                  <c:v>0.17932910243547329</c:v>
                </c:pt>
                <c:pt idx="5613">
                  <c:v>0.17932910243547329</c:v>
                </c:pt>
                <c:pt idx="5614">
                  <c:v>0.17501870872750225</c:v>
                </c:pt>
                <c:pt idx="5615">
                  <c:v>0.17932910243547329</c:v>
                </c:pt>
                <c:pt idx="5616">
                  <c:v>0.17717355633552223</c:v>
                </c:pt>
                <c:pt idx="5617">
                  <c:v>0.13838071145571118</c:v>
                </c:pt>
                <c:pt idx="5618">
                  <c:v>0.13407031774774025</c:v>
                </c:pt>
                <c:pt idx="5619">
                  <c:v>0.14269110516368322</c:v>
                </c:pt>
                <c:pt idx="5620">
                  <c:v>0.12975992403976921</c:v>
                </c:pt>
                <c:pt idx="5621">
                  <c:v>0.1448459527717032</c:v>
                </c:pt>
                <c:pt idx="5622">
                  <c:v>0.15993198150363619</c:v>
                </c:pt>
                <c:pt idx="5623">
                  <c:v>0.13622516535576024</c:v>
                </c:pt>
                <c:pt idx="5624">
                  <c:v>0.12113913662382625</c:v>
                </c:pt>
                <c:pt idx="5625">
                  <c:v>0.13838071145571118</c:v>
                </c:pt>
                <c:pt idx="5626">
                  <c:v>0.12544953033179829</c:v>
                </c:pt>
                <c:pt idx="5627">
                  <c:v>0.11036350159986419</c:v>
                </c:pt>
                <c:pt idx="5628">
                  <c:v>0.12760437793981827</c:v>
                </c:pt>
                <c:pt idx="5629">
                  <c:v>0.10820795549991324</c:v>
                </c:pt>
                <c:pt idx="5630">
                  <c:v>0.11251834920788428</c:v>
                </c:pt>
                <c:pt idx="5631">
                  <c:v>0.11036350159986419</c:v>
                </c:pt>
                <c:pt idx="5632">
                  <c:v>0.11036350159986419</c:v>
                </c:pt>
                <c:pt idx="5633">
                  <c:v>0.10820795549991324</c:v>
                </c:pt>
                <c:pt idx="5634">
                  <c:v>0.14269110516368322</c:v>
                </c:pt>
                <c:pt idx="5635">
                  <c:v>0.12975992403976921</c:v>
                </c:pt>
                <c:pt idx="5636">
                  <c:v>0.13407031774774025</c:v>
                </c:pt>
                <c:pt idx="5637">
                  <c:v>0.15562158779566526</c:v>
                </c:pt>
                <c:pt idx="5638">
                  <c:v>0.15346674018764528</c:v>
                </c:pt>
                <c:pt idx="5639">
                  <c:v>0.11251834920788428</c:v>
                </c:pt>
                <c:pt idx="5640">
                  <c:v>0.11467389530783523</c:v>
                </c:pt>
                <c:pt idx="5641">
                  <c:v>0.11036350159986419</c:v>
                </c:pt>
                <c:pt idx="5642">
                  <c:v>0.11467389530783523</c:v>
                </c:pt>
                <c:pt idx="5643">
                  <c:v>0.13407031774774025</c:v>
                </c:pt>
                <c:pt idx="5644">
                  <c:v>0.16639792131155928</c:v>
                </c:pt>
                <c:pt idx="5645">
                  <c:v>0.15346674018764528</c:v>
                </c:pt>
                <c:pt idx="5646">
                  <c:v>0.13407031774774025</c:v>
                </c:pt>
                <c:pt idx="5647">
                  <c:v>0.13407031774774025</c:v>
                </c:pt>
                <c:pt idx="5648">
                  <c:v>0.12329398423184623</c:v>
                </c:pt>
                <c:pt idx="5649">
                  <c:v>0.11682874291585521</c:v>
                </c:pt>
                <c:pt idx="5650">
                  <c:v>0.11898428901580627</c:v>
                </c:pt>
                <c:pt idx="5651">
                  <c:v>0.15131189257962518</c:v>
                </c:pt>
                <c:pt idx="5652">
                  <c:v>9.7432320475950185E-2</c:v>
                </c:pt>
                <c:pt idx="5653">
                  <c:v>9.9587168083970279E-2</c:v>
                </c:pt>
                <c:pt idx="5654">
                  <c:v>9.7432320475950185E-2</c:v>
                </c:pt>
                <c:pt idx="5655">
                  <c:v>0.11467389530783523</c:v>
                </c:pt>
                <c:pt idx="5656">
                  <c:v>0.10389756179194121</c:v>
                </c:pt>
                <c:pt idx="5657">
                  <c:v>0.14700149887165426</c:v>
                </c:pt>
                <c:pt idx="5658">
                  <c:v>0.15131189257962518</c:v>
                </c:pt>
                <c:pt idx="5659">
                  <c:v>0.13622516535576024</c:v>
                </c:pt>
                <c:pt idx="5660">
                  <c:v>0.12975992403976921</c:v>
                </c:pt>
                <c:pt idx="5661">
                  <c:v>0.12760437793981827</c:v>
                </c:pt>
                <c:pt idx="5662">
                  <c:v>0.12544953033179829</c:v>
                </c:pt>
                <c:pt idx="5663">
                  <c:v>0.11467389530783523</c:v>
                </c:pt>
                <c:pt idx="5664">
                  <c:v>0.12760437793981827</c:v>
                </c:pt>
                <c:pt idx="5665">
                  <c:v>0.12113913662382625</c:v>
                </c:pt>
                <c:pt idx="5666">
                  <c:v>0.11251834920788428</c:v>
                </c:pt>
                <c:pt idx="5667">
                  <c:v>0.11036350159986419</c:v>
                </c:pt>
                <c:pt idx="5668">
                  <c:v>0.11036350159986419</c:v>
                </c:pt>
                <c:pt idx="5669">
                  <c:v>9.527677437599924E-2</c:v>
                </c:pt>
                <c:pt idx="5670">
                  <c:v>0.10174271418392122</c:v>
                </c:pt>
                <c:pt idx="5671">
                  <c:v>0.11467389530783523</c:v>
                </c:pt>
                <c:pt idx="5672">
                  <c:v>0.12113913662382625</c:v>
                </c:pt>
                <c:pt idx="5673">
                  <c:v>0.12760437793981827</c:v>
                </c:pt>
                <c:pt idx="5674">
                  <c:v>0.1448459527717032</c:v>
                </c:pt>
                <c:pt idx="5675">
                  <c:v>0.14269110516368322</c:v>
                </c:pt>
                <c:pt idx="5676">
                  <c:v>0.14269110516368322</c:v>
                </c:pt>
                <c:pt idx="5677">
                  <c:v>0.14269110516368322</c:v>
                </c:pt>
                <c:pt idx="5678">
                  <c:v>0.14053555906373127</c:v>
                </c:pt>
                <c:pt idx="5679">
                  <c:v>9.9587168083970279E-2</c:v>
                </c:pt>
                <c:pt idx="5680">
                  <c:v>9.7432320475950185E-2</c:v>
                </c:pt>
                <c:pt idx="5681">
                  <c:v>0.11036350159986419</c:v>
                </c:pt>
                <c:pt idx="5682">
                  <c:v>0.11467389530783523</c:v>
                </c:pt>
                <c:pt idx="5683">
                  <c:v>0.1319147716477892</c:v>
                </c:pt>
                <c:pt idx="5684">
                  <c:v>0.17501870872750225</c:v>
                </c:pt>
                <c:pt idx="5685">
                  <c:v>0.16855276891957927</c:v>
                </c:pt>
                <c:pt idx="5686">
                  <c:v>0.14053555906373127</c:v>
                </c:pt>
                <c:pt idx="5687">
                  <c:v>0.11036350159986419</c:v>
                </c:pt>
                <c:pt idx="5688">
                  <c:v>9.3121926767979257E-2</c:v>
                </c:pt>
                <c:pt idx="5689">
                  <c:v>0.10389756179194121</c:v>
                </c:pt>
                <c:pt idx="5690">
                  <c:v>9.0966380668027202E-2</c:v>
                </c:pt>
                <c:pt idx="5691">
                  <c:v>9.9587168083970279E-2</c:v>
                </c:pt>
                <c:pt idx="5692">
                  <c:v>0.11036350159986419</c:v>
                </c:pt>
                <c:pt idx="5693">
                  <c:v>0.10389756179194121</c:v>
                </c:pt>
                <c:pt idx="5694">
                  <c:v>0.11036350159986419</c:v>
                </c:pt>
                <c:pt idx="5695">
                  <c:v>0.12544953033179829</c:v>
                </c:pt>
                <c:pt idx="5696">
                  <c:v>0.10174271418392122</c:v>
                </c:pt>
                <c:pt idx="5697">
                  <c:v>0.10389756179194121</c:v>
                </c:pt>
                <c:pt idx="5698">
                  <c:v>0.12113913662382625</c:v>
                </c:pt>
                <c:pt idx="5699">
                  <c:v>0.10605310789189326</c:v>
                </c:pt>
                <c:pt idx="5700">
                  <c:v>0.11898428901580627</c:v>
                </c:pt>
                <c:pt idx="5701">
                  <c:v>0.14915634647967424</c:v>
                </c:pt>
                <c:pt idx="5702">
                  <c:v>0.17501870872750225</c:v>
                </c:pt>
                <c:pt idx="5703">
                  <c:v>0.19225958506745522</c:v>
                </c:pt>
                <c:pt idx="5704">
                  <c:v>0.21165670599929221</c:v>
                </c:pt>
                <c:pt idx="5705">
                  <c:v>0.18363879765151325</c:v>
                </c:pt>
                <c:pt idx="5706">
                  <c:v>0.19225958506745522</c:v>
                </c:pt>
                <c:pt idx="5707">
                  <c:v>0.19656997877542726</c:v>
                </c:pt>
                <c:pt idx="5708">
                  <c:v>0.16208752760358824</c:v>
                </c:pt>
                <c:pt idx="5709">
                  <c:v>0.15346674018764528</c:v>
                </c:pt>
                <c:pt idx="5710">
                  <c:v>0.16208752760358824</c:v>
                </c:pt>
                <c:pt idx="5711">
                  <c:v>0.1448459527717032</c:v>
                </c:pt>
                <c:pt idx="5712">
                  <c:v>0.14269110516368322</c:v>
                </c:pt>
                <c:pt idx="5713">
                  <c:v>0.14053555906373127</c:v>
                </c:pt>
                <c:pt idx="5714">
                  <c:v>0.12544953033179829</c:v>
                </c:pt>
                <c:pt idx="5715">
                  <c:v>0.12760437793981827</c:v>
                </c:pt>
                <c:pt idx="5716">
                  <c:v>8.8811533060007219E-2</c:v>
                </c:pt>
                <c:pt idx="5717">
                  <c:v>7.1569958228122288E-2</c:v>
                </c:pt>
                <c:pt idx="5718">
                  <c:v>8.2346291744016198E-2</c:v>
                </c:pt>
                <c:pt idx="5719">
                  <c:v>8.6656685451987236E-2</c:v>
                </c:pt>
                <c:pt idx="5720">
                  <c:v>9.0966380668027202E-2</c:v>
                </c:pt>
                <c:pt idx="5721">
                  <c:v>0.12975992403976921</c:v>
                </c:pt>
                <c:pt idx="5722">
                  <c:v>9.3121926767979257E-2</c:v>
                </c:pt>
                <c:pt idx="5723">
                  <c:v>8.4501139352036181E-2</c:v>
                </c:pt>
                <c:pt idx="5724">
                  <c:v>5.8639475596140245E-2</c:v>
                </c:pt>
                <c:pt idx="5725">
                  <c:v>6.7259564520151249E-2</c:v>
                </c:pt>
                <c:pt idx="5726">
                  <c:v>5.6483929496189189E-2</c:v>
                </c:pt>
                <c:pt idx="5727">
                  <c:v>9.527677437599924E-2</c:v>
                </c:pt>
                <c:pt idx="5728">
                  <c:v>0.12975992403976921</c:v>
                </c:pt>
                <c:pt idx="5729">
                  <c:v>0.15131189257962518</c:v>
                </c:pt>
                <c:pt idx="5730">
                  <c:v>0.12760437793981827</c:v>
                </c:pt>
                <c:pt idx="5731">
                  <c:v>0.12544953033179829</c:v>
                </c:pt>
                <c:pt idx="5732">
                  <c:v>0.13407031774774025</c:v>
                </c:pt>
                <c:pt idx="5733">
                  <c:v>9.9587168083970279E-2</c:v>
                </c:pt>
                <c:pt idx="5734">
                  <c:v>9.527677437599924E-2</c:v>
                </c:pt>
                <c:pt idx="5735">
                  <c:v>0.10174271418392122</c:v>
                </c:pt>
                <c:pt idx="5736">
                  <c:v>0.10820795549991324</c:v>
                </c:pt>
                <c:pt idx="5737">
                  <c:v>0.10820795549991324</c:v>
                </c:pt>
                <c:pt idx="5738">
                  <c:v>0.12760437793981827</c:v>
                </c:pt>
                <c:pt idx="5739">
                  <c:v>0.14269110516368322</c:v>
                </c:pt>
                <c:pt idx="5740">
                  <c:v>0.1319147716477892</c:v>
                </c:pt>
                <c:pt idx="5741">
                  <c:v>0.1319147716477892</c:v>
                </c:pt>
                <c:pt idx="5742">
                  <c:v>0.12544953033179829</c:v>
                </c:pt>
                <c:pt idx="5743">
                  <c:v>0.11467389530783523</c:v>
                </c:pt>
                <c:pt idx="5744">
                  <c:v>0.10174271418392122</c:v>
                </c:pt>
                <c:pt idx="5745">
                  <c:v>8.6656685451987236E-2</c:v>
                </c:pt>
                <c:pt idx="5746">
                  <c:v>6.7259564520151249E-2</c:v>
                </c:pt>
                <c:pt idx="5747">
                  <c:v>2.8466719640341198E-2</c:v>
                </c:pt>
                <c:pt idx="5748">
                  <c:v>2.8466719640341198E-2</c:v>
                </c:pt>
                <c:pt idx="5749">
                  <c:v>3.493196095633222E-2</c:v>
                </c:pt>
                <c:pt idx="5750">
                  <c:v>7.5880351936094215E-2</c:v>
                </c:pt>
                <c:pt idx="5751">
                  <c:v>9.3121926767979257E-2</c:v>
                </c:pt>
                <c:pt idx="5752">
                  <c:v>0.12544953033179829</c:v>
                </c:pt>
                <c:pt idx="5753">
                  <c:v>0.11898428901580627</c:v>
                </c:pt>
                <c:pt idx="5754">
                  <c:v>0.10820795549991324</c:v>
                </c:pt>
                <c:pt idx="5755">
                  <c:v>8.8811533060007219E-2</c:v>
                </c:pt>
                <c:pt idx="5756">
                  <c:v>9.3121926767979257E-2</c:v>
                </c:pt>
                <c:pt idx="5757">
                  <c:v>9.9587168083970279E-2</c:v>
                </c:pt>
              </c:numCache>
            </c:numRef>
          </c:yVal>
          <c:smooth val="1"/>
        </c:ser>
        <c:axId val="36123392"/>
        <c:axId val="36125312"/>
      </c:scatterChart>
      <c:valAx>
        <c:axId val="36123392"/>
        <c:scaling>
          <c:orientation val="minMax"/>
          <c:max val="100"/>
          <c:min val="0"/>
        </c:scaling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Elution time (min)</a:t>
                </a:r>
              </a:p>
            </c:rich>
          </c:tx>
          <c:layout/>
        </c:title>
        <c:numFmt formatCode="General" sourceLinked="1"/>
        <c:tickLblPos val="nextTo"/>
        <c:crossAx val="36125312"/>
        <c:crosses val="autoZero"/>
        <c:crossBetween val="midCat"/>
      </c:valAx>
      <c:valAx>
        <c:axId val="36125312"/>
        <c:scaling>
          <c:orientation val="minMax"/>
          <c:max val="25"/>
          <c:min val="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ELSD signal (mV)</a:t>
                </a:r>
              </a:p>
            </c:rich>
          </c:tx>
          <c:layout/>
        </c:title>
        <c:numFmt formatCode="General" sourceLinked="1"/>
        <c:tickLblPos val="nextTo"/>
        <c:crossAx val="36123392"/>
        <c:crosses val="autoZero"/>
        <c:crossBetween val="midCat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l"/>
      <c:layout>
        <c:manualLayout>
          <c:xMode val="edge"/>
          <c:yMode val="edge"/>
          <c:x val="0.74696973855713233"/>
          <c:y val="4.5967715266533801E-2"/>
          <c:w val="0.20267778906183506"/>
          <c:h val="0.22712576457315542"/>
        </c:manualLayout>
      </c:layout>
      <c:overlay val="1"/>
    </c:legend>
    <c:plotVisOnly val="1"/>
    <c:dispBlanksAs val="gap"/>
  </c:chart>
  <c:txPr>
    <a:bodyPr/>
    <a:lstStyle/>
    <a:p>
      <a:pPr>
        <a:defRPr sz="16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spPr>
            <a:ln>
              <a:solidFill>
                <a:schemeClr val="accent1"/>
              </a:solidFill>
            </a:ln>
          </c:spPr>
          <c:errBars>
            <c:errDir val="y"/>
            <c:errBarType val="both"/>
            <c:errValType val="cust"/>
            <c:plus>
              <c:numRef>
                <c:f>Sheet3!$M$74:$M$77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9.6998444605928911E-3</c:v>
                  </c:pt>
                  <c:pt idx="2">
                    <c:v>2.5304695371460989E-2</c:v>
                  </c:pt>
                  <c:pt idx="3">
                    <c:v>4.209082134651259E-2</c:v>
                  </c:pt>
                </c:numCache>
              </c:numRef>
            </c:plus>
            <c:minus>
              <c:numRef>
                <c:f>Sheet3!$M$74:$M$77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9.6998444605928911E-3</c:v>
                  </c:pt>
                  <c:pt idx="2">
                    <c:v>2.5304695371460989E-2</c:v>
                  </c:pt>
                  <c:pt idx="3">
                    <c:v>4.209082134651259E-2</c:v>
                  </c:pt>
                </c:numCache>
              </c:numRef>
            </c:minus>
          </c:errBars>
          <c:xVal>
            <c:numRef>
              <c:f>Sheet3!$I$74:$I$77</c:f>
              <c:numCache>
                <c:formatCode>0.00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</c:numCache>
            </c:numRef>
          </c:xVal>
          <c:yVal>
            <c:numRef>
              <c:f>Sheet3!$P$74:$P$77</c:f>
              <c:numCache>
                <c:formatCode>0.00</c:formatCode>
                <c:ptCount val="4"/>
                <c:pt idx="0">
                  <c:v>0.99</c:v>
                </c:pt>
                <c:pt idx="1">
                  <c:v>0.89875738988552156</c:v>
                </c:pt>
                <c:pt idx="2">
                  <c:v>0.73009522284720429</c:v>
                </c:pt>
                <c:pt idx="3">
                  <c:v>0.25484139750086504</c:v>
                </c:pt>
              </c:numCache>
            </c:numRef>
          </c:yVal>
          <c:smooth val="1"/>
        </c:ser>
        <c:axId val="36850304"/>
        <c:axId val="39019648"/>
      </c:scatterChart>
      <c:scatterChart>
        <c:scatterStyle val="lineMarker"/>
        <c:ser>
          <c:idx val="1"/>
          <c:order val="1"/>
          <c:spPr>
            <a:ln>
              <a:solidFill>
                <a:schemeClr val="accent2"/>
              </a:solidFill>
            </a:ln>
          </c:spPr>
          <c:xVal>
            <c:numRef>
              <c:f>Sheet3!$A$4:$A$7</c:f>
              <c:numCache>
                <c:formatCode>General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0.6</c:v>
                </c:pt>
                <c:pt idx="3">
                  <c:v>0.8</c:v>
                </c:pt>
              </c:numCache>
            </c:numRef>
          </c:xVal>
          <c:yVal>
            <c:numRef>
              <c:f>Sheet3!$V$4:$V$7</c:f>
              <c:numCache>
                <c:formatCode>0.00</c:formatCode>
                <c:ptCount val="4"/>
                <c:pt idx="0">
                  <c:v>9.615384615384583E-3</c:v>
                </c:pt>
                <c:pt idx="1">
                  <c:v>0.11168151937725278</c:v>
                </c:pt>
                <c:pt idx="2">
                  <c:v>0.40017377982537039</c:v>
                </c:pt>
                <c:pt idx="3">
                  <c:v>2.5449710102128851</c:v>
                </c:pt>
              </c:numCache>
            </c:numRef>
          </c:yVal>
        </c:ser>
        <c:axId val="39044608"/>
        <c:axId val="39021952"/>
      </c:scatterChart>
      <c:valAx>
        <c:axId val="36850304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Salinity (multiples of Br2)</a:t>
                </a:r>
              </a:p>
            </c:rich>
          </c:tx>
          <c:layout/>
        </c:title>
        <c:numFmt formatCode="General" sourceLinked="0"/>
        <c:tickLblPos val="nextTo"/>
        <c:crossAx val="39019648"/>
        <c:crosses val="autoZero"/>
        <c:crossBetween val="midCat"/>
        <c:majorUnit val="0.2"/>
      </c:valAx>
      <c:valAx>
        <c:axId val="39019648"/>
        <c:scaling>
          <c:orientation val="minMax"/>
          <c:max val="1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r>
                  <a:rPr lang="en-US">
                    <a:solidFill>
                      <a:schemeClr val="accent1"/>
                    </a:solidFill>
                  </a:rPr>
                  <a:t>Normalized surfactant content</a:t>
                </a:r>
              </a:p>
            </c:rich>
          </c:tx>
          <c:layout/>
        </c:title>
        <c:numFmt formatCode="General" sourceLinked="0"/>
        <c:tickLblPos val="nextTo"/>
        <c:crossAx val="36850304"/>
        <c:crosses val="autoZero"/>
        <c:crossBetween val="midCat"/>
        <c:majorUnit val="0.25"/>
      </c:valAx>
      <c:valAx>
        <c:axId val="39021952"/>
        <c:scaling>
          <c:orientation val="minMax"/>
        </c:scaling>
        <c:axPos val="r"/>
        <c:title>
          <c:tx>
            <c:rich>
              <a:bodyPr rot="5400000" vert="horz"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Partition coefficient (mM in oil/ mM in aq)</a:t>
                </a:r>
              </a:p>
            </c:rich>
          </c:tx>
          <c:layout/>
        </c:title>
        <c:numFmt formatCode="General" sourceLinked="0"/>
        <c:tickLblPos val="nextTo"/>
        <c:crossAx val="39044608"/>
        <c:crosses val="max"/>
        <c:crossBetween val="midCat"/>
        <c:majorUnit val="1"/>
      </c:valAx>
      <c:valAx>
        <c:axId val="39044608"/>
        <c:scaling>
          <c:orientation val="minMax"/>
        </c:scaling>
        <c:delete val="1"/>
        <c:axPos val="b"/>
        <c:numFmt formatCode="General" sourceLinked="1"/>
        <c:tickLblPos val="none"/>
        <c:crossAx val="39021952"/>
        <c:crosses val="autoZero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2FF33EF-46CB-4D0E-99E4-DE2537B60505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CCD16C3A-1102-4795-8C9A-523E785389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42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How</a:t>
            </a:r>
            <a:r>
              <a:rPr lang="en-US" baseline="0" dirty="0" smtClean="0"/>
              <a:t> does this effect the interpretation of oil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parameter, which as I discussed before is used as an indicator for IFT. </a:t>
            </a:r>
          </a:p>
          <a:p>
            <a:pPr>
              <a:buFontTx/>
              <a:buChar char="-"/>
            </a:pPr>
            <a:r>
              <a:rPr lang="en-US" baseline="0" dirty="0" smtClean="0"/>
              <a:t> Typically oil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is calculated as follows.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We know the initial o/w interface before mixing the sample.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After mixing and allowing the sample to stand for a few days, we can </a:t>
            </a:r>
            <a:r>
              <a:rPr lang="en-US" baseline="0" dirty="0" err="1" smtClean="0"/>
              <a:t>caculate</a:t>
            </a:r>
            <a:r>
              <a:rPr lang="en-US" baseline="0" dirty="0" smtClean="0"/>
              <a:t> the amount of oil in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phase based on the change in the o/w interface level. This holds good under the assumption that no water is there in the excess oil phase.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Also we assume that all the surfactant is in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phase</a:t>
            </a:r>
          </a:p>
          <a:p>
            <a:pPr lvl="0">
              <a:buFontTx/>
              <a:buChar char="-"/>
            </a:pPr>
            <a:r>
              <a:rPr lang="en-US" dirty="0" smtClean="0"/>
              <a:t> However, in the non-classical</a:t>
            </a:r>
            <a:r>
              <a:rPr lang="en-US" baseline="0" dirty="0" smtClean="0"/>
              <a:t> Type I like in this system,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if we measure the amount of oil in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phase based on the change in </a:t>
            </a:r>
            <a:r>
              <a:rPr lang="en-US" baseline="0" dirty="0" err="1" smtClean="0"/>
              <a:t>itnerface</a:t>
            </a:r>
            <a:r>
              <a:rPr lang="en-US" baseline="0" dirty="0" smtClean="0"/>
              <a:t>, we are underestimating it, because the oil phase now has water </a:t>
            </a:r>
            <a:r>
              <a:rPr lang="en-US" baseline="0" dirty="0" err="1" smtClean="0"/>
              <a:t>solubilized</a:t>
            </a:r>
            <a:r>
              <a:rPr lang="en-US" baseline="0" dirty="0" smtClean="0"/>
              <a:t> in it due to the presence of surfactant in it. So we are underestimating Vo. 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Also if we go by the classical definition and assume all the surfactant is in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phase, we are overestimating the denominator as we know that all surfactant is not in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hase</a:t>
            </a:r>
            <a:r>
              <a:rPr lang="en-US" baseline="0" dirty="0" smtClean="0"/>
              <a:t>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So by </a:t>
            </a:r>
            <a:r>
              <a:rPr lang="en-US" baseline="0" dirty="0" err="1" smtClean="0"/>
              <a:t>udnerestimating</a:t>
            </a:r>
            <a:r>
              <a:rPr lang="en-US" baseline="0" dirty="0" smtClean="0"/>
              <a:t> the numerator and overestimating the denominator by using the traditional method for </a:t>
            </a:r>
            <a:r>
              <a:rPr lang="en-US" baseline="0" dirty="0" err="1" smtClean="0"/>
              <a:t>caculating</a:t>
            </a:r>
            <a:r>
              <a:rPr lang="en-US" baseline="0" dirty="0" smtClean="0"/>
              <a:t> oil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parameter, we are </a:t>
            </a:r>
            <a:r>
              <a:rPr lang="en-US" baseline="0" dirty="0" err="1" smtClean="0"/>
              <a:t>udnerestimating</a:t>
            </a:r>
            <a:r>
              <a:rPr lang="en-US" baseline="0" dirty="0" smtClean="0"/>
              <a:t> the oil </a:t>
            </a:r>
            <a:r>
              <a:rPr lang="en-US" baseline="0" dirty="0" err="1" smtClean="0"/>
              <a:t>solublization</a:t>
            </a:r>
            <a:r>
              <a:rPr lang="en-US" baseline="0" dirty="0" smtClean="0"/>
              <a:t> parameter. 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This is important, </a:t>
            </a:r>
            <a:r>
              <a:rPr lang="en-US" baseline="0" dirty="0" err="1" smtClean="0"/>
              <a:t>necause</a:t>
            </a:r>
            <a:r>
              <a:rPr lang="en-US" baseline="0" dirty="0" smtClean="0"/>
              <a:t> we observed that in a similar system, with a oil </a:t>
            </a:r>
            <a:r>
              <a:rPr lang="en-US" baseline="0" dirty="0" err="1" smtClean="0"/>
              <a:t>solublization</a:t>
            </a:r>
            <a:r>
              <a:rPr lang="en-US" baseline="0" dirty="0" smtClean="0"/>
              <a:t> parameter of 8, which is considered to be </a:t>
            </a:r>
            <a:r>
              <a:rPr lang="en-US" baseline="0" dirty="0" err="1" smtClean="0"/>
              <a:t>onl</a:t>
            </a:r>
            <a:r>
              <a:rPr lang="en-US" baseline="0" dirty="0" smtClean="0"/>
              <a:t> the lower side, we still got good oil </a:t>
            </a:r>
            <a:r>
              <a:rPr lang="en-US" baseline="0" dirty="0" err="1" smtClean="0"/>
              <a:t>recoevry</a:t>
            </a:r>
            <a:r>
              <a:rPr lang="en-US" baseline="0" dirty="0" smtClean="0"/>
              <a:t> of ~ 80%.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baseline="0" dirty="0" smtClean="0"/>
              <a:t>This is the picture of surfactant salinity scan from Healy et.al 1976, that shows a classical Winsor type phase behavior</a:t>
            </a:r>
          </a:p>
          <a:p>
            <a:pPr>
              <a:buFontTx/>
              <a:buChar char="-"/>
            </a:pPr>
            <a:r>
              <a:rPr lang="en-US" baseline="0" dirty="0" smtClean="0"/>
              <a:t> At low salinities a oil in water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is in eq. with excess oil phase – this is called type I. At high salinities w/o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is in eq. with excess water phase this is called type II. At  intermediate salinities, a </a:t>
            </a:r>
            <a:r>
              <a:rPr lang="en-US" baseline="0" dirty="0" err="1" smtClean="0"/>
              <a:t>bicontinuous</a:t>
            </a:r>
            <a:r>
              <a:rPr lang="en-US" baseline="0" dirty="0" smtClean="0"/>
              <a:t> o-w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is in eq. with excess water and oil phases – called Type III. </a:t>
            </a:r>
            <a:endParaRPr lang="en-US" b="1" baseline="0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smtClean="0"/>
              <a:t>The scan represented as a phase map, with normalized phase volumes plotted as a function of salinity. Type I having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with excess oil, Type 2 with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with excess brine, and type 3 with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with excess oil and brine.</a:t>
            </a:r>
          </a:p>
          <a:p>
            <a:pPr>
              <a:buFontTx/>
              <a:buChar char="-"/>
            </a:pPr>
            <a:r>
              <a:rPr lang="en-US" baseline="0" dirty="0" smtClean="0"/>
              <a:t> With increasing salinity the amount of oil in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phase increases, leading to a corresponding decrease in the interfacial tension between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and oil phase.</a:t>
            </a:r>
          </a:p>
          <a:p>
            <a:pPr>
              <a:buFontTx/>
              <a:buChar char="-"/>
            </a:pPr>
            <a:r>
              <a:rPr lang="en-US" baseline="0" dirty="0" smtClean="0"/>
              <a:t> Oil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 defined as the volume of oil to the volume of surfactant in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phase is a good indicator for IFT. As given by </a:t>
            </a:r>
            <a:r>
              <a:rPr lang="en-US" baseline="0" dirty="0" err="1" smtClean="0"/>
              <a:t>Huh’s</a:t>
            </a:r>
            <a:r>
              <a:rPr lang="en-US" baseline="0" dirty="0" smtClean="0"/>
              <a:t> correlation, IFT is inversely proportional to oil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parameter. </a:t>
            </a:r>
          </a:p>
          <a:p>
            <a:pPr>
              <a:buFontTx/>
              <a:buChar char="-"/>
            </a:pPr>
            <a:r>
              <a:rPr lang="en-US" baseline="0" dirty="0" smtClean="0"/>
              <a:t> As IFT measurements are time consuming, many times, oil </a:t>
            </a:r>
            <a:r>
              <a:rPr lang="en-US" baseline="0" dirty="0" err="1" smtClean="0"/>
              <a:t>solubilization</a:t>
            </a:r>
            <a:r>
              <a:rPr lang="en-US" baseline="0" dirty="0" smtClean="0"/>
              <a:t> parameter is used as an indicator of low IFT. Rule of thumb &gt;10.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028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Mixed for 1 day;</a:t>
            </a:r>
            <a:r>
              <a:rPr lang="en-US" baseline="0" dirty="0" smtClean="0"/>
              <a:t> standing for 11 </a:t>
            </a:r>
            <a:r>
              <a:rPr lang="en-US" baseline="0" dirty="0" smtClean="0"/>
              <a:t>days</a:t>
            </a:r>
          </a:p>
          <a:p>
            <a:pPr>
              <a:buFontTx/>
              <a:buChar char="-"/>
            </a:pPr>
            <a:r>
              <a:rPr lang="en-US" baseline="0" dirty="0" smtClean="0"/>
              <a:t>This is a system that exhibits non-classical phase behavior. It is a salinity scan of 2wt% TDA-13 </a:t>
            </a:r>
            <a:r>
              <a:rPr lang="en-US" baseline="0" dirty="0" err="1" smtClean="0"/>
              <a:t>isotridecyl</a:t>
            </a:r>
            <a:r>
              <a:rPr lang="en-US" baseline="0" dirty="0" smtClean="0"/>
              <a:t> alcohol-13 PO sulfate, with a brine called Br2 – which has ~11000ppm TDS and ~1700ppm </a:t>
            </a:r>
            <a:r>
              <a:rPr lang="en-US" baseline="0" dirty="0" err="1" smtClean="0"/>
              <a:t>divalence</a:t>
            </a:r>
            <a:r>
              <a:rPr lang="en-US" baseline="0" dirty="0" smtClean="0"/>
              <a:t>. The salinity in the system is increased as multiples of brine 2 from 0 to 1. </a:t>
            </a:r>
          </a:p>
          <a:p>
            <a:pPr>
              <a:buFontTx/>
              <a:buChar char="-"/>
            </a:pPr>
            <a:r>
              <a:rPr lang="en-US" baseline="0" dirty="0" smtClean="0"/>
              <a:t> From 0 to 0.8 you can see oil </a:t>
            </a:r>
            <a:r>
              <a:rPr lang="en-US" baseline="0" dirty="0" err="1" smtClean="0"/>
              <a:t>solubilized</a:t>
            </a:r>
            <a:r>
              <a:rPr lang="en-US" baseline="0" dirty="0" smtClean="0"/>
              <a:t> in a o/w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. We will call this Type 1. At 0.9 and 1 we have excess brine in equilibrium with a </a:t>
            </a:r>
            <a:r>
              <a:rPr lang="en-US" baseline="0" dirty="0" err="1" smtClean="0"/>
              <a:t>macroemulsion</a:t>
            </a:r>
            <a:r>
              <a:rPr lang="en-US" baseline="0" dirty="0" smtClean="0"/>
              <a:t> and w/o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. We call this Type 2. </a:t>
            </a:r>
          </a:p>
          <a:p>
            <a:pPr>
              <a:buFontTx/>
              <a:buChar char="-"/>
            </a:pPr>
            <a:r>
              <a:rPr lang="en-US" baseline="0" dirty="0" smtClean="0"/>
              <a:t> This is the phase map of the system. </a:t>
            </a:r>
          </a:p>
          <a:p>
            <a:pPr>
              <a:buFontTx/>
              <a:buChar char="-"/>
            </a:pPr>
            <a:r>
              <a:rPr lang="en-US" baseline="0" dirty="0" smtClean="0"/>
              <a:t> Note that we do not have a Type 3 middle phase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like in the classical Winsor system. More importantly note that the amount of oil </a:t>
            </a:r>
            <a:r>
              <a:rPr lang="en-US" baseline="0" dirty="0" err="1" smtClean="0"/>
              <a:t>solubilized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phase in the Type I region drops before the system transitions to a Type 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 first hypothesis was</a:t>
            </a:r>
            <a:r>
              <a:rPr lang="en-US" baseline="0" dirty="0" smtClean="0"/>
              <a:t> that, the </a:t>
            </a:r>
            <a:r>
              <a:rPr lang="en-US" dirty="0" smtClean="0"/>
              <a:t>reason for the drop in oil </a:t>
            </a:r>
            <a:r>
              <a:rPr lang="en-US" dirty="0" err="1" smtClean="0"/>
              <a:t>solubilization</a:t>
            </a:r>
            <a:r>
              <a:rPr lang="en-US" dirty="0" smtClean="0"/>
              <a:t> is because</a:t>
            </a:r>
            <a:r>
              <a:rPr lang="en-US" baseline="0" dirty="0" smtClean="0"/>
              <a:t> the surfactant is not all in a single </a:t>
            </a:r>
            <a:r>
              <a:rPr lang="en-US" baseline="0" dirty="0" err="1" smtClean="0"/>
              <a:t>pahse</a:t>
            </a:r>
            <a:r>
              <a:rPr lang="en-US" baseline="0" dirty="0" smtClean="0"/>
              <a:t>, and it is distributing between the </a:t>
            </a:r>
            <a:r>
              <a:rPr lang="en-US" baseline="0" dirty="0" err="1" smtClean="0"/>
              <a:t>aq</a:t>
            </a:r>
            <a:r>
              <a:rPr lang="en-US" baseline="0" dirty="0" smtClean="0"/>
              <a:t> and oil </a:t>
            </a:r>
            <a:r>
              <a:rPr lang="en-US" baseline="0" dirty="0" err="1" smtClean="0"/>
              <a:t>pahses</a:t>
            </a:r>
            <a:r>
              <a:rPr lang="en-US" baseline="0" dirty="0" smtClean="0"/>
              <a:t>.</a:t>
            </a:r>
          </a:p>
          <a:p>
            <a:pPr>
              <a:buFontTx/>
              <a:buChar char="-"/>
            </a:pPr>
            <a:r>
              <a:rPr lang="en-US" baseline="0" dirty="0" smtClean="0"/>
              <a:t> The second hypothesis was with regard to preferential </a:t>
            </a:r>
            <a:r>
              <a:rPr lang="en-US" baseline="0" dirty="0" err="1" smtClean="0"/>
              <a:t>paritioning</a:t>
            </a:r>
            <a:endParaRPr lang="en-US" baseline="0" dirty="0" smtClean="0"/>
          </a:p>
          <a:p>
            <a:pPr lvl="1">
              <a:buFontTx/>
              <a:buChar char="-"/>
            </a:pPr>
            <a:r>
              <a:rPr lang="en-US" baseline="0" dirty="0" smtClean="0"/>
              <a:t>The surfactant used is not a </a:t>
            </a:r>
            <a:r>
              <a:rPr lang="en-US" baseline="0" dirty="0" err="1" smtClean="0"/>
              <a:t>signle</a:t>
            </a:r>
            <a:r>
              <a:rPr lang="en-US" baseline="0" dirty="0" smtClean="0"/>
              <a:t> species, but a distribution of species with an average of 13 PO groups. Could the more </a:t>
            </a:r>
            <a:r>
              <a:rPr lang="en-US" baseline="0" dirty="0" err="1" smtClean="0"/>
              <a:t>lipophilic</a:t>
            </a:r>
            <a:r>
              <a:rPr lang="en-US" baseline="0" dirty="0" smtClean="0"/>
              <a:t> species be partitioning preferentially into the oil phase.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 Or are the species partitioning in the same proportion as in the original surfactant.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To</a:t>
            </a:r>
            <a:r>
              <a:rPr lang="en-US" baseline="0" dirty="0" smtClean="0"/>
              <a:t> answer this, the lower phases of the system, were analyzed by HPLC, </a:t>
            </a:r>
            <a:r>
              <a:rPr lang="en-US" baseline="0" dirty="0" err="1" smtClean="0"/>
              <a:t>usin</a:t>
            </a:r>
            <a:r>
              <a:rPr lang="en-US" baseline="0" dirty="0" smtClean="0"/>
              <a:t> a C18 column @ 25C. </a:t>
            </a:r>
          </a:p>
          <a:p>
            <a:pPr>
              <a:buFontTx/>
              <a:buChar char="-"/>
            </a:pPr>
            <a:r>
              <a:rPr lang="en-US" baseline="0" dirty="0" smtClean="0"/>
              <a:t> </a:t>
            </a:r>
            <a:r>
              <a:rPr lang="en-US" baseline="0" dirty="0" err="1" smtClean="0"/>
              <a:t>Acetonitrile</a:t>
            </a:r>
            <a:r>
              <a:rPr lang="en-US" baseline="0" dirty="0" smtClean="0"/>
              <a:t> DI water gradient elution method was used, with at 40% CAN, and increasing linearly to 60 and 80% CAN by 60 and 80min respectively. </a:t>
            </a:r>
          </a:p>
          <a:p>
            <a:pPr>
              <a:buFontTx/>
              <a:buChar char="-"/>
            </a:pPr>
            <a:r>
              <a:rPr lang="en-US" baseline="0" dirty="0" smtClean="0"/>
              <a:t> The effluent from HPLC was analyzed by ELSD detector maintained at 60C</a:t>
            </a:r>
          </a:p>
          <a:p>
            <a:pPr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This is the chromatogram</a:t>
            </a:r>
            <a:r>
              <a:rPr lang="en-US" baseline="0" dirty="0" smtClean="0"/>
              <a:t> of the surfactant in DI water, given by the </a:t>
            </a:r>
            <a:r>
              <a:rPr lang="en-US" baseline="0" dirty="0" err="1" smtClean="0"/>
              <a:t>elsd</a:t>
            </a:r>
            <a:r>
              <a:rPr lang="en-US" baseline="0" dirty="0" smtClean="0"/>
              <a:t> signal as a function of the elution time. </a:t>
            </a:r>
          </a:p>
          <a:p>
            <a:pPr>
              <a:buFontTx/>
              <a:buChar char="-"/>
            </a:pPr>
            <a:r>
              <a:rPr lang="en-US" baseline="0" dirty="0" smtClean="0"/>
              <a:t> The more hydrophilic components elute first and the more </a:t>
            </a:r>
            <a:r>
              <a:rPr lang="en-US" baseline="0" dirty="0" err="1" smtClean="0"/>
              <a:t>lipophiolic</a:t>
            </a:r>
            <a:r>
              <a:rPr lang="en-US" baseline="0" dirty="0" smtClean="0"/>
              <a:t> components elute out at higher ACN concentration. </a:t>
            </a:r>
          </a:p>
          <a:p>
            <a:pPr>
              <a:buFontTx/>
              <a:buChar char="-"/>
            </a:pPr>
            <a:r>
              <a:rPr lang="en-US" baseline="0" dirty="0" smtClean="0"/>
              <a:t> The chromatogram of the surfactant in </a:t>
            </a:r>
            <a:r>
              <a:rPr lang="en-US" baseline="0" dirty="0" err="1" smtClean="0"/>
              <a:t>NaCL</a:t>
            </a:r>
            <a:r>
              <a:rPr lang="en-US" baseline="0" dirty="0" smtClean="0"/>
              <a:t> brine of equivalent ionic strength as brine 2 matches that with DI water.</a:t>
            </a:r>
          </a:p>
          <a:p>
            <a:pPr>
              <a:buFontTx/>
              <a:buChar char="-"/>
            </a:pPr>
            <a:r>
              <a:rPr lang="en-US" baseline="0" dirty="0" smtClean="0"/>
              <a:t> But the chromatogram of the surfactant with Brine 2 is drastically different, with the components eluting out at a much later time of higher ACN concentration. </a:t>
            </a:r>
            <a:br>
              <a:rPr lang="en-US" baseline="0" dirty="0" smtClean="0"/>
            </a:br>
            <a:r>
              <a:rPr lang="en-US" baseline="0" dirty="0" smtClean="0"/>
              <a:t>This has been attributed to the formation of surfactant </a:t>
            </a:r>
            <a:r>
              <a:rPr lang="en-US" baseline="0" dirty="0" err="1" smtClean="0"/>
              <a:t>dimers</a:t>
            </a:r>
            <a:r>
              <a:rPr lang="en-US" baseline="0" dirty="0" smtClean="0"/>
              <a:t> with the divalent ions, resulting in a more </a:t>
            </a:r>
            <a:r>
              <a:rPr lang="en-US" baseline="0" dirty="0" err="1" smtClean="0"/>
              <a:t>lipophilic</a:t>
            </a:r>
            <a:r>
              <a:rPr lang="en-US" baseline="0" dirty="0" smtClean="0"/>
              <a:t> species which elutes out later.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aseline="0" dirty="0" smtClean="0"/>
              <a:t> We decided to use </a:t>
            </a:r>
            <a:r>
              <a:rPr lang="en-US" dirty="0" smtClean="0"/>
              <a:t>EDTA which is a good </a:t>
            </a:r>
            <a:r>
              <a:rPr lang="en-US" dirty="0" err="1" smtClean="0"/>
              <a:t>complexing</a:t>
            </a:r>
            <a:r>
              <a:rPr lang="en-US" dirty="0" smtClean="0"/>
              <a:t> agent that </a:t>
            </a:r>
            <a:r>
              <a:rPr lang="en-US" dirty="0" err="1" smtClean="0"/>
              <a:t>compelxes</a:t>
            </a:r>
            <a:r>
              <a:rPr lang="en-US" dirty="0" smtClean="0"/>
              <a:t> with Ca</a:t>
            </a:r>
            <a:r>
              <a:rPr lang="en-US" baseline="0" dirty="0" smtClean="0"/>
              <a:t> and Mg in a 1:1 </a:t>
            </a:r>
            <a:r>
              <a:rPr lang="en-US" baseline="0" dirty="0" err="1" smtClean="0"/>
              <a:t>stoichiometry</a:t>
            </a:r>
            <a:r>
              <a:rPr lang="en-US" baseline="0" dirty="0" smtClean="0"/>
              <a:t>. </a:t>
            </a:r>
          </a:p>
          <a:p>
            <a:pPr>
              <a:buFontTx/>
              <a:buChar char="-"/>
            </a:pPr>
            <a:r>
              <a:rPr lang="en-US" baseline="0" dirty="0" smtClean="0"/>
              <a:t> When EDTA was added in twice the amount of moles of Ca and Mg, we recovered only a few peaks of the chromatogram.</a:t>
            </a:r>
          </a:p>
          <a:p>
            <a:pPr>
              <a:buFontTx/>
              <a:buChar char="-"/>
            </a:pPr>
            <a:r>
              <a:rPr lang="en-US" baseline="0" dirty="0" smtClean="0"/>
              <a:t> When we increased the EDTA concentration to 4 times the moles of ca and Mg, we recovered a few more peaks. </a:t>
            </a:r>
          </a:p>
          <a:p>
            <a:pPr>
              <a:buFontTx/>
              <a:buChar char="-"/>
            </a:pPr>
            <a:r>
              <a:rPr lang="en-US" baseline="0" dirty="0" smtClean="0"/>
              <a:t> While EDTA chelating ability in aqueous media is known to be very good, in non-aqueous media of 40% ACN it seems to be poor.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We then used citrate as a </a:t>
            </a:r>
            <a:r>
              <a:rPr lang="en-US" dirty="0" err="1" smtClean="0"/>
              <a:t>complexing</a:t>
            </a:r>
            <a:r>
              <a:rPr lang="en-US" baseline="0" dirty="0" smtClean="0"/>
              <a:t> agent. </a:t>
            </a:r>
          </a:p>
          <a:p>
            <a:pPr>
              <a:buFontTx/>
              <a:buChar char="-"/>
            </a:pPr>
            <a:r>
              <a:rPr lang="en-US" baseline="0" dirty="0" smtClean="0"/>
              <a:t> We recover most of the peaks with citrate at twice the concentration of </a:t>
            </a:r>
            <a:r>
              <a:rPr lang="en-US" baseline="0" dirty="0" err="1" smtClean="0"/>
              <a:t>divalvent</a:t>
            </a:r>
            <a:r>
              <a:rPr lang="en-US" baseline="0" dirty="0" smtClean="0"/>
              <a:t> ions. </a:t>
            </a:r>
          </a:p>
          <a:p>
            <a:pPr>
              <a:buFontTx/>
              <a:buChar char="-"/>
            </a:pPr>
            <a:r>
              <a:rPr lang="en-US" baseline="0" dirty="0" smtClean="0"/>
              <a:t>And at 4 times the divalent ion concentration the improvement is only marginal. </a:t>
            </a:r>
          </a:p>
          <a:p>
            <a:pPr>
              <a:buFontTx/>
              <a:buChar char="-"/>
            </a:pPr>
            <a:r>
              <a:rPr lang="en-US" baseline="0" dirty="0" smtClean="0"/>
              <a:t> The last few peaks are not recovered with this method. </a:t>
            </a:r>
          </a:p>
          <a:p>
            <a:pPr>
              <a:buFontTx/>
              <a:buChar char="-"/>
            </a:pPr>
            <a:r>
              <a:rPr lang="en-US" baseline="0" dirty="0" smtClean="0"/>
              <a:t> An improvement over this method was later developed where we could recover all the peaks of the chromatogram, but will not be discussed in this talk.</a:t>
            </a:r>
          </a:p>
          <a:p>
            <a:pPr>
              <a:buFontTx/>
              <a:buChar char="-"/>
            </a:pPr>
            <a:r>
              <a:rPr lang="en-US" baseline="0" dirty="0" smtClean="0"/>
              <a:t>  The samples in this talk were analyzed with 4n citrate.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 lower phases of the samples from 0.2 to 0.8 Br2</a:t>
            </a:r>
            <a:r>
              <a:rPr lang="en-US" baseline="0" dirty="0" smtClean="0"/>
              <a:t> were analyzed, and based on the area under the chromatograph, the surfactant concentration of the phase was determined. </a:t>
            </a:r>
          </a:p>
          <a:p>
            <a:pPr>
              <a:buFontTx/>
              <a:buChar char="-"/>
            </a:pPr>
            <a:r>
              <a:rPr lang="en-US" baseline="0" dirty="0" smtClean="0"/>
              <a:t> Based on the concentration and the volume of the phase, the moles of surfactant in the lower phase normalized to the total moles of surfactant in the </a:t>
            </a:r>
            <a:r>
              <a:rPr lang="en-US" baseline="0" dirty="0" err="1" smtClean="0"/>
              <a:t>sysmtem</a:t>
            </a:r>
            <a:r>
              <a:rPr lang="en-US" baseline="0" dirty="0" smtClean="0"/>
              <a:t> was calculated, and is plotted here as a function of salinity. </a:t>
            </a:r>
          </a:p>
          <a:p>
            <a:pPr>
              <a:buFontTx/>
              <a:buChar char="-"/>
            </a:pPr>
            <a:r>
              <a:rPr lang="en-US" baseline="0" dirty="0" smtClean="0"/>
              <a:t> you can see the amount of surfactant in the </a:t>
            </a:r>
            <a:r>
              <a:rPr lang="en-US" baseline="0" dirty="0" err="1" smtClean="0"/>
              <a:t>lwoer</a:t>
            </a:r>
            <a:r>
              <a:rPr lang="en-US" baseline="0" dirty="0" smtClean="0"/>
              <a:t> phase is decreasing with </a:t>
            </a:r>
            <a:r>
              <a:rPr lang="en-US" baseline="0" dirty="0" err="1" smtClean="0"/>
              <a:t>icnreasing</a:t>
            </a:r>
            <a:r>
              <a:rPr lang="en-US" baseline="0" dirty="0" smtClean="0"/>
              <a:t> salinity while still in the Type I region. 0.8 Br2 which looks like a lower </a:t>
            </a:r>
            <a:r>
              <a:rPr lang="en-US" baseline="0" dirty="0" err="1" smtClean="0"/>
              <a:t>phae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microemulsion</a:t>
            </a:r>
            <a:r>
              <a:rPr lang="en-US" baseline="0" dirty="0" smtClean="0"/>
              <a:t> in the picture has only 25% of the total surfactant, the rest  is in the upper phase. </a:t>
            </a:r>
          </a:p>
          <a:p>
            <a:pPr>
              <a:buFontTx/>
              <a:buChar char="-"/>
            </a:pPr>
            <a:r>
              <a:rPr lang="en-US" baseline="0" dirty="0" smtClean="0"/>
              <a:t> based on concentrations, we can plot the partition coefficient, which increases as a function of salinity.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16C3A-1102-4795-8C9A-523E785389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66B5-913E-4EA9-BEDF-7E64E84AE5A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RicePP-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886E-BDDF-496B-8883-310CE2E699C9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3D9F-82F1-4067-8F8B-C693C8462746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37B5-7BF6-4085-B352-6E3C2E87B697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5892-37FA-4302-B972-48497A0FAD8D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B93A-1EFD-4120-B1E9-7B59AB1AAF73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9FF8-7F54-4DE4-9115-0FB363DEC88E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4FF7-E5B6-4627-ABF0-42E5B1B67535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2FC9-9966-432B-9B8B-F0863720B912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RicePP-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5CC-FA78-4DEB-A746-9882093602E8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091B-C750-4E44-A860-BFAB7A3AFD00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BB3AC4A-1D5F-43AF-8991-02291F309B1A}" type="datetime1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2652-24CC-488E-ADE7-4847617D5C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932A-6515-4AD4-8C89-9883A74D55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Non-classical phase behavior and partitioning </a:t>
            </a:r>
            <a:r>
              <a:rPr lang="en-US" sz="4200" dirty="0" smtClean="0"/>
              <a:t>of </a:t>
            </a:r>
            <a:r>
              <a:rPr lang="en-US" sz="4200" dirty="0" smtClean="0"/>
              <a:t>Anionic </a:t>
            </a:r>
            <a:r>
              <a:rPr lang="en-US" sz="4200" dirty="0" smtClean="0"/>
              <a:t>surfactant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76200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Aparna</a:t>
            </a:r>
            <a:r>
              <a:rPr lang="en-US" dirty="0" smtClean="0"/>
              <a:t> </a:t>
            </a:r>
            <a:r>
              <a:rPr lang="en-US" dirty="0" err="1" smtClean="0"/>
              <a:t>Raju</a:t>
            </a:r>
            <a:r>
              <a:rPr lang="en-US" dirty="0" smtClean="0"/>
              <a:t> </a:t>
            </a:r>
            <a:r>
              <a:rPr lang="en-US" dirty="0" err="1" smtClean="0"/>
              <a:t>Sagi</a:t>
            </a:r>
            <a:endParaRPr lang="en-US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5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Chart 37"/>
          <p:cNvGraphicFramePr>
            <a:graphicFrameLocks noGrp="1" noChangeAspect="1"/>
          </p:cNvGraphicFramePr>
          <p:nvPr/>
        </p:nvGraphicFramePr>
        <p:xfrm>
          <a:off x="3048000" y="2057400"/>
          <a:ext cx="5486400" cy="398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Surfactant partitions between lower and upper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387" y="1219200"/>
            <a:ext cx="5840413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Lower phases of 0.2 - 0.8 Br2 were analyzed by HPLC for total surfactant concentration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6" descr="C:\Users\aparna-admin\Dropbox\SPRING 2014\Partioning\reports\4_9_drawings\1(2)_s13d_yates_p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2389187" cy="5095875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3810000" y="2209800"/>
            <a:ext cx="4191000" cy="3400455"/>
            <a:chOff x="3810000" y="2209800"/>
            <a:chExt cx="4191000" cy="3400455"/>
          </a:xfrm>
        </p:grpSpPr>
        <p:cxnSp>
          <p:nvCxnSpPr>
            <p:cNvPr id="28" name="Straight Connector 8"/>
            <p:cNvCxnSpPr/>
            <p:nvPr/>
          </p:nvCxnSpPr>
          <p:spPr>
            <a:xfrm flipV="1">
              <a:off x="7421880" y="2209800"/>
              <a:ext cx="0" cy="3200400"/>
            </a:xfrm>
            <a:prstGeom prst="line">
              <a:avLst/>
            </a:prstGeom>
            <a:ln>
              <a:solidFill>
                <a:schemeClr val="accent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8"/>
            <p:cNvGrpSpPr/>
            <p:nvPr/>
          </p:nvGrpSpPr>
          <p:grpSpPr>
            <a:xfrm>
              <a:off x="3810000" y="5105400"/>
              <a:ext cx="3556861" cy="292388"/>
              <a:chOff x="2514600" y="4407188"/>
              <a:chExt cx="1371600" cy="292388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2514600" y="4407188"/>
                <a:ext cx="1371600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3161055" y="4407188"/>
                <a:ext cx="617071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Type I</a:t>
                </a:r>
                <a:endParaRPr lang="en-US" sz="13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7443061" y="5105400"/>
              <a:ext cx="557939" cy="504855"/>
              <a:chOff x="7443061" y="5105400"/>
              <a:chExt cx="557939" cy="504855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7443061" y="5105400"/>
                <a:ext cx="557939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443061" y="5117812"/>
                <a:ext cx="55793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Type II</a:t>
                </a:r>
                <a:endParaRPr lang="en-US" sz="13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810000" y="2209800"/>
            <a:ext cx="4191000" cy="3200400"/>
            <a:chOff x="3810000" y="2209800"/>
            <a:chExt cx="4191000" cy="3200400"/>
          </a:xfrm>
        </p:grpSpPr>
        <p:grpSp>
          <p:nvGrpSpPr>
            <p:cNvPr id="19" name="Group 16"/>
            <p:cNvGrpSpPr/>
            <p:nvPr/>
          </p:nvGrpSpPr>
          <p:grpSpPr>
            <a:xfrm>
              <a:off x="3810000" y="2209800"/>
              <a:ext cx="4135980" cy="3200400"/>
              <a:chOff x="3154680" y="1828800"/>
              <a:chExt cx="4135980" cy="363288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5897880" y="1828800"/>
                <a:ext cx="0" cy="3632886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3154680" y="4724400"/>
                <a:ext cx="2743201" cy="331900"/>
                <a:chOff x="2849581" y="4407188"/>
                <a:chExt cx="1057836" cy="331900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2849581" y="4407188"/>
                  <a:ext cx="1057836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3161055" y="4407188"/>
                  <a:ext cx="617071" cy="331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1300" baseline="-250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lang="en-US" sz="1300" baseline="300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aq</a:t>
                  </a:r>
                  <a:r>
                    <a:rPr lang="en-US" sz="1300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 &gt; </a:t>
                  </a:r>
                  <a:r>
                    <a:rPr lang="en-US" sz="13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1300" baseline="-250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lang="en-US" sz="1300" baseline="300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o</a:t>
                  </a:r>
                  <a:endParaRPr lang="en-US" sz="1300" baseline="300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5919060" y="4724400"/>
                <a:ext cx="1371600" cy="571400"/>
                <a:chOff x="2514598" y="4407188"/>
                <a:chExt cx="3371850" cy="571400"/>
              </a:xfrm>
            </p:grpSpPr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2514598" y="4407188"/>
                  <a:ext cx="3371850" cy="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2514600" y="4419600"/>
                  <a:ext cx="3132455" cy="558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1300" baseline="-250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lang="en-US" sz="1300" baseline="300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en-US" sz="1300" baseline="30000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300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&gt; </a:t>
                  </a:r>
                  <a:r>
                    <a:rPr lang="en-US" sz="13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1300" baseline="-250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s</a:t>
                  </a:r>
                  <a:r>
                    <a:rPr lang="en-US" sz="1300" baseline="30000" dirty="0" err="1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aq</a:t>
                  </a:r>
                  <a:r>
                    <a:rPr lang="en-US" sz="1300" dirty="0" smtClean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1300" baseline="300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sz="1300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20" name="Straight Connector 19"/>
            <p:cNvCxnSpPr/>
            <p:nvPr/>
          </p:nvCxnSpPr>
          <p:spPr>
            <a:xfrm flipH="1">
              <a:off x="6324600" y="4315968"/>
              <a:ext cx="1676400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78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 uiExpand="1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Underestimation of </a:t>
            </a:r>
            <a:r>
              <a:rPr lang="en-US" dirty="0" smtClean="0"/>
              <a:t>apparent oil </a:t>
            </a:r>
            <a:r>
              <a:rPr lang="en-US" dirty="0" err="1" smtClean="0"/>
              <a:t>solubilization</a:t>
            </a:r>
            <a:r>
              <a:rPr lang="en-US" dirty="0" smtClean="0"/>
              <a:t> parameter in Type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62000" y="1676400"/>
            <a:ext cx="304800" cy="1447800"/>
            <a:chOff x="1295400" y="1371600"/>
            <a:chExt cx="152400" cy="1219200"/>
          </a:xfrm>
        </p:grpSpPr>
        <p:sp>
          <p:nvSpPr>
            <p:cNvPr id="5" name="Rectangle 4"/>
            <p:cNvSpPr/>
            <p:nvPr/>
          </p:nvSpPr>
          <p:spPr>
            <a:xfrm>
              <a:off x="1295400" y="1371600"/>
              <a:ext cx="152400" cy="609600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95400" y="1981200"/>
              <a:ext cx="152400" cy="609600"/>
            </a:xfrm>
            <a:prstGeom prst="rect">
              <a:avLst/>
            </a:prstGeom>
            <a:solidFill>
              <a:schemeClr val="accent5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1066800" y="2407920"/>
            <a:ext cx="7086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90600" y="4191000"/>
            <a:ext cx="388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Classical Type I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surfactant is in a single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microemulsion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phase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Excess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oil phase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doesn’t contain any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381000" y="1230868"/>
            <a:ext cx="172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Before mixing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76800" y="1219200"/>
            <a:ext cx="153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After mixing</a:t>
            </a:r>
            <a:endParaRPr lang="en-US" b="1" dirty="0"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200400" y="1676400"/>
            <a:ext cx="1899679" cy="1905000"/>
            <a:chOff x="3200400" y="1676400"/>
            <a:chExt cx="1899679" cy="1905000"/>
          </a:xfrm>
        </p:grpSpPr>
        <p:grpSp>
          <p:nvGrpSpPr>
            <p:cNvPr id="3" name="Group 2"/>
            <p:cNvGrpSpPr/>
            <p:nvPr/>
          </p:nvGrpSpPr>
          <p:grpSpPr>
            <a:xfrm>
              <a:off x="3200400" y="1676400"/>
              <a:ext cx="1066800" cy="1447800"/>
              <a:chOff x="3200400" y="1371600"/>
              <a:chExt cx="1066800" cy="14478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962400" y="1371600"/>
                <a:ext cx="304800" cy="1447800"/>
                <a:chOff x="1295400" y="1371600"/>
                <a:chExt cx="152400" cy="121920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295400" y="1371600"/>
                  <a:ext cx="152400" cy="381000"/>
                </a:xfrm>
                <a:prstGeom prst="rect">
                  <a:avLst/>
                </a:prstGeom>
                <a:solidFill>
                  <a:schemeClr val="tx1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295400" y="1752600"/>
                  <a:ext cx="152400" cy="838200"/>
                </a:xfrm>
                <a:prstGeom prst="rect">
                  <a:avLst/>
                </a:prstGeom>
                <a:pattFill prst="sphere">
                  <a:fgClr>
                    <a:schemeClr val="tx1"/>
                  </a:fgClr>
                  <a:bgClr>
                    <a:schemeClr val="accent5"/>
                  </a:bgClr>
                </a:patt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3505200" y="1828800"/>
                <a:ext cx="4572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Left Brace 22"/>
              <p:cNvSpPr/>
              <p:nvPr/>
            </p:nvSpPr>
            <p:spPr>
              <a:xfrm>
                <a:off x="3611881" y="1828800"/>
                <a:ext cx="121919" cy="228600"/>
              </a:xfrm>
              <a:prstGeom prst="leftBrac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00400" y="17526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V</a:t>
                </a:r>
                <a:r>
                  <a:rPr lang="en-US" baseline="-25000" dirty="0" smtClean="0"/>
                  <a:t>o</a:t>
                </a:r>
                <a:endParaRPr lang="en-US" baseline="-25000" dirty="0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200400" y="3212068"/>
              <a:ext cx="18996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/>
                  <a:cs typeface="Arial"/>
                </a:rPr>
                <a:t>Classical Type I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1676400"/>
            <a:ext cx="2681669" cy="1893332"/>
            <a:chOff x="5943600" y="1676400"/>
            <a:chExt cx="2681669" cy="1893332"/>
          </a:xfrm>
        </p:grpSpPr>
        <p:grpSp>
          <p:nvGrpSpPr>
            <p:cNvPr id="14" name="Group 13"/>
            <p:cNvGrpSpPr/>
            <p:nvPr/>
          </p:nvGrpSpPr>
          <p:grpSpPr>
            <a:xfrm>
              <a:off x="6019800" y="1676400"/>
              <a:ext cx="1143000" cy="1447800"/>
              <a:chOff x="6019800" y="1371600"/>
              <a:chExt cx="1143000" cy="14478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858000" y="1371600"/>
                <a:ext cx="304800" cy="1447800"/>
                <a:chOff x="1295400" y="1371600"/>
                <a:chExt cx="152400" cy="12192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295400" y="1371600"/>
                  <a:ext cx="152400" cy="457200"/>
                </a:xfrm>
                <a:prstGeom prst="rect">
                  <a:avLst/>
                </a:prstGeom>
                <a:pattFill prst="trellis">
                  <a:fgClr>
                    <a:schemeClr val="tx1"/>
                  </a:fgClr>
                  <a:bgClr>
                    <a:schemeClr val="accent5"/>
                  </a:bgClr>
                </a:patt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295400" y="1828800"/>
                  <a:ext cx="152400" cy="762000"/>
                </a:xfrm>
                <a:prstGeom prst="rect">
                  <a:avLst/>
                </a:prstGeom>
                <a:pattFill prst="sphere">
                  <a:fgClr>
                    <a:schemeClr val="tx1"/>
                  </a:fgClr>
                  <a:bgClr>
                    <a:schemeClr val="accent5"/>
                  </a:bgClr>
                </a:patt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400800" y="1905000"/>
                <a:ext cx="45720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Left Brace 24"/>
              <p:cNvSpPr/>
              <p:nvPr/>
            </p:nvSpPr>
            <p:spPr>
              <a:xfrm>
                <a:off x="6431281" y="1905000"/>
                <a:ext cx="121919" cy="152400"/>
              </a:xfrm>
              <a:prstGeom prst="leftBrac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19800" y="17526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/>
                  <a:t>V</a:t>
                </a:r>
                <a:r>
                  <a:rPr lang="en-US" baseline="-25000" dirty="0" smtClean="0"/>
                  <a:t>o</a:t>
                </a:r>
                <a:endParaRPr lang="en-US" baseline="-25000" dirty="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5943600" y="3200400"/>
              <a:ext cx="26816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Arial"/>
                  <a:cs typeface="Arial"/>
                </a:rPr>
                <a:t>Non-classical Type I(?)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90600" y="2146012"/>
            <a:ext cx="119413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Initial o/w </a:t>
            </a:r>
            <a:r>
              <a:rPr lang="en-US" sz="13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</a:t>
            </a:r>
            <a:endParaRPr lang="en-US" sz="13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29200" y="4191000"/>
            <a:ext cx="3886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Non-classical Type I(?)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urfactant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distributed between two phases.</a:t>
            </a:r>
          </a:p>
          <a:p>
            <a:pPr lvl="1">
              <a:spcBef>
                <a:spcPct val="20000"/>
              </a:spcBef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Excess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oil phase contains water solubilizes by the surfactant.</a:t>
            </a:r>
            <a:endParaRPr lang="en-US" sz="20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3505200" y="3581400"/>
            <a:ext cx="1066800" cy="674132"/>
            <a:chOff x="3505200" y="3581400"/>
            <a:chExt cx="1066800" cy="674132"/>
          </a:xfrm>
        </p:grpSpPr>
        <p:sp>
          <p:nvSpPr>
            <p:cNvPr id="27" name="Rectangle 26"/>
            <p:cNvSpPr/>
            <p:nvPr/>
          </p:nvSpPr>
          <p:spPr>
            <a:xfrm>
              <a:off x="3505200" y="3733800"/>
              <a:ext cx="685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Arial"/>
                  <a:cs typeface="Arial"/>
                </a:rPr>
                <a:t>σ</a:t>
              </a:r>
              <a:r>
                <a:rPr lang="en-US" b="1" baseline="-25000" dirty="0" err="1">
                  <a:solidFill>
                    <a:schemeClr val="accent2"/>
                  </a:solidFill>
                  <a:latin typeface="Arial"/>
                  <a:cs typeface="Arial"/>
                </a:rPr>
                <a:t>o</a:t>
              </a:r>
              <a:r>
                <a:rPr lang="en-US" b="1" dirty="0">
                  <a:solidFill>
                    <a:schemeClr val="accent2"/>
                  </a:solidFill>
                  <a:latin typeface="Arial"/>
                  <a:cs typeface="Arial"/>
                </a:rPr>
                <a:t> </a:t>
              </a:r>
              <a:r>
                <a:rPr lang="en-US" b="1" dirty="0" smtClean="0">
                  <a:solidFill>
                    <a:schemeClr val="accent2"/>
                  </a:solidFill>
                  <a:latin typeface="Arial"/>
                  <a:cs typeface="Arial"/>
                </a:rPr>
                <a:t>=</a:t>
              </a:r>
              <a:endParaRPr lang="en-US" b="1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34961" y="3886200"/>
              <a:ext cx="437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Arial"/>
                  <a:cs typeface="Arial"/>
                </a:rPr>
                <a:t>V</a:t>
              </a:r>
              <a:r>
                <a:rPr lang="en-US" b="1" baseline="-25000" dirty="0" err="1">
                  <a:solidFill>
                    <a:schemeClr val="accent2"/>
                  </a:solidFill>
                  <a:latin typeface="Arial"/>
                  <a:cs typeface="Arial"/>
                </a:rPr>
                <a:t>s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14800" y="3581400"/>
              <a:ext cx="445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Arial"/>
                  <a:cs typeface="Arial"/>
                </a:rPr>
                <a:t>V</a:t>
              </a:r>
              <a:r>
                <a:rPr lang="en-US" b="1" baseline="-25000" dirty="0">
                  <a:solidFill>
                    <a:schemeClr val="accent2"/>
                  </a:solidFill>
                  <a:latin typeface="Arial"/>
                  <a:cs typeface="Arial"/>
                </a:rPr>
                <a:t>o</a:t>
              </a:r>
              <a:endParaRPr lang="en-US" b="1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160520" y="3941064"/>
              <a:ext cx="304800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3096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81000" y="3429000"/>
            <a:ext cx="8305800" cy="3296904"/>
            <a:chOff x="381000" y="3408696"/>
            <a:chExt cx="8305800" cy="3296904"/>
          </a:xfrm>
        </p:grpSpPr>
        <p:grpSp>
          <p:nvGrpSpPr>
            <p:cNvPr id="3" name="Group 17"/>
            <p:cNvGrpSpPr/>
            <p:nvPr/>
          </p:nvGrpSpPr>
          <p:grpSpPr>
            <a:xfrm>
              <a:off x="381000" y="3408696"/>
              <a:ext cx="4724400" cy="3294788"/>
              <a:chOff x="381000" y="3352800"/>
              <a:chExt cx="4724400" cy="329478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81000" y="3352800"/>
                <a:ext cx="472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>
                    <a:solidFill>
                      <a:prstClr val="black"/>
                    </a:solidFill>
                  </a:rPr>
                  <a:t>HPLC of lower phases after </a:t>
                </a:r>
                <a:r>
                  <a:rPr lang="en-US" sz="1600" u="sng" dirty="0" err="1" smtClean="0">
                    <a:solidFill>
                      <a:prstClr val="black"/>
                    </a:solidFill>
                  </a:rPr>
                  <a:t>equlibrating</a:t>
                </a:r>
                <a:r>
                  <a:rPr lang="en-US" sz="1600" u="sng" dirty="0" smtClean="0">
                    <a:solidFill>
                      <a:prstClr val="black"/>
                    </a:solidFill>
                  </a:rPr>
                  <a:t> with oil</a:t>
                </a:r>
                <a:endParaRPr lang="en-US" sz="1600" u="sng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3657600"/>
                <a:ext cx="4114800" cy="2989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3713496"/>
              <a:ext cx="4114800" cy="299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28"/>
          <p:cNvGrpSpPr/>
          <p:nvPr/>
        </p:nvGrpSpPr>
        <p:grpSpPr>
          <a:xfrm>
            <a:off x="381000" y="114800"/>
            <a:ext cx="8305800" cy="3314200"/>
            <a:chOff x="381000" y="76200"/>
            <a:chExt cx="8305800" cy="3314200"/>
          </a:xfrm>
        </p:grpSpPr>
        <p:grpSp>
          <p:nvGrpSpPr>
            <p:cNvPr id="6" name="Group 22"/>
            <p:cNvGrpSpPr/>
            <p:nvPr/>
          </p:nvGrpSpPr>
          <p:grpSpPr>
            <a:xfrm>
              <a:off x="381000" y="76200"/>
              <a:ext cx="4724400" cy="3314200"/>
              <a:chOff x="381000" y="76200"/>
              <a:chExt cx="4724400" cy="33142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81000" y="76200"/>
                <a:ext cx="472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>
                    <a:solidFill>
                      <a:prstClr val="black"/>
                    </a:solidFill>
                  </a:rPr>
                  <a:t>HPLC of aqueous solutions before contacting with oil</a:t>
                </a:r>
                <a:endParaRPr lang="en-US" sz="1600" u="sng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000" y="401304"/>
                <a:ext cx="4114800" cy="2989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381000"/>
              <a:ext cx="4114800" cy="299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Surfactant partitioning between aqueous and oil phase was observed. </a:t>
            </a:r>
            <a:endParaRPr lang="en-US" dirty="0"/>
          </a:p>
          <a:p>
            <a:pPr lvl="1"/>
            <a:r>
              <a:rPr lang="en-US" dirty="0" smtClean="0"/>
              <a:t>This explains the reduction in oil </a:t>
            </a:r>
            <a:r>
              <a:rPr lang="en-US" dirty="0" err="1" smtClean="0"/>
              <a:t>solublization</a:t>
            </a:r>
            <a:r>
              <a:rPr lang="en-US" dirty="0" smtClean="0"/>
              <a:t> in Type I region before transitioning into Type II.</a:t>
            </a:r>
          </a:p>
          <a:p>
            <a:pPr lvl="1"/>
            <a:r>
              <a:rPr lang="en-US" dirty="0" smtClean="0"/>
              <a:t>This results in underestimating the oil </a:t>
            </a:r>
            <a:r>
              <a:rPr lang="en-US" dirty="0" err="1" smtClean="0"/>
              <a:t>solubilization</a:t>
            </a:r>
            <a:r>
              <a:rPr lang="en-US" dirty="0" smtClean="0"/>
              <a:t> parameter in the Type I region.</a:t>
            </a:r>
          </a:p>
          <a:p>
            <a:r>
              <a:rPr lang="en-US" dirty="0" smtClean="0"/>
              <a:t>P</a:t>
            </a:r>
            <a:r>
              <a:rPr lang="en-US" dirty="0" smtClean="0"/>
              <a:t>referential </a:t>
            </a:r>
            <a:r>
              <a:rPr lang="en-US" dirty="0" smtClean="0"/>
              <a:t>partitioning of the more </a:t>
            </a:r>
            <a:r>
              <a:rPr lang="en-US" dirty="0" err="1" smtClean="0"/>
              <a:t>lipophilic</a:t>
            </a:r>
            <a:r>
              <a:rPr lang="en-US" dirty="0" smtClean="0"/>
              <a:t> components </a:t>
            </a:r>
            <a:r>
              <a:rPr lang="en-US" dirty="0" smtClean="0"/>
              <a:t>doesn’t seem to occur.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9880"/>
            <a:ext cx="8229600" cy="100584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citrate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400800" cy="46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114800"/>
            <a:ext cx="8305800" cy="3314200"/>
            <a:chOff x="381000" y="114800"/>
            <a:chExt cx="8305800" cy="3314200"/>
          </a:xfrm>
        </p:grpSpPr>
        <p:grpSp>
          <p:nvGrpSpPr>
            <p:cNvPr id="6" name="Group 22"/>
            <p:cNvGrpSpPr/>
            <p:nvPr/>
          </p:nvGrpSpPr>
          <p:grpSpPr>
            <a:xfrm>
              <a:off x="381000" y="114800"/>
              <a:ext cx="4724400" cy="3314200"/>
              <a:chOff x="381000" y="76200"/>
              <a:chExt cx="4724400" cy="33142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81000" y="76200"/>
                <a:ext cx="472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>
                    <a:solidFill>
                      <a:prstClr val="black"/>
                    </a:solidFill>
                  </a:rPr>
                  <a:t>HPLC of aqueous solutions before contacting with oil</a:t>
                </a:r>
                <a:endParaRPr lang="en-US" sz="1600" u="sng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" y="401304"/>
                <a:ext cx="4114800" cy="2989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436896"/>
              <a:ext cx="4114800" cy="299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381000" y="3429000"/>
            <a:ext cx="8305800" cy="3296904"/>
            <a:chOff x="381000" y="3429000"/>
            <a:chExt cx="8305800" cy="3296904"/>
          </a:xfrm>
        </p:grpSpPr>
        <p:grpSp>
          <p:nvGrpSpPr>
            <p:cNvPr id="3" name="Group 17"/>
            <p:cNvGrpSpPr/>
            <p:nvPr/>
          </p:nvGrpSpPr>
          <p:grpSpPr>
            <a:xfrm>
              <a:off x="381000" y="3429000"/>
              <a:ext cx="4724400" cy="3294788"/>
              <a:chOff x="381000" y="3352800"/>
              <a:chExt cx="4724400" cy="329478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81000" y="3352800"/>
                <a:ext cx="472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>
                    <a:solidFill>
                      <a:prstClr val="black"/>
                    </a:solidFill>
                  </a:rPr>
                  <a:t>HPLC of lower phases after </a:t>
                </a:r>
                <a:r>
                  <a:rPr lang="en-US" sz="1600" u="sng" dirty="0" err="1" smtClean="0">
                    <a:solidFill>
                      <a:prstClr val="black"/>
                    </a:solidFill>
                  </a:rPr>
                  <a:t>equlibrating</a:t>
                </a:r>
                <a:r>
                  <a:rPr lang="en-US" sz="1600" u="sng" dirty="0" smtClean="0">
                    <a:solidFill>
                      <a:prstClr val="black"/>
                    </a:solidFill>
                  </a:rPr>
                  <a:t> with oil</a:t>
                </a:r>
                <a:endParaRPr lang="en-US" sz="1600" u="sng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1000" y="3657600"/>
                <a:ext cx="4114800" cy="2989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3733800"/>
              <a:ext cx="4114800" cy="299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114800" cy="29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114800" cy="29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phase </a:t>
            </a:r>
            <a:r>
              <a:rPr lang="en-US" dirty="0" smtClean="0"/>
              <a:t>behavior (Winsor)</a:t>
            </a:r>
            <a:endParaRPr lang="en-US" dirty="0" smtClean="0"/>
          </a:p>
          <a:p>
            <a:r>
              <a:rPr lang="en-US" dirty="0" smtClean="0"/>
              <a:t>Non-classical phase behavior</a:t>
            </a:r>
          </a:p>
          <a:p>
            <a:r>
              <a:rPr lang="en-US" dirty="0" smtClean="0"/>
              <a:t>Hypothesis</a:t>
            </a:r>
          </a:p>
          <a:p>
            <a:r>
              <a:rPr lang="en-US" dirty="0" smtClean="0"/>
              <a:t>Method of analysis</a:t>
            </a:r>
          </a:p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phase </a:t>
            </a:r>
            <a:r>
              <a:rPr lang="en-US" dirty="0" smtClean="0"/>
              <a:t>behavior (Winsor)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674" name="AutoShape 2" descr="Displaying 20140417_132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isplaying 20140417_132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" y="2057400"/>
            <a:ext cx="3733800" cy="2971800"/>
            <a:chOff x="228600" y="1143000"/>
            <a:chExt cx="3733800" cy="2971800"/>
          </a:xfrm>
        </p:grpSpPr>
        <p:pic>
          <p:nvPicPr>
            <p:cNvPr id="28678" name="Picture 6" descr="C:\Users\aparna-admin\Desktop\20140417_132429.jpg"/>
            <p:cNvPicPr>
              <a:picLocks noChangeAspect="1" noChangeArrowheads="1"/>
            </p:cNvPicPr>
            <p:nvPr/>
          </p:nvPicPr>
          <p:blipFill>
            <a:blip r:embed="rId3" cstate="print"/>
            <a:srcRect b="23985"/>
            <a:stretch>
              <a:fillRect/>
            </a:stretch>
          </p:blipFill>
          <p:spPr bwMode="auto">
            <a:xfrm>
              <a:off x="304800" y="1371600"/>
              <a:ext cx="3657600" cy="19812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28600" y="1143000"/>
              <a:ext cx="36576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i="1" dirty="0" smtClean="0">
                  <a:latin typeface="Arial" pitchFamily="34" charset="0"/>
                  <a:cs typeface="Arial" pitchFamily="34" charset="0"/>
                </a:rPr>
                <a:t>Ref: </a:t>
              </a:r>
              <a:r>
                <a:rPr lang="en-US" sz="1300" i="1" dirty="0" err="1" smtClean="0">
                  <a:latin typeface="Arial" pitchFamily="34" charset="0"/>
                  <a:cs typeface="Arial" pitchFamily="34" charset="0"/>
                </a:rPr>
                <a:t>R.N.Healy</a:t>
              </a:r>
              <a:r>
                <a:rPr lang="en-US" sz="1300" i="1" dirty="0" smtClean="0">
                  <a:latin typeface="Arial" pitchFamily="34" charset="0"/>
                  <a:cs typeface="Arial" pitchFamily="34" charset="0"/>
                </a:rPr>
                <a:t> et.al 1976</a:t>
              </a:r>
              <a:endParaRPr lang="en-US" sz="1300" i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81000" y="3745468"/>
              <a:ext cx="3352800" cy="369332"/>
              <a:chOff x="457200" y="4126468"/>
              <a:chExt cx="3352800" cy="369332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990600" y="4126468"/>
                <a:ext cx="2209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Increasing salinity</a:t>
                </a:r>
                <a:endParaRPr lang="en-US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457200" y="4126468"/>
                <a:ext cx="33528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04800" y="3429000"/>
              <a:ext cx="1295400" cy="304800"/>
              <a:chOff x="381000" y="3429000"/>
              <a:chExt cx="762000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381000" y="3429000"/>
                <a:ext cx="7620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81000" y="3441412"/>
                <a:ext cx="7620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Type I</a:t>
                </a:r>
                <a:endParaRPr lang="en-US" sz="13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590800" y="3429000"/>
              <a:ext cx="1219200" cy="304800"/>
              <a:chOff x="381000" y="3429000"/>
              <a:chExt cx="762000" cy="304800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381000" y="3429000"/>
                <a:ext cx="7620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81000" y="3441412"/>
                <a:ext cx="6858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Type II</a:t>
                </a:r>
                <a:endParaRPr lang="en-US" sz="13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600200" y="3429000"/>
              <a:ext cx="990600" cy="304800"/>
              <a:chOff x="381000" y="3429000"/>
              <a:chExt cx="762000" cy="304800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381000" y="3429000"/>
                <a:ext cx="762000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81000" y="3441412"/>
                <a:ext cx="685800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Type III</a:t>
                </a:r>
                <a:endParaRPr lang="en-US" sz="1300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8681" name="Picture 9" descr="C:\Users\aparna-admin\Dropbox\SPRING 2014\Partioning\reports\4_9_drawings\3_classical ph b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199" y="1828800"/>
            <a:ext cx="5029200" cy="3655872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4495800" y="3200400"/>
            <a:ext cx="4343400" cy="304800"/>
            <a:chOff x="4495800" y="3200400"/>
            <a:chExt cx="4343400" cy="304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495800" y="3429000"/>
              <a:ext cx="4343400" cy="76200"/>
            </a:xfrm>
            <a:prstGeom prst="line">
              <a:avLst/>
            </a:prstGeom>
            <a:ln w="15875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543800" y="3200400"/>
              <a:ext cx="12192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Initial o/w </a:t>
              </a:r>
              <a:r>
                <a:rPr lang="en-US" sz="1300" b="1" dirty="0" err="1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int</a:t>
              </a:r>
              <a:endParaRPr lang="en-US" sz="13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86200" y="5726668"/>
            <a:ext cx="1066800" cy="674132"/>
            <a:chOff x="3505200" y="3581400"/>
            <a:chExt cx="1066800" cy="674132"/>
          </a:xfrm>
        </p:grpSpPr>
        <p:sp>
          <p:nvSpPr>
            <p:cNvPr id="50" name="Rectangle 49"/>
            <p:cNvSpPr/>
            <p:nvPr/>
          </p:nvSpPr>
          <p:spPr>
            <a:xfrm>
              <a:off x="3505200" y="3733800"/>
              <a:ext cx="685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2"/>
                  </a:solidFill>
                  <a:latin typeface="Arial"/>
                  <a:cs typeface="Arial"/>
                </a:rPr>
                <a:t>σ</a:t>
              </a:r>
              <a:r>
                <a:rPr lang="en-US" b="1" baseline="-25000" dirty="0" err="1">
                  <a:solidFill>
                    <a:schemeClr val="accent2"/>
                  </a:solidFill>
                  <a:latin typeface="Arial"/>
                  <a:cs typeface="Arial"/>
                </a:rPr>
                <a:t>o</a:t>
              </a:r>
              <a:r>
                <a:rPr lang="en-US" b="1" dirty="0">
                  <a:solidFill>
                    <a:schemeClr val="accent2"/>
                  </a:solidFill>
                  <a:latin typeface="Arial"/>
                  <a:cs typeface="Arial"/>
                </a:rPr>
                <a:t> </a:t>
              </a:r>
              <a:r>
                <a:rPr lang="en-US" b="1" dirty="0" smtClean="0">
                  <a:solidFill>
                    <a:schemeClr val="accent2"/>
                  </a:solidFill>
                  <a:latin typeface="Arial"/>
                  <a:cs typeface="Arial"/>
                </a:rPr>
                <a:t>=</a:t>
              </a:r>
              <a:endParaRPr lang="en-US" b="1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34961" y="3886200"/>
              <a:ext cx="4370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Arial"/>
                  <a:cs typeface="Arial"/>
                </a:rPr>
                <a:t>V</a:t>
              </a:r>
              <a:r>
                <a:rPr lang="en-US" b="1" baseline="-25000" dirty="0" err="1">
                  <a:solidFill>
                    <a:schemeClr val="accent2"/>
                  </a:solidFill>
                  <a:latin typeface="Arial"/>
                  <a:cs typeface="Arial"/>
                </a:rPr>
                <a:t>s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14800" y="3581400"/>
              <a:ext cx="445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Arial"/>
                  <a:cs typeface="Arial"/>
                </a:rPr>
                <a:t>V</a:t>
              </a:r>
              <a:r>
                <a:rPr lang="en-US" b="1" baseline="-25000" dirty="0">
                  <a:solidFill>
                    <a:schemeClr val="accent2"/>
                  </a:solidFill>
                  <a:latin typeface="Arial"/>
                  <a:cs typeface="Arial"/>
                </a:rPr>
                <a:t>o</a:t>
              </a:r>
              <a:endParaRPr lang="en-US" b="1" dirty="0">
                <a:solidFill>
                  <a:schemeClr val="accent2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4160520" y="3941064"/>
              <a:ext cx="304800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562600" y="5715000"/>
            <a:ext cx="2743200" cy="674132"/>
            <a:chOff x="5562600" y="5867400"/>
            <a:chExt cx="2743200" cy="674132"/>
          </a:xfrm>
        </p:grpSpPr>
        <p:grpSp>
          <p:nvGrpSpPr>
            <p:cNvPr id="55" name="Group 21"/>
            <p:cNvGrpSpPr/>
            <p:nvPr/>
          </p:nvGrpSpPr>
          <p:grpSpPr>
            <a:xfrm>
              <a:off x="5562600" y="5867400"/>
              <a:ext cx="1228861" cy="674132"/>
              <a:chOff x="3429000" y="3581400"/>
              <a:chExt cx="1228861" cy="67413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429000" y="3733800"/>
                <a:ext cx="762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chemeClr val="accent2"/>
                    </a:solidFill>
                    <a:latin typeface="Arial"/>
                    <a:cs typeface="Arial"/>
                  </a:rPr>
                  <a:t>Ɣ</a:t>
                </a:r>
                <a:r>
                  <a:rPr lang="en-US" b="1" baseline="-25000" dirty="0" err="1" smtClean="0">
                    <a:solidFill>
                      <a:schemeClr val="accent2"/>
                    </a:solidFill>
                    <a:latin typeface="Arial"/>
                    <a:cs typeface="Arial"/>
                  </a:rPr>
                  <a:t>om</a:t>
                </a:r>
                <a:r>
                  <a:rPr lang="en-US" b="1" dirty="0" smtClean="0">
                    <a:solidFill>
                      <a:schemeClr val="accent2"/>
                    </a:solidFill>
                    <a:latin typeface="Arial"/>
                    <a:cs typeface="Arial"/>
                  </a:rPr>
                  <a:t> =</a:t>
                </a:r>
                <a:endParaRPr lang="en-US" b="1" dirty="0">
                  <a:solidFill>
                    <a:schemeClr val="accent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134961" y="3886200"/>
                <a:ext cx="522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Arial"/>
                    <a:cs typeface="Arial"/>
                  </a:rPr>
                  <a:t>σ</a:t>
                </a:r>
                <a:r>
                  <a:rPr lang="en-US" b="1" baseline="-25000" dirty="0" smtClean="0">
                    <a:solidFill>
                      <a:schemeClr val="accent2"/>
                    </a:solidFill>
                    <a:latin typeface="Arial"/>
                    <a:cs typeface="Arial"/>
                  </a:rPr>
                  <a:t>o</a:t>
                </a:r>
                <a:r>
                  <a:rPr lang="en-US" b="1" baseline="30000" dirty="0" smtClean="0"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  <a:endParaRPr lang="en-US" baseline="30000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161838" y="3581400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2"/>
                    </a:solidFill>
                    <a:latin typeface="Arial"/>
                    <a:cs typeface="Arial"/>
                  </a:rPr>
                  <a:t>C</a:t>
                </a:r>
                <a:endParaRPr lang="en-US" b="1" dirty="0">
                  <a:solidFill>
                    <a:schemeClr val="accent2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4160520" y="3941064"/>
                <a:ext cx="3048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7010400" y="5867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Huh’s</a:t>
              </a:r>
              <a:r>
                <a:rPr lang="en-US" dirty="0" smtClean="0"/>
                <a:t> correlation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C:\Users\aparna-admin\Dropbox\SPRING 2014\Partioning\reports\4_9_drawings\2(2)_s13d_yates_phase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38901"/>
            <a:ext cx="5029200" cy="35531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Non-classical phase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990600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 wt% (aq.) TDA-13 (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isotridecyl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alcohol 13 PO sulfate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371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Drop in </a:t>
            </a:r>
            <a:r>
              <a:rPr lang="en-US" dirty="0" smtClean="0"/>
              <a:t>apparent oil </a:t>
            </a:r>
            <a:r>
              <a:rPr lang="en-US" dirty="0" err="1" smtClean="0"/>
              <a:t>solubilization</a:t>
            </a:r>
            <a:r>
              <a:rPr lang="en-US" dirty="0" smtClean="0"/>
              <a:t> before transitioning to Winsor Type II ? 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2034490"/>
            <a:ext cx="838200" cy="1600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0" name="Picture 6" descr="C:\Users\aparna-admin\Dropbox\SPRING 2014\Partioning\reports\4_9_drawings\1(2)_s13d_yates_p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2389187" cy="50958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6324600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itchFamily="34" charset="0"/>
                <a:cs typeface="Arial" pitchFamily="34" charset="0"/>
              </a:rPr>
              <a:t>Brine 2 (Br2)  ~11,000 ppm TDS; </a:t>
            </a:r>
            <a:br>
              <a:rPr lang="en-US" sz="1500" b="1" dirty="0" smtClean="0">
                <a:latin typeface="Arial" pitchFamily="34" charset="0"/>
                <a:cs typeface="Arial" pitchFamily="34" charset="0"/>
              </a:rPr>
            </a:b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~1,700ppm (</a:t>
            </a:r>
            <a:r>
              <a:rPr lang="en-US" sz="1500" b="1" dirty="0" err="1" smtClean="0">
                <a:latin typeface="Arial" pitchFamily="34" charset="0"/>
                <a:cs typeface="Arial" pitchFamily="34" charset="0"/>
              </a:rPr>
              <a:t>Ca+Mg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5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14400" y="1219200"/>
            <a:ext cx="2057400" cy="4572000"/>
            <a:chOff x="914400" y="1219200"/>
            <a:chExt cx="2057400" cy="45720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133600" y="1219200"/>
              <a:ext cx="0" cy="4572000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14400" y="1371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Type I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3600" y="1371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Type II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Surfactant is not in a single </a:t>
            </a:r>
            <a:r>
              <a:rPr lang="en-US" b="1" dirty="0" err="1" smtClean="0"/>
              <a:t>microemulsion</a:t>
            </a:r>
            <a:r>
              <a:rPr lang="en-US" b="1" dirty="0" smtClean="0"/>
              <a:t> phase. It distributes between the aqueous and oil phases.</a:t>
            </a:r>
          </a:p>
          <a:p>
            <a:r>
              <a:rPr lang="en-US" b="1" dirty="0" smtClean="0"/>
              <a:t>Preferential partitioning</a:t>
            </a:r>
          </a:p>
          <a:p>
            <a:pPr lvl="1"/>
            <a:r>
              <a:rPr lang="en-US" b="1" dirty="0" smtClean="0"/>
              <a:t>The more lipophilic components of the </a:t>
            </a:r>
            <a:r>
              <a:rPr lang="en-US" b="1" dirty="0" err="1" smtClean="0"/>
              <a:t>polydisperse</a:t>
            </a:r>
            <a:r>
              <a:rPr lang="en-US" b="1" dirty="0" smtClean="0"/>
              <a:t> surfactant are partitioning preferentially into the oil. </a:t>
            </a:r>
            <a:br>
              <a:rPr lang="en-US" b="1" dirty="0" smtClean="0"/>
            </a:br>
            <a:r>
              <a:rPr lang="en-US" b="1" dirty="0" smtClean="0"/>
              <a:t>(OR) </a:t>
            </a:r>
          </a:p>
          <a:p>
            <a:pPr lvl="1"/>
            <a:r>
              <a:rPr lang="en-US" b="1" dirty="0" smtClean="0"/>
              <a:t>The surfactant components partition in the same proportion as in the original surfactant.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analysis - HPLC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C18 column @ 25 °C</a:t>
            </a:r>
          </a:p>
          <a:p>
            <a:r>
              <a:rPr lang="en-US" dirty="0" smtClean="0"/>
              <a:t>ACN/DI gradient elution</a:t>
            </a:r>
          </a:p>
          <a:p>
            <a:pPr lvl="1"/>
            <a:r>
              <a:rPr lang="en-US" dirty="0" smtClean="0"/>
              <a:t>40/60/80 %ACN in 0/60/80 min.</a:t>
            </a:r>
          </a:p>
          <a:p>
            <a:pPr lvl="1"/>
            <a:r>
              <a:rPr lang="en-US" dirty="0" smtClean="0"/>
              <a:t>1ml/min flow rate </a:t>
            </a:r>
          </a:p>
          <a:p>
            <a:pPr lvl="1"/>
            <a:r>
              <a:rPr lang="en-US" dirty="0" smtClean="0"/>
              <a:t>50µl sample size </a:t>
            </a:r>
          </a:p>
          <a:p>
            <a:r>
              <a:rPr lang="en-US" dirty="0" smtClean="0"/>
              <a:t>ELSD detector @ 60 °C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divalent ions on elution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 noChangeAspect="1"/>
          </p:cNvGraphicFramePr>
          <p:nvPr/>
        </p:nvGraphicFramePr>
        <p:xfrm>
          <a:off x="685800" y="1295400"/>
          <a:ext cx="7315200" cy="498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EDTA is only partially effective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1524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moles of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Ca+Mg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in Br2.	</a:t>
            </a:r>
          </a:p>
        </p:txBody>
      </p:sp>
      <p:graphicFrame>
        <p:nvGraphicFramePr>
          <p:cNvPr id="7" name="Chart 6"/>
          <p:cNvGraphicFramePr>
            <a:graphicFrameLocks noGrp="1" noChangeAspect="1"/>
          </p:cNvGraphicFramePr>
          <p:nvPr/>
        </p:nvGraphicFramePr>
        <p:xfrm>
          <a:off x="152400" y="1143000"/>
          <a:ext cx="7315200" cy="530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Citrate recovers most of chromatogram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2800" y="1524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moles of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Ca+Mg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in Br2.	</a:t>
            </a:r>
          </a:p>
        </p:txBody>
      </p:sp>
      <p:graphicFrame>
        <p:nvGraphicFramePr>
          <p:cNvPr id="8" name="Chart 7"/>
          <p:cNvGraphicFramePr>
            <a:graphicFrameLocks noGrp="1" noChangeAspect="1"/>
          </p:cNvGraphicFramePr>
          <p:nvPr/>
        </p:nvGraphicFramePr>
        <p:xfrm>
          <a:off x="152400" y="1143000"/>
          <a:ext cx="7315200" cy="530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1758</Words>
  <Application>Microsoft Office PowerPoint</Application>
  <PresentationFormat>On-screen Show (4:3)</PresentationFormat>
  <Paragraphs>162</Paragraphs>
  <Slides>17</Slides>
  <Notes>11</Notes>
  <HiddenSlides>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Non-classical phase behavior and partitioning of Anionic surfactant</vt:lpstr>
      <vt:lpstr>Contents</vt:lpstr>
      <vt:lpstr>Classical phase behavior (Winsor)</vt:lpstr>
      <vt:lpstr>Non-classical phase behavior</vt:lpstr>
      <vt:lpstr>Hypothesis</vt:lpstr>
      <vt:lpstr>Method of analysis - HPLC</vt:lpstr>
      <vt:lpstr>Effect of divalent ions on elution time</vt:lpstr>
      <vt:lpstr>EDTA is only partially effective</vt:lpstr>
      <vt:lpstr>Citrate recovers most of chromatogram</vt:lpstr>
      <vt:lpstr>Surfactant partitions between lower and upper phases</vt:lpstr>
      <vt:lpstr>Underestimation of apparent oil solubilization parameter in Type I</vt:lpstr>
      <vt:lpstr>Slide 12</vt:lpstr>
      <vt:lpstr>Conclusion</vt:lpstr>
      <vt:lpstr>QUESTIONS</vt:lpstr>
      <vt:lpstr>Modified citrate method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Sumedh</dc:creator>
  <cp:lastModifiedBy>AL-B106-OPTI760</cp:lastModifiedBy>
  <cp:revision>208</cp:revision>
  <dcterms:created xsi:type="dcterms:W3CDTF">2006-08-16T00:00:00Z</dcterms:created>
  <dcterms:modified xsi:type="dcterms:W3CDTF">2014-04-21T17:51:56Z</dcterms:modified>
</cp:coreProperties>
</file>